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3" r:id="rId1"/>
  </p:sldMasterIdLst>
  <p:notesMasterIdLst>
    <p:notesMasterId r:id="rId22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6" r:id="rId19"/>
    <p:sldId id="274" r:id="rId20"/>
    <p:sldId id="275" r:id="rId21"/>
  </p:sldIdLst>
  <p:sldSz cx="9144000" cy="5143500" type="screen16x9"/>
  <p:notesSz cx="6858000" cy="9144000"/>
  <p:embeddedFontLst>
    <p:embeddedFont>
      <p:font typeface="Big Shoulders Text" pitchFamily="2" charset="77"/>
      <p:regular r:id="rId23"/>
      <p:bold r:id="rId24"/>
    </p:embeddedFont>
    <p:embeddedFont>
      <p:font typeface="Big Shoulders Text ExtraBold" pitchFamily="2" charset="77"/>
      <p:bold r:id="rId25"/>
    </p:embeddedFont>
    <p:embeddedFont>
      <p:font typeface="Big Shoulders Text SemiBold" pitchFamily="2" charset="77"/>
      <p:regular r:id="rId26"/>
      <p:bold r:id="rId27"/>
    </p:embeddedFont>
    <p:embeddedFont>
      <p:font typeface="Roboto" panose="02000000000000000000" pitchFamily="2" charset="0"/>
      <p:regular r:id="rId28"/>
      <p:bold r:id="rId29"/>
      <p:italic r:id="rId30"/>
      <p:boldItalic r:id="rId31"/>
    </p:embeddedFont>
    <p:embeddedFont>
      <p:font typeface="Roboto Condensed" panose="02000000000000000000" pitchFamily="2" charset="0"/>
      <p:regular r:id="rId32"/>
      <p:bold r:id="rId33"/>
      <p:italic r:id="rId34"/>
      <p:boldItalic r:id="rId35"/>
    </p:embeddedFont>
    <p:embeddedFont>
      <p:font typeface="Roboto Condensed Light" panose="02000000000000000000" pitchFamily="2" charset="0"/>
      <p:regular r:id="rId36"/>
      <p:italic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24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89"/>
  </p:normalViewPr>
  <p:slideViewPr>
    <p:cSldViewPr snapToGrid="0">
      <p:cViewPr>
        <p:scale>
          <a:sx n="153" d="100"/>
          <a:sy n="153" d="100"/>
        </p:scale>
        <p:origin x="-1320" y="-416"/>
      </p:cViewPr>
      <p:guideLst>
        <p:guide orient="horz" pos="324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font" Target="fonts/font12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font" Target="fonts/font15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1" name="Google Shape;47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gdd34d26f2b_0_195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3" name="Google Shape;733;gdd34d26f2b_0_195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Google Shape;955;gdd0c17037e_0_7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6" name="Google Shape;956;gdd0c17037e_0_7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" name="Google Shape;984;gdd34d26f2b_0_5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5" name="Google Shape;985;gdd34d26f2b_0_5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" name="Google Shape;1003;gdd18368ca7_1_10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4" name="Google Shape;1004;gdd18368ca7_1_10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" name="Google Shape;1011;gcb12560b02_5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2" name="Google Shape;1012;gcb12560b02_5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4" name="Google Shape;1234;gcb12560b02_3_4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5" name="Google Shape;1235;gcb12560b02_3_4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1" name="Google Shape;1261;gcb12560b02_3_4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2" name="Google Shape;1262;gcb12560b02_3_4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6" name="Google Shape;1276;gcb12560b02_3_6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7" name="Google Shape;1277;gcb12560b02_3_6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7" name="Google Shape;1297;gcb12560b02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8" name="Google Shape;1298;gcb12560b02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2" name="Google Shape;1322;gcb12560b02_9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3" name="Google Shape;1323;gcb12560b02_9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8" name="Google Shape;1328;gcb12560b02_9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9" name="Google Shape;1329;gcb12560b02_9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gcb12560b02_9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5" name="Google Shape;1335;gcb12560b02_9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0" name="Google Shape;1340;gcb12560b02_5_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1" name="Google Shape;1341;gcb12560b02_5_2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3" name="Google Shape;1563;gcb12560b02_5_9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4" name="Google Shape;1564;gcb12560b02_5_9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9" name="Google Shape;1569;gcb12560b02_5_9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0" name="Google Shape;1570;gcb12560b02_5_9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5" name="Google Shape;1575;gcb12560b02_5_9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6" name="Google Shape;1576;gcb12560b02_5_9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5" name="Google Shape;1585;gcb12560b02_5_9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6" name="Google Shape;1586;gcb12560b02_5_9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8" name="Google Shape;1598;gcb12560b02_5_9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9" name="Google Shape;1599;gcb12560b02_5_9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1C151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572000" y="659150"/>
            <a:ext cx="2871900" cy="3349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8D0C6"/>
              </a:buClr>
              <a:buSzPts val="5200"/>
              <a:buFont typeface="Big Shoulders Text"/>
              <a:buNone/>
              <a:defRPr sz="71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8D0C6"/>
              </a:buClr>
              <a:buSzPts val="5200"/>
              <a:buFont typeface="Big Shoulders Text"/>
              <a:buNone/>
              <a:defRPr sz="5200" b="1">
                <a:solidFill>
                  <a:srgbClr val="F8D0C6"/>
                </a:solidFill>
                <a:latin typeface="Big Shoulders Text"/>
                <a:ea typeface="Big Shoulders Text"/>
                <a:cs typeface="Big Shoulders Text"/>
                <a:sym typeface="Big Shoulders Tex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8D0C6"/>
              </a:buClr>
              <a:buSzPts val="5200"/>
              <a:buFont typeface="Big Shoulders Text"/>
              <a:buNone/>
              <a:defRPr sz="5200" b="1">
                <a:solidFill>
                  <a:srgbClr val="F8D0C6"/>
                </a:solidFill>
                <a:latin typeface="Big Shoulders Text"/>
                <a:ea typeface="Big Shoulders Text"/>
                <a:cs typeface="Big Shoulders Text"/>
                <a:sym typeface="Big Shoulders Tex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8D0C6"/>
              </a:buClr>
              <a:buSzPts val="5200"/>
              <a:buFont typeface="Big Shoulders Text"/>
              <a:buNone/>
              <a:defRPr sz="5200" b="1">
                <a:solidFill>
                  <a:srgbClr val="F8D0C6"/>
                </a:solidFill>
                <a:latin typeface="Big Shoulders Text"/>
                <a:ea typeface="Big Shoulders Text"/>
                <a:cs typeface="Big Shoulders Text"/>
                <a:sym typeface="Big Shoulders Tex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8D0C6"/>
              </a:buClr>
              <a:buSzPts val="5200"/>
              <a:buFont typeface="Big Shoulders Text"/>
              <a:buNone/>
              <a:defRPr sz="5200" b="1">
                <a:solidFill>
                  <a:srgbClr val="F8D0C6"/>
                </a:solidFill>
                <a:latin typeface="Big Shoulders Text"/>
                <a:ea typeface="Big Shoulders Text"/>
                <a:cs typeface="Big Shoulders Text"/>
                <a:sym typeface="Big Shoulders Tex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8D0C6"/>
              </a:buClr>
              <a:buSzPts val="5200"/>
              <a:buFont typeface="Big Shoulders Text"/>
              <a:buNone/>
              <a:defRPr sz="5200" b="1">
                <a:solidFill>
                  <a:srgbClr val="F8D0C6"/>
                </a:solidFill>
                <a:latin typeface="Big Shoulders Text"/>
                <a:ea typeface="Big Shoulders Text"/>
                <a:cs typeface="Big Shoulders Text"/>
                <a:sym typeface="Big Shoulders Tex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8D0C6"/>
              </a:buClr>
              <a:buSzPts val="5200"/>
              <a:buFont typeface="Big Shoulders Text"/>
              <a:buNone/>
              <a:defRPr sz="5200" b="1">
                <a:solidFill>
                  <a:srgbClr val="F8D0C6"/>
                </a:solidFill>
                <a:latin typeface="Big Shoulders Text"/>
                <a:ea typeface="Big Shoulders Text"/>
                <a:cs typeface="Big Shoulders Text"/>
                <a:sym typeface="Big Shoulders Tex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8D0C6"/>
              </a:buClr>
              <a:buSzPts val="5200"/>
              <a:buFont typeface="Big Shoulders Text"/>
              <a:buNone/>
              <a:defRPr sz="5200" b="1">
                <a:solidFill>
                  <a:srgbClr val="F8D0C6"/>
                </a:solidFill>
                <a:latin typeface="Big Shoulders Text"/>
                <a:ea typeface="Big Shoulders Text"/>
                <a:cs typeface="Big Shoulders Text"/>
                <a:sym typeface="Big Shoulders Tex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8D0C6"/>
              </a:buClr>
              <a:buSzPts val="5200"/>
              <a:buFont typeface="Big Shoulders Text"/>
              <a:buNone/>
              <a:defRPr sz="5200" b="1">
                <a:solidFill>
                  <a:srgbClr val="F8D0C6"/>
                </a:solidFill>
                <a:latin typeface="Big Shoulders Text"/>
                <a:ea typeface="Big Shoulders Text"/>
                <a:cs typeface="Big Shoulders Text"/>
                <a:sym typeface="Big Shoulders Text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572125" y="4008650"/>
            <a:ext cx="3858900" cy="66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13" name="Google Shape;13;p2"/>
          <p:cNvCxnSpPr/>
          <p:nvPr/>
        </p:nvCxnSpPr>
        <p:spPr>
          <a:xfrm>
            <a:off x="353849" y="425788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Google Shape;14;p2"/>
          <p:cNvCxnSpPr/>
          <p:nvPr/>
        </p:nvCxnSpPr>
        <p:spPr>
          <a:xfrm>
            <a:off x="353849" y="4717713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5" name="Google Shape;15;p2"/>
          <p:cNvGrpSpPr/>
          <p:nvPr/>
        </p:nvGrpSpPr>
        <p:grpSpPr>
          <a:xfrm>
            <a:off x="353850" y="571125"/>
            <a:ext cx="354850" cy="4024500"/>
            <a:chOff x="353850" y="571125"/>
            <a:chExt cx="354850" cy="40245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3538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464241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" name="Google Shape;18;p2"/>
            <p:cNvCxnSpPr/>
            <p:nvPr/>
          </p:nvCxnSpPr>
          <p:spPr>
            <a:xfrm>
              <a:off x="582533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" name="Google Shape;19;p2"/>
            <p:cNvCxnSpPr/>
            <p:nvPr/>
          </p:nvCxnSpPr>
          <p:spPr>
            <a:xfrm>
              <a:off x="70870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49">
          <p15:clr>
            <a:srgbClr val="FA7B17"/>
          </p15:clr>
        </p15:guide>
        <p15:guide id="2" orient="horz" pos="340">
          <p15:clr>
            <a:srgbClr val="FA7B17"/>
          </p15:clr>
        </p15:guide>
        <p15:guide id="3" pos="5311">
          <p15:clr>
            <a:srgbClr val="FA7B17"/>
          </p15:clr>
        </p15:guide>
        <p15:guide id="4" orient="horz" pos="2900">
          <p15:clr>
            <a:srgbClr val="FA7B17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 txBox="1">
            <a:spLocks noGrp="1"/>
          </p:cNvSpPr>
          <p:nvPr>
            <p:ph type="title"/>
          </p:nvPr>
        </p:nvSpPr>
        <p:spPr>
          <a:xfrm>
            <a:off x="735625" y="2950088"/>
            <a:ext cx="39495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title" idx="2" hasCustomPrompt="1"/>
          </p:nvPr>
        </p:nvSpPr>
        <p:spPr>
          <a:xfrm>
            <a:off x="735725" y="1374863"/>
            <a:ext cx="3949500" cy="15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cxnSp>
        <p:nvCxnSpPr>
          <p:cNvPr id="24" name="Google Shape;24;p3"/>
          <p:cNvCxnSpPr/>
          <p:nvPr/>
        </p:nvCxnSpPr>
        <p:spPr>
          <a:xfrm>
            <a:off x="353849" y="425788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" name="Google Shape;25;p3"/>
          <p:cNvCxnSpPr/>
          <p:nvPr/>
        </p:nvCxnSpPr>
        <p:spPr>
          <a:xfrm>
            <a:off x="353849" y="4717713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6" name="Google Shape;26;p3"/>
          <p:cNvGrpSpPr/>
          <p:nvPr/>
        </p:nvGrpSpPr>
        <p:grpSpPr>
          <a:xfrm>
            <a:off x="353850" y="571125"/>
            <a:ext cx="354850" cy="4024500"/>
            <a:chOff x="353850" y="571125"/>
            <a:chExt cx="354850" cy="4024500"/>
          </a:xfrm>
        </p:grpSpPr>
        <p:cxnSp>
          <p:nvCxnSpPr>
            <p:cNvPr id="27" name="Google Shape;27;p3"/>
            <p:cNvCxnSpPr/>
            <p:nvPr/>
          </p:nvCxnSpPr>
          <p:spPr>
            <a:xfrm>
              <a:off x="3538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" name="Google Shape;28;p3"/>
            <p:cNvCxnSpPr/>
            <p:nvPr/>
          </p:nvCxnSpPr>
          <p:spPr>
            <a:xfrm>
              <a:off x="464241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" name="Google Shape;29;p3"/>
            <p:cNvCxnSpPr/>
            <p:nvPr/>
          </p:nvCxnSpPr>
          <p:spPr>
            <a:xfrm>
              <a:off x="582533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" name="Google Shape;30;p3"/>
            <p:cNvCxnSpPr/>
            <p:nvPr/>
          </p:nvCxnSpPr>
          <p:spPr>
            <a:xfrm>
              <a:off x="70870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1" name="Google Shape;31;p3"/>
          <p:cNvGrpSpPr/>
          <p:nvPr/>
        </p:nvGrpSpPr>
        <p:grpSpPr>
          <a:xfrm>
            <a:off x="8435550" y="571125"/>
            <a:ext cx="354850" cy="4024500"/>
            <a:chOff x="8435550" y="571125"/>
            <a:chExt cx="354850" cy="4024500"/>
          </a:xfrm>
        </p:grpSpPr>
        <p:cxnSp>
          <p:nvCxnSpPr>
            <p:cNvPr id="32" name="Google Shape;32;p3"/>
            <p:cNvCxnSpPr/>
            <p:nvPr/>
          </p:nvCxnSpPr>
          <p:spPr>
            <a:xfrm>
              <a:off x="84355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33" name="Google Shape;33;p3"/>
            <p:cNvGrpSpPr/>
            <p:nvPr/>
          </p:nvGrpSpPr>
          <p:grpSpPr>
            <a:xfrm>
              <a:off x="8545941" y="571125"/>
              <a:ext cx="244459" cy="4024500"/>
              <a:chOff x="8545941" y="571125"/>
              <a:chExt cx="244459" cy="4024500"/>
            </a:xfrm>
          </p:grpSpPr>
          <p:cxnSp>
            <p:nvCxnSpPr>
              <p:cNvPr id="34" name="Google Shape;34;p3"/>
              <p:cNvCxnSpPr/>
              <p:nvPr/>
            </p:nvCxnSpPr>
            <p:spPr>
              <a:xfrm>
                <a:off x="8545941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5" name="Google Shape;35;p3"/>
              <p:cNvCxnSpPr/>
              <p:nvPr/>
            </p:nvCxnSpPr>
            <p:spPr>
              <a:xfrm>
                <a:off x="8664233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6" name="Google Shape;36;p3"/>
              <p:cNvCxnSpPr/>
              <p:nvPr/>
            </p:nvCxnSpPr>
            <p:spPr>
              <a:xfrm>
                <a:off x="8790400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chemeClr val="dk1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4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5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naheim"/>
              <a:buAutoNum type="arabicPeriod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9pPr>
          </a:lstStyle>
          <a:p>
            <a:endParaRPr/>
          </a:p>
        </p:txBody>
      </p:sp>
      <p:sp>
        <p:nvSpPr>
          <p:cNvPr id="40" name="Google Shape;40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41" name="Google Shape;41;p4"/>
          <p:cNvCxnSpPr/>
          <p:nvPr/>
        </p:nvCxnSpPr>
        <p:spPr>
          <a:xfrm>
            <a:off x="353849" y="425788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2" name="Google Shape;42;p4"/>
          <p:cNvCxnSpPr/>
          <p:nvPr/>
        </p:nvCxnSpPr>
        <p:spPr>
          <a:xfrm>
            <a:off x="353849" y="4717713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3" name="Google Shape;43;p4"/>
          <p:cNvGrpSpPr/>
          <p:nvPr/>
        </p:nvGrpSpPr>
        <p:grpSpPr>
          <a:xfrm>
            <a:off x="353850" y="571125"/>
            <a:ext cx="354850" cy="4024500"/>
            <a:chOff x="353850" y="571125"/>
            <a:chExt cx="354850" cy="4024500"/>
          </a:xfrm>
        </p:grpSpPr>
        <p:cxnSp>
          <p:nvCxnSpPr>
            <p:cNvPr id="44" name="Google Shape;44;p4"/>
            <p:cNvCxnSpPr/>
            <p:nvPr/>
          </p:nvCxnSpPr>
          <p:spPr>
            <a:xfrm>
              <a:off x="3538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5" name="Google Shape;45;p4"/>
            <p:cNvCxnSpPr/>
            <p:nvPr/>
          </p:nvCxnSpPr>
          <p:spPr>
            <a:xfrm>
              <a:off x="464241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6" name="Google Shape;46;p4"/>
            <p:cNvCxnSpPr/>
            <p:nvPr/>
          </p:nvCxnSpPr>
          <p:spPr>
            <a:xfrm>
              <a:off x="582533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7" name="Google Shape;47;p4"/>
            <p:cNvCxnSpPr/>
            <p:nvPr/>
          </p:nvCxnSpPr>
          <p:spPr>
            <a:xfrm>
              <a:off x="70870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8" name="Google Shape;48;p4"/>
          <p:cNvGrpSpPr/>
          <p:nvPr/>
        </p:nvGrpSpPr>
        <p:grpSpPr>
          <a:xfrm>
            <a:off x="8435550" y="571125"/>
            <a:ext cx="354850" cy="4024500"/>
            <a:chOff x="8435550" y="571125"/>
            <a:chExt cx="354850" cy="4024500"/>
          </a:xfrm>
        </p:grpSpPr>
        <p:cxnSp>
          <p:nvCxnSpPr>
            <p:cNvPr id="49" name="Google Shape;49;p4"/>
            <p:cNvCxnSpPr/>
            <p:nvPr/>
          </p:nvCxnSpPr>
          <p:spPr>
            <a:xfrm>
              <a:off x="84355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50" name="Google Shape;50;p4"/>
            <p:cNvGrpSpPr/>
            <p:nvPr/>
          </p:nvGrpSpPr>
          <p:grpSpPr>
            <a:xfrm>
              <a:off x="8545941" y="571125"/>
              <a:ext cx="244459" cy="4024500"/>
              <a:chOff x="8545941" y="571125"/>
              <a:chExt cx="244459" cy="4024500"/>
            </a:xfrm>
          </p:grpSpPr>
          <p:cxnSp>
            <p:nvCxnSpPr>
              <p:cNvPr id="51" name="Google Shape;51;p4"/>
              <p:cNvCxnSpPr/>
              <p:nvPr/>
            </p:nvCxnSpPr>
            <p:spPr>
              <a:xfrm>
                <a:off x="8545941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2" name="Google Shape;52;p4"/>
              <p:cNvCxnSpPr/>
              <p:nvPr/>
            </p:nvCxnSpPr>
            <p:spPr>
              <a:xfrm>
                <a:off x="8664233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3" name="Google Shape;53;p4"/>
              <p:cNvCxnSpPr/>
              <p:nvPr/>
            </p:nvCxnSpPr>
            <p:spPr>
              <a:xfrm>
                <a:off x="8790400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solidFill>
          <a:schemeClr val="dk1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5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7" name="Google Shape;57;p5"/>
          <p:cNvSpPr txBox="1">
            <a:spLocks noGrp="1"/>
          </p:cNvSpPr>
          <p:nvPr>
            <p:ph type="subTitle" idx="1"/>
          </p:nvPr>
        </p:nvSpPr>
        <p:spPr>
          <a:xfrm>
            <a:off x="3216880" y="1516925"/>
            <a:ext cx="2710500" cy="50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9pPr>
          </a:lstStyle>
          <a:p>
            <a:endParaRPr/>
          </a:p>
        </p:txBody>
      </p:sp>
      <p:sp>
        <p:nvSpPr>
          <p:cNvPr id="58" name="Google Shape;58;p5"/>
          <p:cNvSpPr txBox="1">
            <a:spLocks noGrp="1"/>
          </p:cNvSpPr>
          <p:nvPr>
            <p:ph type="subTitle" idx="2"/>
          </p:nvPr>
        </p:nvSpPr>
        <p:spPr>
          <a:xfrm>
            <a:off x="3216875" y="2021231"/>
            <a:ext cx="2710500" cy="83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59" name="Google Shape;59;p5"/>
          <p:cNvSpPr txBox="1">
            <a:spLocks noGrp="1"/>
          </p:cNvSpPr>
          <p:nvPr>
            <p:ph type="subTitle" idx="3"/>
          </p:nvPr>
        </p:nvSpPr>
        <p:spPr>
          <a:xfrm>
            <a:off x="3216869" y="3117763"/>
            <a:ext cx="2710500" cy="50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9pPr>
          </a:lstStyle>
          <a:p>
            <a:endParaRPr/>
          </a:p>
        </p:txBody>
      </p:sp>
      <p:sp>
        <p:nvSpPr>
          <p:cNvPr id="60" name="Google Shape;60;p5"/>
          <p:cNvSpPr txBox="1">
            <a:spLocks noGrp="1"/>
          </p:cNvSpPr>
          <p:nvPr>
            <p:ph type="subTitle" idx="4"/>
          </p:nvPr>
        </p:nvSpPr>
        <p:spPr>
          <a:xfrm>
            <a:off x="3216878" y="3622067"/>
            <a:ext cx="2710500" cy="83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cxnSp>
        <p:nvCxnSpPr>
          <p:cNvPr id="61" name="Google Shape;61;p5"/>
          <p:cNvCxnSpPr/>
          <p:nvPr/>
        </p:nvCxnSpPr>
        <p:spPr>
          <a:xfrm>
            <a:off x="353849" y="425788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2" name="Google Shape;62;p5"/>
          <p:cNvCxnSpPr/>
          <p:nvPr/>
        </p:nvCxnSpPr>
        <p:spPr>
          <a:xfrm>
            <a:off x="353849" y="4717713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3" name="Google Shape;63;p5"/>
          <p:cNvGrpSpPr/>
          <p:nvPr/>
        </p:nvGrpSpPr>
        <p:grpSpPr>
          <a:xfrm>
            <a:off x="353850" y="571125"/>
            <a:ext cx="354850" cy="4024500"/>
            <a:chOff x="353850" y="571125"/>
            <a:chExt cx="354850" cy="4024500"/>
          </a:xfrm>
        </p:grpSpPr>
        <p:cxnSp>
          <p:nvCxnSpPr>
            <p:cNvPr id="64" name="Google Shape;64;p5"/>
            <p:cNvCxnSpPr/>
            <p:nvPr/>
          </p:nvCxnSpPr>
          <p:spPr>
            <a:xfrm>
              <a:off x="3538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5" name="Google Shape;65;p5"/>
            <p:cNvCxnSpPr/>
            <p:nvPr/>
          </p:nvCxnSpPr>
          <p:spPr>
            <a:xfrm>
              <a:off x="464241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6" name="Google Shape;66;p5"/>
            <p:cNvCxnSpPr/>
            <p:nvPr/>
          </p:nvCxnSpPr>
          <p:spPr>
            <a:xfrm>
              <a:off x="582533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7" name="Google Shape;67;p5"/>
            <p:cNvCxnSpPr/>
            <p:nvPr/>
          </p:nvCxnSpPr>
          <p:spPr>
            <a:xfrm>
              <a:off x="70870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68" name="Google Shape;68;p5"/>
          <p:cNvGrpSpPr/>
          <p:nvPr/>
        </p:nvGrpSpPr>
        <p:grpSpPr>
          <a:xfrm>
            <a:off x="8435550" y="571125"/>
            <a:ext cx="354850" cy="4024500"/>
            <a:chOff x="8435550" y="571125"/>
            <a:chExt cx="354850" cy="4024500"/>
          </a:xfrm>
        </p:grpSpPr>
        <p:cxnSp>
          <p:nvCxnSpPr>
            <p:cNvPr id="69" name="Google Shape;69;p5"/>
            <p:cNvCxnSpPr/>
            <p:nvPr/>
          </p:nvCxnSpPr>
          <p:spPr>
            <a:xfrm>
              <a:off x="84355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70" name="Google Shape;70;p5"/>
            <p:cNvGrpSpPr/>
            <p:nvPr/>
          </p:nvGrpSpPr>
          <p:grpSpPr>
            <a:xfrm>
              <a:off x="8545941" y="571125"/>
              <a:ext cx="244459" cy="4024500"/>
              <a:chOff x="8545941" y="571125"/>
              <a:chExt cx="244459" cy="4024500"/>
            </a:xfrm>
          </p:grpSpPr>
          <p:cxnSp>
            <p:nvCxnSpPr>
              <p:cNvPr id="71" name="Google Shape;71;p5"/>
              <p:cNvCxnSpPr/>
              <p:nvPr/>
            </p:nvCxnSpPr>
            <p:spPr>
              <a:xfrm>
                <a:off x="8545941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2" name="Google Shape;72;p5"/>
              <p:cNvCxnSpPr/>
              <p:nvPr/>
            </p:nvCxnSpPr>
            <p:spPr>
              <a:xfrm>
                <a:off x="8664233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3" name="Google Shape;73;p5"/>
              <p:cNvCxnSpPr/>
              <p:nvPr/>
            </p:nvCxnSpPr>
            <p:spPr>
              <a:xfrm>
                <a:off x="8790400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chemeClr val="dk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6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77" name="Google Shape;77;p6"/>
          <p:cNvCxnSpPr/>
          <p:nvPr/>
        </p:nvCxnSpPr>
        <p:spPr>
          <a:xfrm>
            <a:off x="353849" y="425788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8" name="Google Shape;78;p6"/>
          <p:cNvCxnSpPr/>
          <p:nvPr/>
        </p:nvCxnSpPr>
        <p:spPr>
          <a:xfrm>
            <a:off x="353849" y="4717713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79" name="Google Shape;79;p6"/>
          <p:cNvGrpSpPr/>
          <p:nvPr/>
        </p:nvGrpSpPr>
        <p:grpSpPr>
          <a:xfrm>
            <a:off x="353850" y="571125"/>
            <a:ext cx="354850" cy="4024500"/>
            <a:chOff x="353850" y="571125"/>
            <a:chExt cx="354850" cy="4024500"/>
          </a:xfrm>
        </p:grpSpPr>
        <p:cxnSp>
          <p:nvCxnSpPr>
            <p:cNvPr id="80" name="Google Shape;80;p6"/>
            <p:cNvCxnSpPr/>
            <p:nvPr/>
          </p:nvCxnSpPr>
          <p:spPr>
            <a:xfrm>
              <a:off x="3538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1" name="Google Shape;81;p6"/>
            <p:cNvCxnSpPr/>
            <p:nvPr/>
          </p:nvCxnSpPr>
          <p:spPr>
            <a:xfrm>
              <a:off x="464241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" name="Google Shape;82;p6"/>
            <p:cNvCxnSpPr/>
            <p:nvPr/>
          </p:nvCxnSpPr>
          <p:spPr>
            <a:xfrm>
              <a:off x="582533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" name="Google Shape;83;p6"/>
            <p:cNvCxnSpPr/>
            <p:nvPr/>
          </p:nvCxnSpPr>
          <p:spPr>
            <a:xfrm>
              <a:off x="70870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84" name="Google Shape;84;p6"/>
          <p:cNvGrpSpPr/>
          <p:nvPr/>
        </p:nvGrpSpPr>
        <p:grpSpPr>
          <a:xfrm>
            <a:off x="8435550" y="571125"/>
            <a:ext cx="354850" cy="4024500"/>
            <a:chOff x="8435550" y="571125"/>
            <a:chExt cx="354850" cy="4024500"/>
          </a:xfrm>
        </p:grpSpPr>
        <p:cxnSp>
          <p:nvCxnSpPr>
            <p:cNvPr id="85" name="Google Shape;85;p6"/>
            <p:cNvCxnSpPr/>
            <p:nvPr/>
          </p:nvCxnSpPr>
          <p:spPr>
            <a:xfrm>
              <a:off x="84355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86" name="Google Shape;86;p6"/>
            <p:cNvGrpSpPr/>
            <p:nvPr/>
          </p:nvGrpSpPr>
          <p:grpSpPr>
            <a:xfrm>
              <a:off x="8545941" y="571125"/>
              <a:ext cx="244459" cy="4024500"/>
              <a:chOff x="8545941" y="571125"/>
              <a:chExt cx="244459" cy="4024500"/>
            </a:xfrm>
          </p:grpSpPr>
          <p:cxnSp>
            <p:nvCxnSpPr>
              <p:cNvPr id="87" name="Google Shape;87;p6"/>
              <p:cNvCxnSpPr/>
              <p:nvPr/>
            </p:nvCxnSpPr>
            <p:spPr>
              <a:xfrm>
                <a:off x="8545941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8" name="Google Shape;88;p6"/>
              <p:cNvCxnSpPr/>
              <p:nvPr/>
            </p:nvCxnSpPr>
            <p:spPr>
              <a:xfrm>
                <a:off x="8664233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9" name="Google Shape;89;p6"/>
              <p:cNvCxnSpPr/>
              <p:nvPr/>
            </p:nvCxnSpPr>
            <p:spPr>
              <a:xfrm>
                <a:off x="8790400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solidFill>
          <a:schemeClr val="dk1"/>
        </a:soli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7"/>
          <p:cNvSpPr txBox="1">
            <a:spLocks noGrp="1"/>
          </p:cNvSpPr>
          <p:nvPr>
            <p:ph type="title"/>
          </p:nvPr>
        </p:nvSpPr>
        <p:spPr>
          <a:xfrm>
            <a:off x="713225" y="1678125"/>
            <a:ext cx="3858900" cy="58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2" name="Google Shape;92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3" name="Google Shape;93;p7"/>
          <p:cNvSpPr txBox="1">
            <a:spLocks noGrp="1"/>
          </p:cNvSpPr>
          <p:nvPr>
            <p:ph type="subTitle" idx="1"/>
          </p:nvPr>
        </p:nvSpPr>
        <p:spPr>
          <a:xfrm>
            <a:off x="713225" y="2262787"/>
            <a:ext cx="3858900" cy="123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cxnSp>
        <p:nvCxnSpPr>
          <p:cNvPr id="94" name="Google Shape;94;p7"/>
          <p:cNvCxnSpPr/>
          <p:nvPr/>
        </p:nvCxnSpPr>
        <p:spPr>
          <a:xfrm>
            <a:off x="353849" y="425788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5" name="Google Shape;95;p7"/>
          <p:cNvCxnSpPr/>
          <p:nvPr/>
        </p:nvCxnSpPr>
        <p:spPr>
          <a:xfrm>
            <a:off x="353849" y="4717713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96" name="Google Shape;96;p7"/>
          <p:cNvGrpSpPr/>
          <p:nvPr/>
        </p:nvGrpSpPr>
        <p:grpSpPr>
          <a:xfrm>
            <a:off x="353850" y="571125"/>
            <a:ext cx="354850" cy="4024500"/>
            <a:chOff x="353850" y="571125"/>
            <a:chExt cx="354850" cy="4024500"/>
          </a:xfrm>
        </p:grpSpPr>
        <p:cxnSp>
          <p:nvCxnSpPr>
            <p:cNvPr id="97" name="Google Shape;97;p7"/>
            <p:cNvCxnSpPr/>
            <p:nvPr/>
          </p:nvCxnSpPr>
          <p:spPr>
            <a:xfrm>
              <a:off x="3538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8" name="Google Shape;98;p7"/>
            <p:cNvCxnSpPr/>
            <p:nvPr/>
          </p:nvCxnSpPr>
          <p:spPr>
            <a:xfrm>
              <a:off x="464241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9" name="Google Shape;99;p7"/>
            <p:cNvCxnSpPr/>
            <p:nvPr/>
          </p:nvCxnSpPr>
          <p:spPr>
            <a:xfrm>
              <a:off x="582533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0" name="Google Shape;100;p7"/>
            <p:cNvCxnSpPr/>
            <p:nvPr/>
          </p:nvCxnSpPr>
          <p:spPr>
            <a:xfrm>
              <a:off x="70870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01" name="Google Shape;101;p7"/>
          <p:cNvGrpSpPr/>
          <p:nvPr/>
        </p:nvGrpSpPr>
        <p:grpSpPr>
          <a:xfrm>
            <a:off x="8435550" y="571125"/>
            <a:ext cx="354850" cy="4024500"/>
            <a:chOff x="8435550" y="571125"/>
            <a:chExt cx="354850" cy="4024500"/>
          </a:xfrm>
        </p:grpSpPr>
        <p:cxnSp>
          <p:nvCxnSpPr>
            <p:cNvPr id="102" name="Google Shape;102;p7"/>
            <p:cNvCxnSpPr/>
            <p:nvPr/>
          </p:nvCxnSpPr>
          <p:spPr>
            <a:xfrm>
              <a:off x="84355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03" name="Google Shape;103;p7"/>
            <p:cNvGrpSpPr/>
            <p:nvPr/>
          </p:nvGrpSpPr>
          <p:grpSpPr>
            <a:xfrm>
              <a:off x="8545941" y="571125"/>
              <a:ext cx="244459" cy="4024500"/>
              <a:chOff x="8545941" y="571125"/>
              <a:chExt cx="244459" cy="4024500"/>
            </a:xfrm>
          </p:grpSpPr>
          <p:cxnSp>
            <p:nvCxnSpPr>
              <p:cNvPr id="104" name="Google Shape;104;p7"/>
              <p:cNvCxnSpPr/>
              <p:nvPr/>
            </p:nvCxnSpPr>
            <p:spPr>
              <a:xfrm>
                <a:off x="8545941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5" name="Google Shape;105;p7"/>
              <p:cNvCxnSpPr/>
              <p:nvPr/>
            </p:nvCxnSpPr>
            <p:spPr>
              <a:xfrm>
                <a:off x="8664233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6" name="Google Shape;106;p7"/>
              <p:cNvCxnSpPr/>
              <p:nvPr/>
            </p:nvCxnSpPr>
            <p:spPr>
              <a:xfrm>
                <a:off x="8790400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1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8"/>
          <p:cNvSpPr txBox="1">
            <a:spLocks noGrp="1"/>
          </p:cNvSpPr>
          <p:nvPr>
            <p:ph type="title"/>
          </p:nvPr>
        </p:nvSpPr>
        <p:spPr>
          <a:xfrm>
            <a:off x="2488275" y="1574750"/>
            <a:ext cx="4369800" cy="184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09" name="Google Shape;109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110" name="Google Shape;110;p8"/>
          <p:cNvCxnSpPr/>
          <p:nvPr/>
        </p:nvCxnSpPr>
        <p:spPr>
          <a:xfrm>
            <a:off x="353849" y="425788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1" name="Google Shape;111;p8"/>
          <p:cNvCxnSpPr/>
          <p:nvPr/>
        </p:nvCxnSpPr>
        <p:spPr>
          <a:xfrm>
            <a:off x="353849" y="4717713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2" name="Google Shape;112;p8"/>
          <p:cNvGrpSpPr/>
          <p:nvPr/>
        </p:nvGrpSpPr>
        <p:grpSpPr>
          <a:xfrm>
            <a:off x="353850" y="571125"/>
            <a:ext cx="354850" cy="4024500"/>
            <a:chOff x="353850" y="571125"/>
            <a:chExt cx="354850" cy="4024500"/>
          </a:xfrm>
        </p:grpSpPr>
        <p:cxnSp>
          <p:nvCxnSpPr>
            <p:cNvPr id="113" name="Google Shape;113;p8"/>
            <p:cNvCxnSpPr/>
            <p:nvPr/>
          </p:nvCxnSpPr>
          <p:spPr>
            <a:xfrm>
              <a:off x="3538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" name="Google Shape;114;p8"/>
            <p:cNvCxnSpPr/>
            <p:nvPr/>
          </p:nvCxnSpPr>
          <p:spPr>
            <a:xfrm>
              <a:off x="464241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5" name="Google Shape;115;p8"/>
            <p:cNvCxnSpPr/>
            <p:nvPr/>
          </p:nvCxnSpPr>
          <p:spPr>
            <a:xfrm>
              <a:off x="582533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" name="Google Shape;116;p8"/>
            <p:cNvCxnSpPr/>
            <p:nvPr/>
          </p:nvCxnSpPr>
          <p:spPr>
            <a:xfrm>
              <a:off x="70870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17" name="Google Shape;117;p8"/>
          <p:cNvGrpSpPr/>
          <p:nvPr/>
        </p:nvGrpSpPr>
        <p:grpSpPr>
          <a:xfrm>
            <a:off x="8435550" y="571125"/>
            <a:ext cx="354850" cy="4024500"/>
            <a:chOff x="8435550" y="571125"/>
            <a:chExt cx="354850" cy="4024500"/>
          </a:xfrm>
        </p:grpSpPr>
        <p:cxnSp>
          <p:nvCxnSpPr>
            <p:cNvPr id="118" name="Google Shape;118;p8"/>
            <p:cNvCxnSpPr/>
            <p:nvPr/>
          </p:nvCxnSpPr>
          <p:spPr>
            <a:xfrm>
              <a:off x="84355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19" name="Google Shape;119;p8"/>
            <p:cNvGrpSpPr/>
            <p:nvPr/>
          </p:nvGrpSpPr>
          <p:grpSpPr>
            <a:xfrm>
              <a:off x="8545941" y="571125"/>
              <a:ext cx="244459" cy="4024500"/>
              <a:chOff x="8545941" y="571125"/>
              <a:chExt cx="244459" cy="4024500"/>
            </a:xfrm>
          </p:grpSpPr>
          <p:cxnSp>
            <p:nvCxnSpPr>
              <p:cNvPr id="120" name="Google Shape;120;p8"/>
              <p:cNvCxnSpPr/>
              <p:nvPr/>
            </p:nvCxnSpPr>
            <p:spPr>
              <a:xfrm>
                <a:off x="8545941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1" name="Google Shape;121;p8"/>
              <p:cNvCxnSpPr/>
              <p:nvPr/>
            </p:nvCxnSpPr>
            <p:spPr>
              <a:xfrm>
                <a:off x="8664233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2" name="Google Shape;122;p8"/>
              <p:cNvCxnSpPr/>
              <p:nvPr/>
            </p:nvCxnSpPr>
            <p:spPr>
              <a:xfrm>
                <a:off x="8790400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rgbClr val="1C1512"/>
        </a:soli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9"/>
          <p:cNvSpPr txBox="1">
            <a:spLocks noGrp="1"/>
          </p:cNvSpPr>
          <p:nvPr>
            <p:ph type="title"/>
          </p:nvPr>
        </p:nvSpPr>
        <p:spPr>
          <a:xfrm>
            <a:off x="1442500" y="1636325"/>
            <a:ext cx="6258900" cy="97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71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25" name="Google Shape;125;p9"/>
          <p:cNvSpPr txBox="1">
            <a:spLocks noGrp="1"/>
          </p:cNvSpPr>
          <p:nvPr>
            <p:ph type="subTitle" idx="1"/>
          </p:nvPr>
        </p:nvSpPr>
        <p:spPr>
          <a:xfrm>
            <a:off x="1442550" y="2609875"/>
            <a:ext cx="6258900" cy="89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26" name="Google Shape;126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127" name="Google Shape;127;p9"/>
          <p:cNvCxnSpPr/>
          <p:nvPr/>
        </p:nvCxnSpPr>
        <p:spPr>
          <a:xfrm>
            <a:off x="353849" y="425788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8" name="Google Shape;128;p9"/>
          <p:cNvCxnSpPr/>
          <p:nvPr/>
        </p:nvCxnSpPr>
        <p:spPr>
          <a:xfrm>
            <a:off x="353849" y="4717713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9" name="Google Shape;129;p9"/>
          <p:cNvCxnSpPr/>
          <p:nvPr/>
        </p:nvCxnSpPr>
        <p:spPr>
          <a:xfrm>
            <a:off x="353849" y="425788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0" name="Google Shape;130;p9"/>
          <p:cNvCxnSpPr/>
          <p:nvPr/>
        </p:nvCxnSpPr>
        <p:spPr>
          <a:xfrm>
            <a:off x="353849" y="4717713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31" name="Google Shape;131;p9"/>
          <p:cNvGrpSpPr/>
          <p:nvPr/>
        </p:nvGrpSpPr>
        <p:grpSpPr>
          <a:xfrm>
            <a:off x="353850" y="571125"/>
            <a:ext cx="354850" cy="4024500"/>
            <a:chOff x="353850" y="571125"/>
            <a:chExt cx="354850" cy="4024500"/>
          </a:xfrm>
        </p:grpSpPr>
        <p:cxnSp>
          <p:nvCxnSpPr>
            <p:cNvPr id="132" name="Google Shape;132;p9"/>
            <p:cNvCxnSpPr/>
            <p:nvPr/>
          </p:nvCxnSpPr>
          <p:spPr>
            <a:xfrm>
              <a:off x="3538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3" name="Google Shape;133;p9"/>
            <p:cNvCxnSpPr/>
            <p:nvPr/>
          </p:nvCxnSpPr>
          <p:spPr>
            <a:xfrm>
              <a:off x="464241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" name="Google Shape;134;p9"/>
            <p:cNvCxnSpPr/>
            <p:nvPr/>
          </p:nvCxnSpPr>
          <p:spPr>
            <a:xfrm>
              <a:off x="582533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" name="Google Shape;135;p9"/>
            <p:cNvCxnSpPr/>
            <p:nvPr/>
          </p:nvCxnSpPr>
          <p:spPr>
            <a:xfrm>
              <a:off x="70870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36" name="Google Shape;136;p9"/>
          <p:cNvGrpSpPr/>
          <p:nvPr/>
        </p:nvGrpSpPr>
        <p:grpSpPr>
          <a:xfrm>
            <a:off x="8435550" y="571125"/>
            <a:ext cx="354850" cy="4024500"/>
            <a:chOff x="8435550" y="571125"/>
            <a:chExt cx="354850" cy="4024500"/>
          </a:xfrm>
        </p:grpSpPr>
        <p:cxnSp>
          <p:nvCxnSpPr>
            <p:cNvPr id="137" name="Google Shape;137;p9"/>
            <p:cNvCxnSpPr/>
            <p:nvPr/>
          </p:nvCxnSpPr>
          <p:spPr>
            <a:xfrm>
              <a:off x="84355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38" name="Google Shape;138;p9"/>
            <p:cNvGrpSpPr/>
            <p:nvPr/>
          </p:nvGrpSpPr>
          <p:grpSpPr>
            <a:xfrm>
              <a:off x="8545941" y="571125"/>
              <a:ext cx="244459" cy="4024500"/>
              <a:chOff x="8545941" y="571125"/>
              <a:chExt cx="244459" cy="4024500"/>
            </a:xfrm>
          </p:grpSpPr>
          <p:cxnSp>
            <p:nvCxnSpPr>
              <p:cNvPr id="139" name="Google Shape;139;p9"/>
              <p:cNvCxnSpPr/>
              <p:nvPr/>
            </p:nvCxnSpPr>
            <p:spPr>
              <a:xfrm>
                <a:off x="8545941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0" name="Google Shape;140;p9"/>
              <p:cNvCxnSpPr/>
              <p:nvPr/>
            </p:nvCxnSpPr>
            <p:spPr>
              <a:xfrm>
                <a:off x="8664233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1" name="Google Shape;141;p9"/>
              <p:cNvCxnSpPr/>
              <p:nvPr/>
            </p:nvCxnSpPr>
            <p:spPr>
              <a:xfrm>
                <a:off x="8790400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solidFill>
          <a:schemeClr val="dk1"/>
        </a:solid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0"/>
          <p:cNvSpPr txBox="1">
            <a:spLocks noGrp="1"/>
          </p:cNvSpPr>
          <p:nvPr>
            <p:ph type="body" idx="1"/>
          </p:nvPr>
        </p:nvSpPr>
        <p:spPr>
          <a:xfrm>
            <a:off x="713225" y="1892850"/>
            <a:ext cx="4680900" cy="135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3500"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</a:lstStyle>
          <a:p>
            <a:endParaRPr/>
          </a:p>
        </p:txBody>
      </p:sp>
      <p:sp>
        <p:nvSpPr>
          <p:cNvPr id="144" name="Google Shape;14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145" name="Google Shape;145;p10"/>
          <p:cNvCxnSpPr/>
          <p:nvPr/>
        </p:nvCxnSpPr>
        <p:spPr>
          <a:xfrm>
            <a:off x="353849" y="425788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6" name="Google Shape;146;p10"/>
          <p:cNvCxnSpPr/>
          <p:nvPr/>
        </p:nvCxnSpPr>
        <p:spPr>
          <a:xfrm>
            <a:off x="353849" y="4717713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47" name="Google Shape;147;p10"/>
          <p:cNvGrpSpPr/>
          <p:nvPr/>
        </p:nvGrpSpPr>
        <p:grpSpPr>
          <a:xfrm>
            <a:off x="353850" y="571125"/>
            <a:ext cx="354850" cy="4024500"/>
            <a:chOff x="353850" y="571125"/>
            <a:chExt cx="354850" cy="4024500"/>
          </a:xfrm>
        </p:grpSpPr>
        <p:cxnSp>
          <p:nvCxnSpPr>
            <p:cNvPr id="148" name="Google Shape;148;p10"/>
            <p:cNvCxnSpPr/>
            <p:nvPr/>
          </p:nvCxnSpPr>
          <p:spPr>
            <a:xfrm>
              <a:off x="3538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9" name="Google Shape;149;p10"/>
            <p:cNvCxnSpPr/>
            <p:nvPr/>
          </p:nvCxnSpPr>
          <p:spPr>
            <a:xfrm>
              <a:off x="464241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0" name="Google Shape;150;p10"/>
            <p:cNvCxnSpPr/>
            <p:nvPr/>
          </p:nvCxnSpPr>
          <p:spPr>
            <a:xfrm>
              <a:off x="582533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" name="Google Shape;151;p10"/>
            <p:cNvCxnSpPr/>
            <p:nvPr/>
          </p:nvCxnSpPr>
          <p:spPr>
            <a:xfrm>
              <a:off x="70870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52" name="Google Shape;152;p10"/>
          <p:cNvGrpSpPr/>
          <p:nvPr/>
        </p:nvGrpSpPr>
        <p:grpSpPr>
          <a:xfrm>
            <a:off x="8435550" y="571125"/>
            <a:ext cx="354850" cy="4024500"/>
            <a:chOff x="8435550" y="571125"/>
            <a:chExt cx="354850" cy="4024500"/>
          </a:xfrm>
        </p:grpSpPr>
        <p:cxnSp>
          <p:nvCxnSpPr>
            <p:cNvPr id="153" name="Google Shape;153;p10"/>
            <p:cNvCxnSpPr/>
            <p:nvPr/>
          </p:nvCxnSpPr>
          <p:spPr>
            <a:xfrm>
              <a:off x="84355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54" name="Google Shape;154;p10"/>
            <p:cNvGrpSpPr/>
            <p:nvPr/>
          </p:nvGrpSpPr>
          <p:grpSpPr>
            <a:xfrm>
              <a:off x="8545941" y="571125"/>
              <a:ext cx="244459" cy="4024500"/>
              <a:chOff x="8545941" y="571125"/>
              <a:chExt cx="244459" cy="4024500"/>
            </a:xfrm>
          </p:grpSpPr>
          <p:cxnSp>
            <p:nvCxnSpPr>
              <p:cNvPr id="155" name="Google Shape;155;p10"/>
              <p:cNvCxnSpPr/>
              <p:nvPr/>
            </p:nvCxnSpPr>
            <p:spPr>
              <a:xfrm>
                <a:off x="8545941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6" name="Google Shape;156;p10"/>
              <p:cNvCxnSpPr/>
              <p:nvPr/>
            </p:nvCxnSpPr>
            <p:spPr>
              <a:xfrm>
                <a:off x="8664233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7" name="Google Shape;157;p10"/>
              <p:cNvCxnSpPr/>
              <p:nvPr/>
            </p:nvCxnSpPr>
            <p:spPr>
              <a:xfrm>
                <a:off x="8790400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1"/>
          <p:cNvSpPr txBox="1">
            <a:spLocks noGrp="1"/>
          </p:cNvSpPr>
          <p:nvPr>
            <p:ph type="title" hasCustomPrompt="1"/>
          </p:nvPr>
        </p:nvSpPr>
        <p:spPr>
          <a:xfrm>
            <a:off x="1383425" y="1167875"/>
            <a:ext cx="6377100" cy="15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60" name="Google Shape;16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1" name="Google Shape;161;p11"/>
          <p:cNvSpPr txBox="1">
            <a:spLocks noGrp="1"/>
          </p:cNvSpPr>
          <p:nvPr>
            <p:ph type="subTitle" idx="1"/>
          </p:nvPr>
        </p:nvSpPr>
        <p:spPr>
          <a:xfrm>
            <a:off x="1383575" y="2712675"/>
            <a:ext cx="6377100" cy="38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9pPr>
          </a:lstStyle>
          <a:p>
            <a:endParaRPr/>
          </a:p>
        </p:txBody>
      </p:sp>
      <p:sp>
        <p:nvSpPr>
          <p:cNvPr id="162" name="Google Shape;162;p11"/>
          <p:cNvSpPr txBox="1">
            <a:spLocks noGrp="1"/>
          </p:cNvSpPr>
          <p:nvPr>
            <p:ph type="subTitle" idx="2"/>
          </p:nvPr>
        </p:nvSpPr>
        <p:spPr>
          <a:xfrm>
            <a:off x="1383650" y="3094863"/>
            <a:ext cx="6377100" cy="83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cxnSp>
        <p:nvCxnSpPr>
          <p:cNvPr id="163" name="Google Shape;163;p11"/>
          <p:cNvCxnSpPr/>
          <p:nvPr/>
        </p:nvCxnSpPr>
        <p:spPr>
          <a:xfrm>
            <a:off x="353849" y="425788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4" name="Google Shape;164;p11"/>
          <p:cNvCxnSpPr/>
          <p:nvPr/>
        </p:nvCxnSpPr>
        <p:spPr>
          <a:xfrm>
            <a:off x="353849" y="4717713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65" name="Google Shape;165;p11"/>
          <p:cNvGrpSpPr/>
          <p:nvPr/>
        </p:nvGrpSpPr>
        <p:grpSpPr>
          <a:xfrm>
            <a:off x="353850" y="571125"/>
            <a:ext cx="354850" cy="4024500"/>
            <a:chOff x="353850" y="571125"/>
            <a:chExt cx="354850" cy="4024500"/>
          </a:xfrm>
        </p:grpSpPr>
        <p:cxnSp>
          <p:nvCxnSpPr>
            <p:cNvPr id="166" name="Google Shape;166;p11"/>
            <p:cNvCxnSpPr/>
            <p:nvPr/>
          </p:nvCxnSpPr>
          <p:spPr>
            <a:xfrm>
              <a:off x="3538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7" name="Google Shape;167;p11"/>
            <p:cNvCxnSpPr/>
            <p:nvPr/>
          </p:nvCxnSpPr>
          <p:spPr>
            <a:xfrm>
              <a:off x="464241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8" name="Google Shape;168;p11"/>
            <p:cNvCxnSpPr/>
            <p:nvPr/>
          </p:nvCxnSpPr>
          <p:spPr>
            <a:xfrm>
              <a:off x="582533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9" name="Google Shape;169;p11"/>
            <p:cNvCxnSpPr/>
            <p:nvPr/>
          </p:nvCxnSpPr>
          <p:spPr>
            <a:xfrm>
              <a:off x="70870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70" name="Google Shape;170;p11"/>
          <p:cNvGrpSpPr/>
          <p:nvPr/>
        </p:nvGrpSpPr>
        <p:grpSpPr>
          <a:xfrm>
            <a:off x="8435550" y="571125"/>
            <a:ext cx="354850" cy="4024500"/>
            <a:chOff x="8435550" y="571125"/>
            <a:chExt cx="354850" cy="4024500"/>
          </a:xfrm>
        </p:grpSpPr>
        <p:cxnSp>
          <p:nvCxnSpPr>
            <p:cNvPr id="171" name="Google Shape;171;p11"/>
            <p:cNvCxnSpPr/>
            <p:nvPr/>
          </p:nvCxnSpPr>
          <p:spPr>
            <a:xfrm>
              <a:off x="84355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72" name="Google Shape;172;p11"/>
            <p:cNvGrpSpPr/>
            <p:nvPr/>
          </p:nvGrpSpPr>
          <p:grpSpPr>
            <a:xfrm>
              <a:off x="8545941" y="571125"/>
              <a:ext cx="244459" cy="4024500"/>
              <a:chOff x="8545941" y="571125"/>
              <a:chExt cx="244459" cy="4024500"/>
            </a:xfrm>
          </p:grpSpPr>
          <p:cxnSp>
            <p:nvCxnSpPr>
              <p:cNvPr id="173" name="Google Shape;173;p11"/>
              <p:cNvCxnSpPr/>
              <p:nvPr/>
            </p:nvCxnSpPr>
            <p:spPr>
              <a:xfrm>
                <a:off x="8545941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4" name="Google Shape;174;p11"/>
              <p:cNvCxnSpPr/>
              <p:nvPr/>
            </p:nvCxnSpPr>
            <p:spPr>
              <a:xfrm>
                <a:off x="8664233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5" name="Google Shape;175;p11"/>
              <p:cNvCxnSpPr/>
              <p:nvPr/>
            </p:nvCxnSpPr>
            <p:spPr>
              <a:xfrm>
                <a:off x="8790400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10">
    <p:bg>
      <p:bgPr>
        <a:solidFill>
          <a:schemeClr val="dk1"/>
        </a:solidFill>
        <a:effectLst/>
      </p:bgPr>
    </p:bg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4"/>
          <p:cNvSpPr txBox="1">
            <a:spLocks noGrp="1"/>
          </p:cNvSpPr>
          <p:nvPr>
            <p:ph type="subTitle" idx="1"/>
          </p:nvPr>
        </p:nvSpPr>
        <p:spPr>
          <a:xfrm>
            <a:off x="1915350" y="1679863"/>
            <a:ext cx="5563500" cy="154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Big Shoulders Text"/>
              <a:buNone/>
              <a:defRPr sz="2800"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Big Shoulders Text"/>
              <a:buNone/>
              <a:defRPr sz="2800">
                <a:latin typeface="Big Shoulders Text"/>
                <a:ea typeface="Big Shoulders Text"/>
                <a:cs typeface="Big Shoulders Text"/>
                <a:sym typeface="Big Shoulders Tex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Big Shoulders Text"/>
              <a:buNone/>
              <a:defRPr sz="2800">
                <a:latin typeface="Big Shoulders Text"/>
                <a:ea typeface="Big Shoulders Text"/>
                <a:cs typeface="Big Shoulders Text"/>
                <a:sym typeface="Big Shoulders Tex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Big Shoulders Text"/>
              <a:buNone/>
              <a:defRPr sz="2800">
                <a:latin typeface="Big Shoulders Text"/>
                <a:ea typeface="Big Shoulders Text"/>
                <a:cs typeface="Big Shoulders Text"/>
                <a:sym typeface="Big Shoulders Tex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Big Shoulders Text"/>
              <a:buNone/>
              <a:defRPr sz="2800">
                <a:latin typeface="Big Shoulders Text"/>
                <a:ea typeface="Big Shoulders Text"/>
                <a:cs typeface="Big Shoulders Text"/>
                <a:sym typeface="Big Shoulders Tex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Big Shoulders Text"/>
              <a:buNone/>
              <a:defRPr sz="2800">
                <a:latin typeface="Big Shoulders Text"/>
                <a:ea typeface="Big Shoulders Text"/>
                <a:cs typeface="Big Shoulders Text"/>
                <a:sym typeface="Big Shoulders Tex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Big Shoulders Text"/>
              <a:buNone/>
              <a:defRPr sz="2800">
                <a:latin typeface="Big Shoulders Text"/>
                <a:ea typeface="Big Shoulders Text"/>
                <a:cs typeface="Big Shoulders Text"/>
                <a:sym typeface="Big Shoulders Tex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Big Shoulders Text"/>
              <a:buNone/>
              <a:defRPr sz="2800">
                <a:latin typeface="Big Shoulders Text"/>
                <a:ea typeface="Big Shoulders Text"/>
                <a:cs typeface="Big Shoulders Text"/>
                <a:sym typeface="Big Shoulders Tex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Big Shoulders Text"/>
              <a:buNone/>
              <a:defRPr sz="2800">
                <a:latin typeface="Big Shoulders Text"/>
                <a:ea typeface="Big Shoulders Text"/>
                <a:cs typeface="Big Shoulders Text"/>
                <a:sym typeface="Big Shoulders Text"/>
              </a:defRPr>
            </a:lvl9pPr>
          </a:lstStyle>
          <a:p>
            <a:endParaRPr/>
          </a:p>
        </p:txBody>
      </p:sp>
      <p:cxnSp>
        <p:nvCxnSpPr>
          <p:cNvPr id="213" name="Google Shape;213;p14"/>
          <p:cNvCxnSpPr/>
          <p:nvPr/>
        </p:nvCxnSpPr>
        <p:spPr>
          <a:xfrm>
            <a:off x="353849" y="425788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4" name="Google Shape;214;p14"/>
          <p:cNvCxnSpPr/>
          <p:nvPr/>
        </p:nvCxnSpPr>
        <p:spPr>
          <a:xfrm>
            <a:off x="353849" y="4717713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15" name="Google Shape;215;p14"/>
          <p:cNvGrpSpPr/>
          <p:nvPr/>
        </p:nvGrpSpPr>
        <p:grpSpPr>
          <a:xfrm>
            <a:off x="353850" y="571125"/>
            <a:ext cx="354850" cy="4024500"/>
            <a:chOff x="353850" y="571125"/>
            <a:chExt cx="354850" cy="4024500"/>
          </a:xfrm>
        </p:grpSpPr>
        <p:cxnSp>
          <p:nvCxnSpPr>
            <p:cNvPr id="216" name="Google Shape;216;p14"/>
            <p:cNvCxnSpPr/>
            <p:nvPr/>
          </p:nvCxnSpPr>
          <p:spPr>
            <a:xfrm>
              <a:off x="3538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7" name="Google Shape;217;p14"/>
            <p:cNvCxnSpPr/>
            <p:nvPr/>
          </p:nvCxnSpPr>
          <p:spPr>
            <a:xfrm>
              <a:off x="464241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8" name="Google Shape;218;p14"/>
            <p:cNvCxnSpPr/>
            <p:nvPr/>
          </p:nvCxnSpPr>
          <p:spPr>
            <a:xfrm>
              <a:off x="582533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9" name="Google Shape;219;p14"/>
            <p:cNvCxnSpPr/>
            <p:nvPr/>
          </p:nvCxnSpPr>
          <p:spPr>
            <a:xfrm>
              <a:off x="70870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20" name="Google Shape;220;p14"/>
          <p:cNvGrpSpPr/>
          <p:nvPr/>
        </p:nvGrpSpPr>
        <p:grpSpPr>
          <a:xfrm>
            <a:off x="8435550" y="571125"/>
            <a:ext cx="354850" cy="4024500"/>
            <a:chOff x="8435550" y="571125"/>
            <a:chExt cx="354850" cy="4024500"/>
          </a:xfrm>
        </p:grpSpPr>
        <p:cxnSp>
          <p:nvCxnSpPr>
            <p:cNvPr id="221" name="Google Shape;221;p14"/>
            <p:cNvCxnSpPr/>
            <p:nvPr/>
          </p:nvCxnSpPr>
          <p:spPr>
            <a:xfrm>
              <a:off x="84355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222" name="Google Shape;222;p14"/>
            <p:cNvGrpSpPr/>
            <p:nvPr/>
          </p:nvGrpSpPr>
          <p:grpSpPr>
            <a:xfrm>
              <a:off x="8545941" y="571125"/>
              <a:ext cx="244459" cy="4024500"/>
              <a:chOff x="8545941" y="571125"/>
              <a:chExt cx="244459" cy="4024500"/>
            </a:xfrm>
          </p:grpSpPr>
          <p:cxnSp>
            <p:nvCxnSpPr>
              <p:cNvPr id="223" name="Google Shape;223;p14"/>
              <p:cNvCxnSpPr/>
              <p:nvPr/>
            </p:nvCxnSpPr>
            <p:spPr>
              <a:xfrm>
                <a:off x="8545941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4" name="Google Shape;224;p14"/>
              <p:cNvCxnSpPr/>
              <p:nvPr/>
            </p:nvCxnSpPr>
            <p:spPr>
              <a:xfrm>
                <a:off x="8664233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5" name="Google Shape;225;p14"/>
              <p:cNvCxnSpPr/>
              <p:nvPr/>
            </p:nvCxnSpPr>
            <p:spPr>
              <a:xfrm>
                <a:off x="8790400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226" name="Google Shape;226;p14"/>
          <p:cNvSpPr txBox="1">
            <a:spLocks noGrp="1"/>
          </p:cNvSpPr>
          <p:nvPr>
            <p:ph type="title"/>
          </p:nvPr>
        </p:nvSpPr>
        <p:spPr>
          <a:xfrm>
            <a:off x="1915300" y="3360663"/>
            <a:ext cx="5563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Font typeface="Roboto Condensed"/>
              <a:buNone/>
              <a:defRPr sz="2000"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Roboto Condensed"/>
              <a:buNone/>
              <a:defRPr sz="2000"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Roboto Condensed"/>
              <a:buNone/>
              <a:defRPr sz="2000"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Roboto Condensed"/>
              <a:buNone/>
              <a:defRPr sz="2000"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Roboto Condensed"/>
              <a:buNone/>
              <a:defRPr sz="2000"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Roboto Condensed"/>
              <a:buNone/>
              <a:defRPr sz="2000"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Roboto Condensed"/>
              <a:buNone/>
              <a:defRPr sz="2000"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Roboto Condensed"/>
              <a:buNone/>
              <a:defRPr sz="2000"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Roboto Condensed"/>
              <a:buNone/>
              <a:defRPr sz="2000"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7">
    <p:bg>
      <p:bgPr>
        <a:solidFill>
          <a:schemeClr val="dk1"/>
        </a:solidFill>
        <a:effectLst/>
      </p:bgPr>
    </p:bg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5"/>
          <p:cNvSpPr txBox="1">
            <a:spLocks noGrp="1"/>
          </p:cNvSpPr>
          <p:nvPr>
            <p:ph type="title" hasCustomPrompt="1"/>
          </p:nvPr>
        </p:nvSpPr>
        <p:spPr>
          <a:xfrm>
            <a:off x="869850" y="1293950"/>
            <a:ext cx="3323400" cy="125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9pPr>
          </a:lstStyle>
          <a:p>
            <a:r>
              <a:t>xx%</a:t>
            </a:r>
          </a:p>
        </p:txBody>
      </p:sp>
      <p:sp>
        <p:nvSpPr>
          <p:cNvPr id="229" name="Google Shape;229;p15"/>
          <p:cNvSpPr txBox="1">
            <a:spLocks noGrp="1"/>
          </p:cNvSpPr>
          <p:nvPr>
            <p:ph type="subTitle" idx="1"/>
          </p:nvPr>
        </p:nvSpPr>
        <p:spPr>
          <a:xfrm>
            <a:off x="869970" y="2712675"/>
            <a:ext cx="3323400" cy="38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9pPr>
          </a:lstStyle>
          <a:p>
            <a:endParaRPr/>
          </a:p>
        </p:txBody>
      </p:sp>
      <p:sp>
        <p:nvSpPr>
          <p:cNvPr id="230" name="Google Shape;230;p15"/>
          <p:cNvSpPr txBox="1">
            <a:spLocks noGrp="1"/>
          </p:cNvSpPr>
          <p:nvPr>
            <p:ph type="subTitle" idx="2"/>
          </p:nvPr>
        </p:nvSpPr>
        <p:spPr>
          <a:xfrm>
            <a:off x="870025" y="3094875"/>
            <a:ext cx="3323400" cy="58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31" name="Google Shape;231;p15"/>
          <p:cNvSpPr txBox="1">
            <a:spLocks noGrp="1"/>
          </p:cNvSpPr>
          <p:nvPr>
            <p:ph type="title" idx="3" hasCustomPrompt="1"/>
          </p:nvPr>
        </p:nvSpPr>
        <p:spPr>
          <a:xfrm>
            <a:off x="4943375" y="1293950"/>
            <a:ext cx="3323100" cy="125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9pPr>
          </a:lstStyle>
          <a:p>
            <a:r>
              <a:t>xx%</a:t>
            </a:r>
          </a:p>
        </p:txBody>
      </p:sp>
      <p:sp>
        <p:nvSpPr>
          <p:cNvPr id="232" name="Google Shape;232;p15"/>
          <p:cNvSpPr txBox="1">
            <a:spLocks noGrp="1"/>
          </p:cNvSpPr>
          <p:nvPr>
            <p:ph type="subTitle" idx="4"/>
          </p:nvPr>
        </p:nvSpPr>
        <p:spPr>
          <a:xfrm>
            <a:off x="4943573" y="2712675"/>
            <a:ext cx="3323100" cy="38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9pPr>
          </a:lstStyle>
          <a:p>
            <a:endParaRPr/>
          </a:p>
        </p:txBody>
      </p:sp>
      <p:sp>
        <p:nvSpPr>
          <p:cNvPr id="233" name="Google Shape;233;p15"/>
          <p:cNvSpPr txBox="1">
            <a:spLocks noGrp="1"/>
          </p:cNvSpPr>
          <p:nvPr>
            <p:ph type="subTitle" idx="5"/>
          </p:nvPr>
        </p:nvSpPr>
        <p:spPr>
          <a:xfrm>
            <a:off x="4943550" y="3094875"/>
            <a:ext cx="3323100" cy="58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cxnSp>
        <p:nvCxnSpPr>
          <p:cNvPr id="234" name="Google Shape;234;p15"/>
          <p:cNvCxnSpPr/>
          <p:nvPr/>
        </p:nvCxnSpPr>
        <p:spPr>
          <a:xfrm>
            <a:off x="353849" y="425788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5" name="Google Shape;235;p15"/>
          <p:cNvCxnSpPr/>
          <p:nvPr/>
        </p:nvCxnSpPr>
        <p:spPr>
          <a:xfrm>
            <a:off x="353849" y="4717713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36" name="Google Shape;236;p15"/>
          <p:cNvGrpSpPr/>
          <p:nvPr/>
        </p:nvGrpSpPr>
        <p:grpSpPr>
          <a:xfrm>
            <a:off x="353850" y="571125"/>
            <a:ext cx="354850" cy="4024500"/>
            <a:chOff x="353850" y="571125"/>
            <a:chExt cx="354850" cy="4024500"/>
          </a:xfrm>
        </p:grpSpPr>
        <p:cxnSp>
          <p:nvCxnSpPr>
            <p:cNvPr id="237" name="Google Shape;237;p15"/>
            <p:cNvCxnSpPr/>
            <p:nvPr/>
          </p:nvCxnSpPr>
          <p:spPr>
            <a:xfrm>
              <a:off x="3538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8" name="Google Shape;238;p15"/>
            <p:cNvCxnSpPr/>
            <p:nvPr/>
          </p:nvCxnSpPr>
          <p:spPr>
            <a:xfrm>
              <a:off x="464241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9" name="Google Shape;239;p15"/>
            <p:cNvCxnSpPr/>
            <p:nvPr/>
          </p:nvCxnSpPr>
          <p:spPr>
            <a:xfrm>
              <a:off x="582533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0" name="Google Shape;240;p15"/>
            <p:cNvCxnSpPr/>
            <p:nvPr/>
          </p:nvCxnSpPr>
          <p:spPr>
            <a:xfrm>
              <a:off x="70870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41" name="Google Shape;241;p15"/>
          <p:cNvGrpSpPr/>
          <p:nvPr/>
        </p:nvGrpSpPr>
        <p:grpSpPr>
          <a:xfrm>
            <a:off x="8435550" y="571125"/>
            <a:ext cx="354850" cy="4024500"/>
            <a:chOff x="8435550" y="571125"/>
            <a:chExt cx="354850" cy="4024500"/>
          </a:xfrm>
        </p:grpSpPr>
        <p:cxnSp>
          <p:nvCxnSpPr>
            <p:cNvPr id="242" name="Google Shape;242;p15"/>
            <p:cNvCxnSpPr/>
            <p:nvPr/>
          </p:nvCxnSpPr>
          <p:spPr>
            <a:xfrm>
              <a:off x="84355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243" name="Google Shape;243;p15"/>
            <p:cNvGrpSpPr/>
            <p:nvPr/>
          </p:nvGrpSpPr>
          <p:grpSpPr>
            <a:xfrm>
              <a:off x="8545941" y="571125"/>
              <a:ext cx="244459" cy="4024500"/>
              <a:chOff x="8545941" y="571125"/>
              <a:chExt cx="244459" cy="4024500"/>
            </a:xfrm>
          </p:grpSpPr>
          <p:cxnSp>
            <p:nvCxnSpPr>
              <p:cNvPr id="244" name="Google Shape;244;p15"/>
              <p:cNvCxnSpPr/>
              <p:nvPr/>
            </p:nvCxnSpPr>
            <p:spPr>
              <a:xfrm>
                <a:off x="8545941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5" name="Google Shape;245;p15"/>
              <p:cNvCxnSpPr/>
              <p:nvPr/>
            </p:nvCxnSpPr>
            <p:spPr>
              <a:xfrm>
                <a:off x="8664233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6" name="Google Shape;246;p15"/>
              <p:cNvCxnSpPr/>
              <p:nvPr/>
            </p:nvCxnSpPr>
            <p:spPr>
              <a:xfrm>
                <a:off x="8790400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CUSTOM_3">
    <p:bg>
      <p:bgPr>
        <a:solidFill>
          <a:schemeClr val="dk1"/>
        </a:solidFill>
        <a:effectLst/>
      </p:bgPr>
    </p:bg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6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49" name="Google Shape;249;p16"/>
          <p:cNvSpPr txBox="1">
            <a:spLocks noGrp="1"/>
          </p:cNvSpPr>
          <p:nvPr>
            <p:ph type="subTitle" idx="1"/>
          </p:nvPr>
        </p:nvSpPr>
        <p:spPr>
          <a:xfrm>
            <a:off x="1561500" y="1216072"/>
            <a:ext cx="2710500" cy="70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4300"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9pPr>
          </a:lstStyle>
          <a:p>
            <a:endParaRPr/>
          </a:p>
        </p:txBody>
      </p:sp>
      <p:sp>
        <p:nvSpPr>
          <p:cNvPr id="250" name="Google Shape;250;p16"/>
          <p:cNvSpPr txBox="1">
            <a:spLocks noGrp="1"/>
          </p:cNvSpPr>
          <p:nvPr>
            <p:ph type="subTitle" idx="2"/>
          </p:nvPr>
        </p:nvSpPr>
        <p:spPr>
          <a:xfrm>
            <a:off x="1561475" y="2243334"/>
            <a:ext cx="2710500" cy="21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51" name="Google Shape;251;p16"/>
          <p:cNvSpPr txBox="1">
            <a:spLocks noGrp="1"/>
          </p:cNvSpPr>
          <p:nvPr>
            <p:ph type="subTitle" idx="3"/>
          </p:nvPr>
        </p:nvSpPr>
        <p:spPr>
          <a:xfrm>
            <a:off x="4868406" y="1216055"/>
            <a:ext cx="2710500" cy="70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4300"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9pPr>
          </a:lstStyle>
          <a:p>
            <a:endParaRPr/>
          </a:p>
        </p:txBody>
      </p:sp>
      <p:sp>
        <p:nvSpPr>
          <p:cNvPr id="252" name="Google Shape;252;p16"/>
          <p:cNvSpPr txBox="1">
            <a:spLocks noGrp="1"/>
          </p:cNvSpPr>
          <p:nvPr>
            <p:ph type="subTitle" idx="4"/>
          </p:nvPr>
        </p:nvSpPr>
        <p:spPr>
          <a:xfrm>
            <a:off x="4868422" y="2243299"/>
            <a:ext cx="2710500" cy="21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cxnSp>
        <p:nvCxnSpPr>
          <p:cNvPr id="253" name="Google Shape;253;p16"/>
          <p:cNvCxnSpPr/>
          <p:nvPr/>
        </p:nvCxnSpPr>
        <p:spPr>
          <a:xfrm>
            <a:off x="353849" y="4717713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4" name="Google Shape;254;p16"/>
          <p:cNvCxnSpPr/>
          <p:nvPr/>
        </p:nvCxnSpPr>
        <p:spPr>
          <a:xfrm>
            <a:off x="353849" y="425788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5" name="Google Shape;255;p16"/>
          <p:cNvCxnSpPr/>
          <p:nvPr/>
        </p:nvCxnSpPr>
        <p:spPr>
          <a:xfrm>
            <a:off x="353849" y="425788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6" name="Google Shape;256;p16"/>
          <p:cNvCxnSpPr/>
          <p:nvPr/>
        </p:nvCxnSpPr>
        <p:spPr>
          <a:xfrm>
            <a:off x="353849" y="4717713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57" name="Google Shape;257;p16"/>
          <p:cNvGrpSpPr/>
          <p:nvPr/>
        </p:nvGrpSpPr>
        <p:grpSpPr>
          <a:xfrm>
            <a:off x="353850" y="571125"/>
            <a:ext cx="354850" cy="4024500"/>
            <a:chOff x="353850" y="571125"/>
            <a:chExt cx="354850" cy="4024500"/>
          </a:xfrm>
        </p:grpSpPr>
        <p:cxnSp>
          <p:nvCxnSpPr>
            <p:cNvPr id="258" name="Google Shape;258;p16"/>
            <p:cNvCxnSpPr/>
            <p:nvPr/>
          </p:nvCxnSpPr>
          <p:spPr>
            <a:xfrm>
              <a:off x="3538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9" name="Google Shape;259;p16"/>
            <p:cNvCxnSpPr/>
            <p:nvPr/>
          </p:nvCxnSpPr>
          <p:spPr>
            <a:xfrm>
              <a:off x="464241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0" name="Google Shape;260;p16"/>
            <p:cNvCxnSpPr/>
            <p:nvPr/>
          </p:nvCxnSpPr>
          <p:spPr>
            <a:xfrm>
              <a:off x="582533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1" name="Google Shape;261;p16"/>
            <p:cNvCxnSpPr/>
            <p:nvPr/>
          </p:nvCxnSpPr>
          <p:spPr>
            <a:xfrm>
              <a:off x="70870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62" name="Google Shape;262;p16"/>
          <p:cNvGrpSpPr/>
          <p:nvPr/>
        </p:nvGrpSpPr>
        <p:grpSpPr>
          <a:xfrm>
            <a:off x="8435550" y="571125"/>
            <a:ext cx="354850" cy="4024500"/>
            <a:chOff x="8435550" y="571125"/>
            <a:chExt cx="354850" cy="4024500"/>
          </a:xfrm>
        </p:grpSpPr>
        <p:cxnSp>
          <p:nvCxnSpPr>
            <p:cNvPr id="263" name="Google Shape;263;p16"/>
            <p:cNvCxnSpPr/>
            <p:nvPr/>
          </p:nvCxnSpPr>
          <p:spPr>
            <a:xfrm>
              <a:off x="84355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264" name="Google Shape;264;p16"/>
            <p:cNvGrpSpPr/>
            <p:nvPr/>
          </p:nvGrpSpPr>
          <p:grpSpPr>
            <a:xfrm>
              <a:off x="8545941" y="571125"/>
              <a:ext cx="244459" cy="4024500"/>
              <a:chOff x="8545941" y="571125"/>
              <a:chExt cx="244459" cy="4024500"/>
            </a:xfrm>
          </p:grpSpPr>
          <p:cxnSp>
            <p:nvCxnSpPr>
              <p:cNvPr id="265" name="Google Shape;265;p16"/>
              <p:cNvCxnSpPr/>
              <p:nvPr/>
            </p:nvCxnSpPr>
            <p:spPr>
              <a:xfrm>
                <a:off x="8545941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6" name="Google Shape;266;p16"/>
              <p:cNvCxnSpPr/>
              <p:nvPr/>
            </p:nvCxnSpPr>
            <p:spPr>
              <a:xfrm>
                <a:off x="8664233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7" name="Google Shape;267;p16"/>
              <p:cNvCxnSpPr/>
              <p:nvPr/>
            </p:nvCxnSpPr>
            <p:spPr>
              <a:xfrm>
                <a:off x="8790400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CUSTOM_9">
    <p:bg>
      <p:bgPr>
        <a:solidFill>
          <a:schemeClr val="dk1"/>
        </a:solidFill>
        <a:effectLst/>
      </p:bgPr>
    </p:bg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7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0" name="Google Shape;270;p17"/>
          <p:cNvSpPr txBox="1">
            <a:spLocks noGrp="1"/>
          </p:cNvSpPr>
          <p:nvPr>
            <p:ph type="subTitle" idx="1"/>
          </p:nvPr>
        </p:nvSpPr>
        <p:spPr>
          <a:xfrm>
            <a:off x="5146030" y="3378500"/>
            <a:ext cx="2710500" cy="50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9pPr>
          </a:lstStyle>
          <a:p>
            <a:endParaRPr/>
          </a:p>
        </p:txBody>
      </p:sp>
      <p:sp>
        <p:nvSpPr>
          <p:cNvPr id="271" name="Google Shape;271;p17"/>
          <p:cNvSpPr txBox="1">
            <a:spLocks noGrp="1"/>
          </p:cNvSpPr>
          <p:nvPr>
            <p:ph type="subTitle" idx="2"/>
          </p:nvPr>
        </p:nvSpPr>
        <p:spPr>
          <a:xfrm>
            <a:off x="5146024" y="3882808"/>
            <a:ext cx="2710500" cy="6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72" name="Google Shape;272;p17"/>
          <p:cNvSpPr txBox="1">
            <a:spLocks noGrp="1"/>
          </p:cNvSpPr>
          <p:nvPr>
            <p:ph type="subTitle" idx="3"/>
          </p:nvPr>
        </p:nvSpPr>
        <p:spPr>
          <a:xfrm>
            <a:off x="1250619" y="3378488"/>
            <a:ext cx="2710500" cy="50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Big Shoulders Text"/>
              <a:buNone/>
              <a:defRPr sz="2000">
                <a:latin typeface="Big Shoulders Text"/>
                <a:ea typeface="Big Shoulders Text"/>
                <a:cs typeface="Big Shoulders Text"/>
                <a:sym typeface="Big Shoulders Text"/>
              </a:defRPr>
            </a:lvl9pPr>
          </a:lstStyle>
          <a:p>
            <a:endParaRPr/>
          </a:p>
        </p:txBody>
      </p:sp>
      <p:sp>
        <p:nvSpPr>
          <p:cNvPr id="273" name="Google Shape;273;p17"/>
          <p:cNvSpPr txBox="1">
            <a:spLocks noGrp="1"/>
          </p:cNvSpPr>
          <p:nvPr>
            <p:ph type="subTitle" idx="4"/>
          </p:nvPr>
        </p:nvSpPr>
        <p:spPr>
          <a:xfrm>
            <a:off x="1250625" y="3882798"/>
            <a:ext cx="2710500" cy="6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cxnSp>
        <p:nvCxnSpPr>
          <p:cNvPr id="274" name="Google Shape;274;p17"/>
          <p:cNvCxnSpPr/>
          <p:nvPr/>
        </p:nvCxnSpPr>
        <p:spPr>
          <a:xfrm>
            <a:off x="353849" y="425788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5" name="Google Shape;275;p17"/>
          <p:cNvCxnSpPr/>
          <p:nvPr/>
        </p:nvCxnSpPr>
        <p:spPr>
          <a:xfrm>
            <a:off x="353849" y="4717713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76" name="Google Shape;276;p17"/>
          <p:cNvGrpSpPr/>
          <p:nvPr/>
        </p:nvGrpSpPr>
        <p:grpSpPr>
          <a:xfrm>
            <a:off x="353850" y="571125"/>
            <a:ext cx="354850" cy="4024500"/>
            <a:chOff x="353850" y="571125"/>
            <a:chExt cx="354850" cy="4024500"/>
          </a:xfrm>
        </p:grpSpPr>
        <p:cxnSp>
          <p:nvCxnSpPr>
            <p:cNvPr id="277" name="Google Shape;277;p17"/>
            <p:cNvCxnSpPr/>
            <p:nvPr/>
          </p:nvCxnSpPr>
          <p:spPr>
            <a:xfrm>
              <a:off x="3538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8" name="Google Shape;278;p17"/>
            <p:cNvCxnSpPr/>
            <p:nvPr/>
          </p:nvCxnSpPr>
          <p:spPr>
            <a:xfrm>
              <a:off x="464241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9" name="Google Shape;279;p17"/>
            <p:cNvCxnSpPr/>
            <p:nvPr/>
          </p:nvCxnSpPr>
          <p:spPr>
            <a:xfrm>
              <a:off x="582533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0" name="Google Shape;280;p17"/>
            <p:cNvCxnSpPr/>
            <p:nvPr/>
          </p:nvCxnSpPr>
          <p:spPr>
            <a:xfrm>
              <a:off x="70870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81" name="Google Shape;281;p17"/>
          <p:cNvGrpSpPr/>
          <p:nvPr/>
        </p:nvGrpSpPr>
        <p:grpSpPr>
          <a:xfrm>
            <a:off x="8435550" y="571125"/>
            <a:ext cx="354850" cy="4024500"/>
            <a:chOff x="8435550" y="571125"/>
            <a:chExt cx="354850" cy="4024500"/>
          </a:xfrm>
        </p:grpSpPr>
        <p:cxnSp>
          <p:nvCxnSpPr>
            <p:cNvPr id="282" name="Google Shape;282;p17"/>
            <p:cNvCxnSpPr/>
            <p:nvPr/>
          </p:nvCxnSpPr>
          <p:spPr>
            <a:xfrm>
              <a:off x="84355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283" name="Google Shape;283;p17"/>
            <p:cNvGrpSpPr/>
            <p:nvPr/>
          </p:nvGrpSpPr>
          <p:grpSpPr>
            <a:xfrm>
              <a:off x="8545941" y="571125"/>
              <a:ext cx="244459" cy="4024500"/>
              <a:chOff x="8545941" y="571125"/>
              <a:chExt cx="244459" cy="4024500"/>
            </a:xfrm>
          </p:grpSpPr>
          <p:cxnSp>
            <p:nvCxnSpPr>
              <p:cNvPr id="284" name="Google Shape;284;p17"/>
              <p:cNvCxnSpPr/>
              <p:nvPr/>
            </p:nvCxnSpPr>
            <p:spPr>
              <a:xfrm>
                <a:off x="8545941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5" name="Google Shape;285;p17"/>
              <p:cNvCxnSpPr/>
              <p:nvPr/>
            </p:nvCxnSpPr>
            <p:spPr>
              <a:xfrm>
                <a:off x="8664233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6" name="Google Shape;286;p17"/>
              <p:cNvCxnSpPr/>
              <p:nvPr/>
            </p:nvCxnSpPr>
            <p:spPr>
              <a:xfrm>
                <a:off x="8790400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1">
    <p:bg>
      <p:bgPr>
        <a:solidFill>
          <a:schemeClr val="dk1"/>
        </a:solidFill>
        <a:effectLst/>
      </p:bgPr>
    </p:bg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8" name="Google Shape;288;p18"/>
          <p:cNvCxnSpPr/>
          <p:nvPr/>
        </p:nvCxnSpPr>
        <p:spPr>
          <a:xfrm>
            <a:off x="353849" y="425788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9" name="Google Shape;289;p18"/>
          <p:cNvCxnSpPr/>
          <p:nvPr/>
        </p:nvCxnSpPr>
        <p:spPr>
          <a:xfrm>
            <a:off x="353849" y="4717713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90" name="Google Shape;290;p18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91" name="Google Shape;291;p18"/>
          <p:cNvSpPr txBox="1">
            <a:spLocks noGrp="1"/>
          </p:cNvSpPr>
          <p:nvPr>
            <p:ph type="subTitle" idx="1"/>
          </p:nvPr>
        </p:nvSpPr>
        <p:spPr>
          <a:xfrm>
            <a:off x="713225" y="1868225"/>
            <a:ext cx="2568000" cy="78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92" name="Google Shape;292;p18"/>
          <p:cNvSpPr txBox="1">
            <a:spLocks noGrp="1"/>
          </p:cNvSpPr>
          <p:nvPr>
            <p:ph type="subTitle" idx="2"/>
          </p:nvPr>
        </p:nvSpPr>
        <p:spPr>
          <a:xfrm>
            <a:off x="713213" y="1492025"/>
            <a:ext cx="2568000" cy="3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2000"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93" name="Google Shape;293;p18"/>
          <p:cNvSpPr txBox="1">
            <a:spLocks noGrp="1"/>
          </p:cNvSpPr>
          <p:nvPr>
            <p:ph type="subTitle" idx="3"/>
          </p:nvPr>
        </p:nvSpPr>
        <p:spPr>
          <a:xfrm>
            <a:off x="5856000" y="1868225"/>
            <a:ext cx="2568000" cy="78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94" name="Google Shape;294;p18"/>
          <p:cNvSpPr txBox="1">
            <a:spLocks noGrp="1"/>
          </p:cNvSpPr>
          <p:nvPr>
            <p:ph type="subTitle" idx="4"/>
          </p:nvPr>
        </p:nvSpPr>
        <p:spPr>
          <a:xfrm>
            <a:off x="5855988" y="1492025"/>
            <a:ext cx="2568000" cy="3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2000"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95" name="Google Shape;295;p18"/>
          <p:cNvSpPr txBox="1">
            <a:spLocks noGrp="1"/>
          </p:cNvSpPr>
          <p:nvPr>
            <p:ph type="subTitle" idx="5"/>
          </p:nvPr>
        </p:nvSpPr>
        <p:spPr>
          <a:xfrm>
            <a:off x="3288000" y="3125063"/>
            <a:ext cx="2568000" cy="78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96" name="Google Shape;296;p18"/>
          <p:cNvSpPr txBox="1">
            <a:spLocks noGrp="1"/>
          </p:cNvSpPr>
          <p:nvPr>
            <p:ph type="subTitle" idx="6"/>
          </p:nvPr>
        </p:nvSpPr>
        <p:spPr>
          <a:xfrm>
            <a:off x="3287988" y="2748863"/>
            <a:ext cx="2568000" cy="3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2000"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cxnSp>
        <p:nvCxnSpPr>
          <p:cNvPr id="297" name="Google Shape;297;p18"/>
          <p:cNvCxnSpPr/>
          <p:nvPr/>
        </p:nvCxnSpPr>
        <p:spPr>
          <a:xfrm>
            <a:off x="353849" y="425788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98" name="Google Shape;298;p18"/>
          <p:cNvCxnSpPr/>
          <p:nvPr/>
        </p:nvCxnSpPr>
        <p:spPr>
          <a:xfrm>
            <a:off x="353849" y="4717713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99" name="Google Shape;299;p18"/>
          <p:cNvGrpSpPr/>
          <p:nvPr/>
        </p:nvGrpSpPr>
        <p:grpSpPr>
          <a:xfrm>
            <a:off x="353850" y="571125"/>
            <a:ext cx="354850" cy="4024500"/>
            <a:chOff x="353850" y="571125"/>
            <a:chExt cx="354850" cy="4024500"/>
          </a:xfrm>
        </p:grpSpPr>
        <p:cxnSp>
          <p:nvCxnSpPr>
            <p:cNvPr id="300" name="Google Shape;300;p18"/>
            <p:cNvCxnSpPr/>
            <p:nvPr/>
          </p:nvCxnSpPr>
          <p:spPr>
            <a:xfrm>
              <a:off x="3538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1" name="Google Shape;301;p18"/>
            <p:cNvCxnSpPr/>
            <p:nvPr/>
          </p:nvCxnSpPr>
          <p:spPr>
            <a:xfrm>
              <a:off x="464241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2" name="Google Shape;302;p18"/>
            <p:cNvCxnSpPr/>
            <p:nvPr/>
          </p:nvCxnSpPr>
          <p:spPr>
            <a:xfrm>
              <a:off x="582533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3" name="Google Shape;303;p18"/>
            <p:cNvCxnSpPr/>
            <p:nvPr/>
          </p:nvCxnSpPr>
          <p:spPr>
            <a:xfrm>
              <a:off x="70870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04" name="Google Shape;304;p18"/>
          <p:cNvGrpSpPr/>
          <p:nvPr/>
        </p:nvGrpSpPr>
        <p:grpSpPr>
          <a:xfrm>
            <a:off x="8435550" y="571125"/>
            <a:ext cx="354850" cy="4024500"/>
            <a:chOff x="8435550" y="571125"/>
            <a:chExt cx="354850" cy="4024500"/>
          </a:xfrm>
        </p:grpSpPr>
        <p:cxnSp>
          <p:nvCxnSpPr>
            <p:cNvPr id="305" name="Google Shape;305;p18"/>
            <p:cNvCxnSpPr/>
            <p:nvPr/>
          </p:nvCxnSpPr>
          <p:spPr>
            <a:xfrm>
              <a:off x="84355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306" name="Google Shape;306;p18"/>
            <p:cNvGrpSpPr/>
            <p:nvPr/>
          </p:nvGrpSpPr>
          <p:grpSpPr>
            <a:xfrm>
              <a:off x="8545941" y="571125"/>
              <a:ext cx="244459" cy="4024500"/>
              <a:chOff x="8545941" y="571125"/>
              <a:chExt cx="244459" cy="4024500"/>
            </a:xfrm>
          </p:grpSpPr>
          <p:cxnSp>
            <p:nvCxnSpPr>
              <p:cNvPr id="307" name="Google Shape;307;p18"/>
              <p:cNvCxnSpPr/>
              <p:nvPr/>
            </p:nvCxnSpPr>
            <p:spPr>
              <a:xfrm>
                <a:off x="8545941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8" name="Google Shape;308;p18"/>
              <p:cNvCxnSpPr/>
              <p:nvPr/>
            </p:nvCxnSpPr>
            <p:spPr>
              <a:xfrm>
                <a:off x="8664233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9" name="Google Shape;309;p18"/>
              <p:cNvCxnSpPr/>
              <p:nvPr/>
            </p:nvCxnSpPr>
            <p:spPr>
              <a:xfrm>
                <a:off x="8790400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CUSTOM_5">
    <p:bg>
      <p:bgPr>
        <a:solidFill>
          <a:schemeClr val="dk1"/>
        </a:solidFill>
        <a:effectLst/>
      </p:bgPr>
    </p:bg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1" name="Google Shape;311;p19"/>
          <p:cNvCxnSpPr/>
          <p:nvPr/>
        </p:nvCxnSpPr>
        <p:spPr>
          <a:xfrm>
            <a:off x="353849" y="425788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2" name="Google Shape;312;p19"/>
          <p:cNvCxnSpPr/>
          <p:nvPr/>
        </p:nvCxnSpPr>
        <p:spPr>
          <a:xfrm>
            <a:off x="353849" y="4717713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3" name="Google Shape;313;p19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14" name="Google Shape;314;p19"/>
          <p:cNvSpPr txBox="1">
            <a:spLocks noGrp="1"/>
          </p:cNvSpPr>
          <p:nvPr>
            <p:ph type="subTitle" idx="1"/>
          </p:nvPr>
        </p:nvSpPr>
        <p:spPr>
          <a:xfrm>
            <a:off x="713225" y="2801613"/>
            <a:ext cx="2568000" cy="78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15" name="Google Shape;315;p19"/>
          <p:cNvSpPr txBox="1">
            <a:spLocks noGrp="1"/>
          </p:cNvSpPr>
          <p:nvPr>
            <p:ph type="subTitle" idx="2"/>
          </p:nvPr>
        </p:nvSpPr>
        <p:spPr>
          <a:xfrm>
            <a:off x="713213" y="2425413"/>
            <a:ext cx="2568000" cy="3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2000"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16" name="Google Shape;316;p19"/>
          <p:cNvSpPr txBox="1">
            <a:spLocks noGrp="1"/>
          </p:cNvSpPr>
          <p:nvPr>
            <p:ph type="subTitle" idx="3"/>
          </p:nvPr>
        </p:nvSpPr>
        <p:spPr>
          <a:xfrm>
            <a:off x="5856000" y="2801613"/>
            <a:ext cx="2568000" cy="78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17" name="Google Shape;317;p19"/>
          <p:cNvSpPr txBox="1">
            <a:spLocks noGrp="1"/>
          </p:cNvSpPr>
          <p:nvPr>
            <p:ph type="subTitle" idx="4"/>
          </p:nvPr>
        </p:nvSpPr>
        <p:spPr>
          <a:xfrm>
            <a:off x="5855988" y="2425413"/>
            <a:ext cx="2568000" cy="3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2000"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18" name="Google Shape;318;p19"/>
          <p:cNvSpPr txBox="1">
            <a:spLocks noGrp="1"/>
          </p:cNvSpPr>
          <p:nvPr>
            <p:ph type="subTitle" idx="5"/>
          </p:nvPr>
        </p:nvSpPr>
        <p:spPr>
          <a:xfrm>
            <a:off x="3288000" y="2801600"/>
            <a:ext cx="2568000" cy="78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19" name="Google Shape;319;p19"/>
          <p:cNvSpPr txBox="1">
            <a:spLocks noGrp="1"/>
          </p:cNvSpPr>
          <p:nvPr>
            <p:ph type="subTitle" idx="6"/>
          </p:nvPr>
        </p:nvSpPr>
        <p:spPr>
          <a:xfrm>
            <a:off x="3287988" y="2425400"/>
            <a:ext cx="2568000" cy="3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2000"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grpSp>
        <p:nvGrpSpPr>
          <p:cNvPr id="320" name="Google Shape;320;p19"/>
          <p:cNvGrpSpPr/>
          <p:nvPr/>
        </p:nvGrpSpPr>
        <p:grpSpPr>
          <a:xfrm>
            <a:off x="353850" y="571125"/>
            <a:ext cx="354850" cy="4024500"/>
            <a:chOff x="353850" y="571125"/>
            <a:chExt cx="354850" cy="4024500"/>
          </a:xfrm>
        </p:grpSpPr>
        <p:cxnSp>
          <p:nvCxnSpPr>
            <p:cNvPr id="321" name="Google Shape;321;p19"/>
            <p:cNvCxnSpPr/>
            <p:nvPr/>
          </p:nvCxnSpPr>
          <p:spPr>
            <a:xfrm>
              <a:off x="3538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2" name="Google Shape;322;p19"/>
            <p:cNvCxnSpPr/>
            <p:nvPr/>
          </p:nvCxnSpPr>
          <p:spPr>
            <a:xfrm>
              <a:off x="464241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3" name="Google Shape;323;p19"/>
            <p:cNvCxnSpPr/>
            <p:nvPr/>
          </p:nvCxnSpPr>
          <p:spPr>
            <a:xfrm>
              <a:off x="582533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4" name="Google Shape;324;p19"/>
            <p:cNvCxnSpPr/>
            <p:nvPr/>
          </p:nvCxnSpPr>
          <p:spPr>
            <a:xfrm>
              <a:off x="70870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25" name="Google Shape;325;p19"/>
          <p:cNvGrpSpPr/>
          <p:nvPr/>
        </p:nvGrpSpPr>
        <p:grpSpPr>
          <a:xfrm>
            <a:off x="8435550" y="571125"/>
            <a:ext cx="354850" cy="4024500"/>
            <a:chOff x="8435550" y="571125"/>
            <a:chExt cx="354850" cy="4024500"/>
          </a:xfrm>
        </p:grpSpPr>
        <p:cxnSp>
          <p:nvCxnSpPr>
            <p:cNvPr id="326" name="Google Shape;326;p19"/>
            <p:cNvCxnSpPr/>
            <p:nvPr/>
          </p:nvCxnSpPr>
          <p:spPr>
            <a:xfrm>
              <a:off x="84355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327" name="Google Shape;327;p19"/>
            <p:cNvGrpSpPr/>
            <p:nvPr/>
          </p:nvGrpSpPr>
          <p:grpSpPr>
            <a:xfrm>
              <a:off x="8545941" y="571125"/>
              <a:ext cx="244459" cy="4024500"/>
              <a:chOff x="8545941" y="571125"/>
              <a:chExt cx="244459" cy="4024500"/>
            </a:xfrm>
          </p:grpSpPr>
          <p:cxnSp>
            <p:nvCxnSpPr>
              <p:cNvPr id="328" name="Google Shape;328;p19"/>
              <p:cNvCxnSpPr/>
              <p:nvPr/>
            </p:nvCxnSpPr>
            <p:spPr>
              <a:xfrm>
                <a:off x="8545941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9" name="Google Shape;329;p19"/>
              <p:cNvCxnSpPr/>
              <p:nvPr/>
            </p:nvCxnSpPr>
            <p:spPr>
              <a:xfrm>
                <a:off x="8664233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0" name="Google Shape;330;p19"/>
              <p:cNvCxnSpPr/>
              <p:nvPr/>
            </p:nvCxnSpPr>
            <p:spPr>
              <a:xfrm>
                <a:off x="8790400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CUSTOM_6">
    <p:bg>
      <p:bgPr>
        <a:solidFill>
          <a:schemeClr val="dk1"/>
        </a:solidFill>
        <a:effectLst/>
      </p:bgPr>
    </p:bg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2" name="Google Shape;332;p20"/>
          <p:cNvCxnSpPr/>
          <p:nvPr/>
        </p:nvCxnSpPr>
        <p:spPr>
          <a:xfrm>
            <a:off x="353849" y="425788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3" name="Google Shape;333;p20"/>
          <p:cNvCxnSpPr/>
          <p:nvPr/>
        </p:nvCxnSpPr>
        <p:spPr>
          <a:xfrm>
            <a:off x="353849" y="4717713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34" name="Google Shape;334;p20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35" name="Google Shape;335;p20"/>
          <p:cNvSpPr txBox="1">
            <a:spLocks noGrp="1"/>
          </p:cNvSpPr>
          <p:nvPr>
            <p:ph type="subTitle" idx="1"/>
          </p:nvPr>
        </p:nvSpPr>
        <p:spPr>
          <a:xfrm>
            <a:off x="5523175" y="3925696"/>
            <a:ext cx="2568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36" name="Google Shape;336;p20"/>
          <p:cNvSpPr txBox="1">
            <a:spLocks noGrp="1"/>
          </p:cNvSpPr>
          <p:nvPr>
            <p:ph type="subTitle" idx="2"/>
          </p:nvPr>
        </p:nvSpPr>
        <p:spPr>
          <a:xfrm>
            <a:off x="5523163" y="3549488"/>
            <a:ext cx="2568000" cy="3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2000"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37" name="Google Shape;337;p20"/>
          <p:cNvSpPr txBox="1">
            <a:spLocks noGrp="1"/>
          </p:cNvSpPr>
          <p:nvPr>
            <p:ph type="subTitle" idx="3"/>
          </p:nvPr>
        </p:nvSpPr>
        <p:spPr>
          <a:xfrm>
            <a:off x="5523050" y="1605497"/>
            <a:ext cx="2568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38" name="Google Shape;338;p20"/>
          <p:cNvSpPr txBox="1">
            <a:spLocks noGrp="1"/>
          </p:cNvSpPr>
          <p:nvPr>
            <p:ph type="subTitle" idx="4"/>
          </p:nvPr>
        </p:nvSpPr>
        <p:spPr>
          <a:xfrm>
            <a:off x="5523163" y="1229288"/>
            <a:ext cx="2568000" cy="3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2000"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39" name="Google Shape;339;p20"/>
          <p:cNvSpPr txBox="1">
            <a:spLocks noGrp="1"/>
          </p:cNvSpPr>
          <p:nvPr>
            <p:ph type="subTitle" idx="5"/>
          </p:nvPr>
        </p:nvSpPr>
        <p:spPr>
          <a:xfrm>
            <a:off x="5523050" y="2765600"/>
            <a:ext cx="2568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40" name="Google Shape;340;p20"/>
          <p:cNvSpPr txBox="1">
            <a:spLocks noGrp="1"/>
          </p:cNvSpPr>
          <p:nvPr>
            <p:ph type="subTitle" idx="6"/>
          </p:nvPr>
        </p:nvSpPr>
        <p:spPr>
          <a:xfrm>
            <a:off x="5523038" y="2389400"/>
            <a:ext cx="2568000" cy="3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2000"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grpSp>
        <p:nvGrpSpPr>
          <p:cNvPr id="341" name="Google Shape;341;p20"/>
          <p:cNvGrpSpPr/>
          <p:nvPr/>
        </p:nvGrpSpPr>
        <p:grpSpPr>
          <a:xfrm>
            <a:off x="353850" y="571125"/>
            <a:ext cx="354850" cy="4024500"/>
            <a:chOff x="353850" y="571125"/>
            <a:chExt cx="354850" cy="4024500"/>
          </a:xfrm>
        </p:grpSpPr>
        <p:cxnSp>
          <p:nvCxnSpPr>
            <p:cNvPr id="342" name="Google Shape;342;p20"/>
            <p:cNvCxnSpPr/>
            <p:nvPr/>
          </p:nvCxnSpPr>
          <p:spPr>
            <a:xfrm>
              <a:off x="3538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3" name="Google Shape;343;p20"/>
            <p:cNvCxnSpPr/>
            <p:nvPr/>
          </p:nvCxnSpPr>
          <p:spPr>
            <a:xfrm>
              <a:off x="464241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4" name="Google Shape;344;p20"/>
            <p:cNvCxnSpPr/>
            <p:nvPr/>
          </p:nvCxnSpPr>
          <p:spPr>
            <a:xfrm>
              <a:off x="582533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5" name="Google Shape;345;p20"/>
            <p:cNvCxnSpPr/>
            <p:nvPr/>
          </p:nvCxnSpPr>
          <p:spPr>
            <a:xfrm>
              <a:off x="70870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46" name="Google Shape;346;p20"/>
          <p:cNvGrpSpPr/>
          <p:nvPr/>
        </p:nvGrpSpPr>
        <p:grpSpPr>
          <a:xfrm>
            <a:off x="8435550" y="571125"/>
            <a:ext cx="354850" cy="4024500"/>
            <a:chOff x="8435550" y="571125"/>
            <a:chExt cx="354850" cy="4024500"/>
          </a:xfrm>
        </p:grpSpPr>
        <p:cxnSp>
          <p:nvCxnSpPr>
            <p:cNvPr id="347" name="Google Shape;347;p20"/>
            <p:cNvCxnSpPr/>
            <p:nvPr/>
          </p:nvCxnSpPr>
          <p:spPr>
            <a:xfrm>
              <a:off x="84355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348" name="Google Shape;348;p20"/>
            <p:cNvGrpSpPr/>
            <p:nvPr/>
          </p:nvGrpSpPr>
          <p:grpSpPr>
            <a:xfrm>
              <a:off x="8545941" y="571125"/>
              <a:ext cx="244459" cy="4024500"/>
              <a:chOff x="8545941" y="571125"/>
              <a:chExt cx="244459" cy="4024500"/>
            </a:xfrm>
          </p:grpSpPr>
          <p:cxnSp>
            <p:nvCxnSpPr>
              <p:cNvPr id="349" name="Google Shape;349;p20"/>
              <p:cNvCxnSpPr/>
              <p:nvPr/>
            </p:nvCxnSpPr>
            <p:spPr>
              <a:xfrm>
                <a:off x="8545941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50" name="Google Shape;350;p20"/>
              <p:cNvCxnSpPr/>
              <p:nvPr/>
            </p:nvCxnSpPr>
            <p:spPr>
              <a:xfrm>
                <a:off x="8664233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51" name="Google Shape;351;p20"/>
              <p:cNvCxnSpPr/>
              <p:nvPr/>
            </p:nvCxnSpPr>
            <p:spPr>
              <a:xfrm>
                <a:off x="8790400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2">
    <p:bg>
      <p:bgPr>
        <a:solidFill>
          <a:schemeClr val="dk1"/>
        </a:solidFill>
        <a:effectLst/>
      </p:bgPr>
    </p:bg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3" name="Google Shape;353;p21"/>
          <p:cNvCxnSpPr/>
          <p:nvPr/>
        </p:nvCxnSpPr>
        <p:spPr>
          <a:xfrm>
            <a:off x="353849" y="425788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54" name="Google Shape;354;p2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55" name="Google Shape;355;p21"/>
          <p:cNvSpPr txBox="1">
            <a:spLocks noGrp="1"/>
          </p:cNvSpPr>
          <p:nvPr>
            <p:ph type="subTitle" idx="1"/>
          </p:nvPr>
        </p:nvSpPr>
        <p:spPr>
          <a:xfrm>
            <a:off x="1528536" y="1957025"/>
            <a:ext cx="2304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56" name="Google Shape;356;p21"/>
          <p:cNvSpPr txBox="1">
            <a:spLocks noGrp="1"/>
          </p:cNvSpPr>
          <p:nvPr>
            <p:ph type="subTitle" idx="2"/>
          </p:nvPr>
        </p:nvSpPr>
        <p:spPr>
          <a:xfrm>
            <a:off x="1528524" y="1580825"/>
            <a:ext cx="2304900" cy="3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2000"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57" name="Google Shape;357;p21"/>
          <p:cNvSpPr txBox="1">
            <a:spLocks noGrp="1"/>
          </p:cNvSpPr>
          <p:nvPr>
            <p:ph type="subTitle" idx="3"/>
          </p:nvPr>
        </p:nvSpPr>
        <p:spPr>
          <a:xfrm>
            <a:off x="5310586" y="1957025"/>
            <a:ext cx="2304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58" name="Google Shape;358;p21"/>
          <p:cNvSpPr txBox="1">
            <a:spLocks noGrp="1"/>
          </p:cNvSpPr>
          <p:nvPr>
            <p:ph type="subTitle" idx="4"/>
          </p:nvPr>
        </p:nvSpPr>
        <p:spPr>
          <a:xfrm>
            <a:off x="5310574" y="1580825"/>
            <a:ext cx="2304900" cy="3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2000"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59" name="Google Shape;359;p21"/>
          <p:cNvSpPr txBox="1">
            <a:spLocks noGrp="1"/>
          </p:cNvSpPr>
          <p:nvPr>
            <p:ph type="subTitle" idx="5"/>
          </p:nvPr>
        </p:nvSpPr>
        <p:spPr>
          <a:xfrm>
            <a:off x="1528536" y="3614300"/>
            <a:ext cx="2304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60" name="Google Shape;360;p21"/>
          <p:cNvSpPr txBox="1">
            <a:spLocks noGrp="1"/>
          </p:cNvSpPr>
          <p:nvPr>
            <p:ph type="subTitle" idx="6"/>
          </p:nvPr>
        </p:nvSpPr>
        <p:spPr>
          <a:xfrm>
            <a:off x="1528524" y="3238100"/>
            <a:ext cx="2304900" cy="3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2000"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61" name="Google Shape;361;p21"/>
          <p:cNvSpPr txBox="1">
            <a:spLocks noGrp="1"/>
          </p:cNvSpPr>
          <p:nvPr>
            <p:ph type="subTitle" idx="7"/>
          </p:nvPr>
        </p:nvSpPr>
        <p:spPr>
          <a:xfrm>
            <a:off x="5310586" y="3614300"/>
            <a:ext cx="2304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62" name="Google Shape;362;p21"/>
          <p:cNvSpPr txBox="1">
            <a:spLocks noGrp="1"/>
          </p:cNvSpPr>
          <p:nvPr>
            <p:ph type="subTitle" idx="8"/>
          </p:nvPr>
        </p:nvSpPr>
        <p:spPr>
          <a:xfrm>
            <a:off x="5310574" y="3238100"/>
            <a:ext cx="2304900" cy="3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2000"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cxnSp>
        <p:nvCxnSpPr>
          <p:cNvPr id="363" name="Google Shape;363;p21"/>
          <p:cNvCxnSpPr/>
          <p:nvPr/>
        </p:nvCxnSpPr>
        <p:spPr>
          <a:xfrm>
            <a:off x="353849" y="4717713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64" name="Google Shape;364;p21"/>
          <p:cNvCxnSpPr/>
          <p:nvPr/>
        </p:nvCxnSpPr>
        <p:spPr>
          <a:xfrm>
            <a:off x="353849" y="425788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65" name="Google Shape;365;p21"/>
          <p:cNvCxnSpPr/>
          <p:nvPr/>
        </p:nvCxnSpPr>
        <p:spPr>
          <a:xfrm>
            <a:off x="353849" y="4717713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366" name="Google Shape;366;p21"/>
          <p:cNvGrpSpPr/>
          <p:nvPr/>
        </p:nvGrpSpPr>
        <p:grpSpPr>
          <a:xfrm>
            <a:off x="353850" y="571125"/>
            <a:ext cx="354850" cy="4024500"/>
            <a:chOff x="353850" y="571125"/>
            <a:chExt cx="354850" cy="4024500"/>
          </a:xfrm>
        </p:grpSpPr>
        <p:cxnSp>
          <p:nvCxnSpPr>
            <p:cNvPr id="367" name="Google Shape;367;p21"/>
            <p:cNvCxnSpPr/>
            <p:nvPr/>
          </p:nvCxnSpPr>
          <p:spPr>
            <a:xfrm>
              <a:off x="3538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8" name="Google Shape;368;p21"/>
            <p:cNvCxnSpPr/>
            <p:nvPr/>
          </p:nvCxnSpPr>
          <p:spPr>
            <a:xfrm>
              <a:off x="464241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9" name="Google Shape;369;p21"/>
            <p:cNvCxnSpPr/>
            <p:nvPr/>
          </p:nvCxnSpPr>
          <p:spPr>
            <a:xfrm>
              <a:off x="582533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0" name="Google Shape;370;p21"/>
            <p:cNvCxnSpPr/>
            <p:nvPr/>
          </p:nvCxnSpPr>
          <p:spPr>
            <a:xfrm>
              <a:off x="70870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71" name="Google Shape;371;p21"/>
          <p:cNvGrpSpPr/>
          <p:nvPr/>
        </p:nvGrpSpPr>
        <p:grpSpPr>
          <a:xfrm>
            <a:off x="8435550" y="571125"/>
            <a:ext cx="354850" cy="4024500"/>
            <a:chOff x="8435550" y="571125"/>
            <a:chExt cx="354850" cy="4024500"/>
          </a:xfrm>
        </p:grpSpPr>
        <p:cxnSp>
          <p:nvCxnSpPr>
            <p:cNvPr id="372" name="Google Shape;372;p21"/>
            <p:cNvCxnSpPr/>
            <p:nvPr/>
          </p:nvCxnSpPr>
          <p:spPr>
            <a:xfrm>
              <a:off x="84355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373" name="Google Shape;373;p21"/>
            <p:cNvGrpSpPr/>
            <p:nvPr/>
          </p:nvGrpSpPr>
          <p:grpSpPr>
            <a:xfrm>
              <a:off x="8545941" y="571125"/>
              <a:ext cx="244459" cy="4024500"/>
              <a:chOff x="8545941" y="571125"/>
              <a:chExt cx="244459" cy="4024500"/>
            </a:xfrm>
          </p:grpSpPr>
          <p:cxnSp>
            <p:nvCxnSpPr>
              <p:cNvPr id="374" name="Google Shape;374;p21"/>
              <p:cNvCxnSpPr/>
              <p:nvPr/>
            </p:nvCxnSpPr>
            <p:spPr>
              <a:xfrm>
                <a:off x="8545941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75" name="Google Shape;375;p21"/>
              <p:cNvCxnSpPr/>
              <p:nvPr/>
            </p:nvCxnSpPr>
            <p:spPr>
              <a:xfrm>
                <a:off x="8664233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76" name="Google Shape;376;p21"/>
              <p:cNvCxnSpPr/>
              <p:nvPr/>
            </p:nvCxnSpPr>
            <p:spPr>
              <a:xfrm>
                <a:off x="8790400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4">
    <p:bg>
      <p:bgPr>
        <a:solidFill>
          <a:schemeClr val="dk1"/>
        </a:solidFill>
        <a:effectLst/>
      </p:bgPr>
    </p:bg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8" name="Google Shape;378;p22"/>
          <p:cNvCxnSpPr/>
          <p:nvPr/>
        </p:nvCxnSpPr>
        <p:spPr>
          <a:xfrm>
            <a:off x="353849" y="425788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79" name="Google Shape;379;p22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380" name="Google Shape;380;p22"/>
          <p:cNvCxnSpPr/>
          <p:nvPr/>
        </p:nvCxnSpPr>
        <p:spPr>
          <a:xfrm>
            <a:off x="353849" y="4717713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81" name="Google Shape;381;p22"/>
          <p:cNvSpPr txBox="1">
            <a:spLocks noGrp="1"/>
          </p:cNvSpPr>
          <p:nvPr>
            <p:ph type="subTitle" idx="1"/>
          </p:nvPr>
        </p:nvSpPr>
        <p:spPr>
          <a:xfrm>
            <a:off x="1114661" y="2033225"/>
            <a:ext cx="2304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82" name="Google Shape;382;p22"/>
          <p:cNvSpPr txBox="1">
            <a:spLocks noGrp="1"/>
          </p:cNvSpPr>
          <p:nvPr>
            <p:ph type="subTitle" idx="2"/>
          </p:nvPr>
        </p:nvSpPr>
        <p:spPr>
          <a:xfrm>
            <a:off x="1114649" y="1580825"/>
            <a:ext cx="2304900" cy="3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2000"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83" name="Google Shape;383;p22"/>
          <p:cNvSpPr txBox="1">
            <a:spLocks noGrp="1"/>
          </p:cNvSpPr>
          <p:nvPr>
            <p:ph type="subTitle" idx="3"/>
          </p:nvPr>
        </p:nvSpPr>
        <p:spPr>
          <a:xfrm>
            <a:off x="3419561" y="2033225"/>
            <a:ext cx="2304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84" name="Google Shape;384;p22"/>
          <p:cNvSpPr txBox="1">
            <a:spLocks noGrp="1"/>
          </p:cNvSpPr>
          <p:nvPr>
            <p:ph type="subTitle" idx="4"/>
          </p:nvPr>
        </p:nvSpPr>
        <p:spPr>
          <a:xfrm>
            <a:off x="3419549" y="1580825"/>
            <a:ext cx="2304900" cy="3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2000"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85" name="Google Shape;385;p22"/>
          <p:cNvSpPr txBox="1">
            <a:spLocks noGrp="1"/>
          </p:cNvSpPr>
          <p:nvPr>
            <p:ph type="subTitle" idx="5"/>
          </p:nvPr>
        </p:nvSpPr>
        <p:spPr>
          <a:xfrm>
            <a:off x="1114661" y="3690500"/>
            <a:ext cx="2304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86" name="Google Shape;386;p22"/>
          <p:cNvSpPr txBox="1">
            <a:spLocks noGrp="1"/>
          </p:cNvSpPr>
          <p:nvPr>
            <p:ph type="subTitle" idx="6"/>
          </p:nvPr>
        </p:nvSpPr>
        <p:spPr>
          <a:xfrm>
            <a:off x="1114649" y="3238100"/>
            <a:ext cx="2304900" cy="3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2000"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87" name="Google Shape;387;p22"/>
          <p:cNvSpPr txBox="1">
            <a:spLocks noGrp="1"/>
          </p:cNvSpPr>
          <p:nvPr>
            <p:ph type="subTitle" idx="7"/>
          </p:nvPr>
        </p:nvSpPr>
        <p:spPr>
          <a:xfrm>
            <a:off x="3419561" y="3690500"/>
            <a:ext cx="2304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88" name="Google Shape;388;p22"/>
          <p:cNvSpPr txBox="1">
            <a:spLocks noGrp="1"/>
          </p:cNvSpPr>
          <p:nvPr>
            <p:ph type="subTitle" idx="8"/>
          </p:nvPr>
        </p:nvSpPr>
        <p:spPr>
          <a:xfrm>
            <a:off x="3419549" y="3238100"/>
            <a:ext cx="2304900" cy="3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2000"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89" name="Google Shape;389;p22"/>
          <p:cNvSpPr txBox="1">
            <a:spLocks noGrp="1"/>
          </p:cNvSpPr>
          <p:nvPr>
            <p:ph type="subTitle" idx="9"/>
          </p:nvPr>
        </p:nvSpPr>
        <p:spPr>
          <a:xfrm>
            <a:off x="5724461" y="2033225"/>
            <a:ext cx="2304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90" name="Google Shape;390;p22"/>
          <p:cNvSpPr txBox="1">
            <a:spLocks noGrp="1"/>
          </p:cNvSpPr>
          <p:nvPr>
            <p:ph type="subTitle" idx="13"/>
          </p:nvPr>
        </p:nvSpPr>
        <p:spPr>
          <a:xfrm>
            <a:off x="5724449" y="1580825"/>
            <a:ext cx="2304900" cy="3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2000"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91" name="Google Shape;391;p22"/>
          <p:cNvSpPr txBox="1">
            <a:spLocks noGrp="1"/>
          </p:cNvSpPr>
          <p:nvPr>
            <p:ph type="subTitle" idx="14"/>
          </p:nvPr>
        </p:nvSpPr>
        <p:spPr>
          <a:xfrm>
            <a:off x="5724461" y="3690500"/>
            <a:ext cx="2304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92" name="Google Shape;392;p22"/>
          <p:cNvSpPr txBox="1">
            <a:spLocks noGrp="1"/>
          </p:cNvSpPr>
          <p:nvPr>
            <p:ph type="subTitle" idx="15"/>
          </p:nvPr>
        </p:nvSpPr>
        <p:spPr>
          <a:xfrm>
            <a:off x="5724449" y="3238100"/>
            <a:ext cx="2304900" cy="3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2000"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cxnSp>
        <p:nvCxnSpPr>
          <p:cNvPr id="393" name="Google Shape;393;p22"/>
          <p:cNvCxnSpPr/>
          <p:nvPr/>
        </p:nvCxnSpPr>
        <p:spPr>
          <a:xfrm>
            <a:off x="353849" y="425788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94" name="Google Shape;394;p22"/>
          <p:cNvCxnSpPr/>
          <p:nvPr/>
        </p:nvCxnSpPr>
        <p:spPr>
          <a:xfrm>
            <a:off x="353849" y="4717713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395" name="Google Shape;395;p22"/>
          <p:cNvGrpSpPr/>
          <p:nvPr/>
        </p:nvGrpSpPr>
        <p:grpSpPr>
          <a:xfrm>
            <a:off x="353850" y="571125"/>
            <a:ext cx="354850" cy="4024500"/>
            <a:chOff x="353850" y="571125"/>
            <a:chExt cx="354850" cy="4024500"/>
          </a:xfrm>
        </p:grpSpPr>
        <p:cxnSp>
          <p:nvCxnSpPr>
            <p:cNvPr id="396" name="Google Shape;396;p22"/>
            <p:cNvCxnSpPr/>
            <p:nvPr/>
          </p:nvCxnSpPr>
          <p:spPr>
            <a:xfrm>
              <a:off x="3538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7" name="Google Shape;397;p22"/>
            <p:cNvCxnSpPr/>
            <p:nvPr/>
          </p:nvCxnSpPr>
          <p:spPr>
            <a:xfrm>
              <a:off x="464241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8" name="Google Shape;398;p22"/>
            <p:cNvCxnSpPr/>
            <p:nvPr/>
          </p:nvCxnSpPr>
          <p:spPr>
            <a:xfrm>
              <a:off x="582533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9" name="Google Shape;399;p22"/>
            <p:cNvCxnSpPr/>
            <p:nvPr/>
          </p:nvCxnSpPr>
          <p:spPr>
            <a:xfrm>
              <a:off x="70870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00" name="Google Shape;400;p22"/>
          <p:cNvGrpSpPr/>
          <p:nvPr/>
        </p:nvGrpSpPr>
        <p:grpSpPr>
          <a:xfrm>
            <a:off x="8435550" y="571125"/>
            <a:ext cx="354850" cy="4024500"/>
            <a:chOff x="8435550" y="571125"/>
            <a:chExt cx="354850" cy="4024500"/>
          </a:xfrm>
        </p:grpSpPr>
        <p:cxnSp>
          <p:nvCxnSpPr>
            <p:cNvPr id="401" name="Google Shape;401;p22"/>
            <p:cNvCxnSpPr/>
            <p:nvPr/>
          </p:nvCxnSpPr>
          <p:spPr>
            <a:xfrm>
              <a:off x="84355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402" name="Google Shape;402;p22"/>
            <p:cNvGrpSpPr/>
            <p:nvPr/>
          </p:nvGrpSpPr>
          <p:grpSpPr>
            <a:xfrm>
              <a:off x="8545941" y="571125"/>
              <a:ext cx="244459" cy="4024500"/>
              <a:chOff x="8545941" y="571125"/>
              <a:chExt cx="244459" cy="4024500"/>
            </a:xfrm>
          </p:grpSpPr>
          <p:cxnSp>
            <p:nvCxnSpPr>
              <p:cNvPr id="403" name="Google Shape;403;p22"/>
              <p:cNvCxnSpPr/>
              <p:nvPr/>
            </p:nvCxnSpPr>
            <p:spPr>
              <a:xfrm>
                <a:off x="8545941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04" name="Google Shape;404;p22"/>
              <p:cNvCxnSpPr/>
              <p:nvPr/>
            </p:nvCxnSpPr>
            <p:spPr>
              <a:xfrm>
                <a:off x="8664233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05" name="Google Shape;405;p22"/>
              <p:cNvCxnSpPr/>
              <p:nvPr/>
            </p:nvCxnSpPr>
            <p:spPr>
              <a:xfrm>
                <a:off x="8790400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8">
    <p:bg>
      <p:bgPr>
        <a:solidFill>
          <a:schemeClr val="dk1"/>
        </a:solidFill>
        <a:effectLst/>
      </p:bgPr>
    </p:bg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3"/>
          <p:cNvSpPr txBox="1">
            <a:spLocks noGrp="1"/>
          </p:cNvSpPr>
          <p:nvPr>
            <p:ph type="title"/>
          </p:nvPr>
        </p:nvSpPr>
        <p:spPr>
          <a:xfrm>
            <a:off x="891175" y="1872000"/>
            <a:ext cx="3262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08" name="Google Shape;408;p23"/>
          <p:cNvSpPr txBox="1">
            <a:spLocks noGrp="1"/>
          </p:cNvSpPr>
          <p:nvPr>
            <p:ph type="subTitle" idx="1"/>
          </p:nvPr>
        </p:nvSpPr>
        <p:spPr>
          <a:xfrm>
            <a:off x="891175" y="2502625"/>
            <a:ext cx="3262500" cy="76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cxnSp>
        <p:nvCxnSpPr>
          <p:cNvPr id="409" name="Google Shape;409;p23"/>
          <p:cNvCxnSpPr/>
          <p:nvPr/>
        </p:nvCxnSpPr>
        <p:spPr>
          <a:xfrm>
            <a:off x="353849" y="425788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10" name="Google Shape;410;p23"/>
          <p:cNvCxnSpPr/>
          <p:nvPr/>
        </p:nvCxnSpPr>
        <p:spPr>
          <a:xfrm>
            <a:off x="353849" y="4717713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11" name="Google Shape;411;p23"/>
          <p:cNvGrpSpPr/>
          <p:nvPr/>
        </p:nvGrpSpPr>
        <p:grpSpPr>
          <a:xfrm>
            <a:off x="353850" y="571125"/>
            <a:ext cx="354850" cy="4024500"/>
            <a:chOff x="353850" y="571125"/>
            <a:chExt cx="354850" cy="4024500"/>
          </a:xfrm>
        </p:grpSpPr>
        <p:cxnSp>
          <p:nvCxnSpPr>
            <p:cNvPr id="412" name="Google Shape;412;p23"/>
            <p:cNvCxnSpPr/>
            <p:nvPr/>
          </p:nvCxnSpPr>
          <p:spPr>
            <a:xfrm>
              <a:off x="3538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3" name="Google Shape;413;p23"/>
            <p:cNvCxnSpPr/>
            <p:nvPr/>
          </p:nvCxnSpPr>
          <p:spPr>
            <a:xfrm>
              <a:off x="464241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4" name="Google Shape;414;p23"/>
            <p:cNvCxnSpPr/>
            <p:nvPr/>
          </p:nvCxnSpPr>
          <p:spPr>
            <a:xfrm>
              <a:off x="582533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5" name="Google Shape;415;p23"/>
            <p:cNvCxnSpPr/>
            <p:nvPr/>
          </p:nvCxnSpPr>
          <p:spPr>
            <a:xfrm>
              <a:off x="70870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16" name="Google Shape;416;p23"/>
          <p:cNvGrpSpPr/>
          <p:nvPr/>
        </p:nvGrpSpPr>
        <p:grpSpPr>
          <a:xfrm>
            <a:off x="8435550" y="571125"/>
            <a:ext cx="354850" cy="4024500"/>
            <a:chOff x="8435550" y="571125"/>
            <a:chExt cx="354850" cy="4024500"/>
          </a:xfrm>
        </p:grpSpPr>
        <p:cxnSp>
          <p:nvCxnSpPr>
            <p:cNvPr id="417" name="Google Shape;417;p23"/>
            <p:cNvCxnSpPr/>
            <p:nvPr/>
          </p:nvCxnSpPr>
          <p:spPr>
            <a:xfrm>
              <a:off x="84355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418" name="Google Shape;418;p23"/>
            <p:cNvGrpSpPr/>
            <p:nvPr/>
          </p:nvGrpSpPr>
          <p:grpSpPr>
            <a:xfrm>
              <a:off x="8545941" y="571125"/>
              <a:ext cx="244459" cy="4024500"/>
              <a:chOff x="8545941" y="571125"/>
              <a:chExt cx="244459" cy="4024500"/>
            </a:xfrm>
          </p:grpSpPr>
          <p:cxnSp>
            <p:nvCxnSpPr>
              <p:cNvPr id="419" name="Google Shape;419;p23"/>
              <p:cNvCxnSpPr/>
              <p:nvPr/>
            </p:nvCxnSpPr>
            <p:spPr>
              <a:xfrm>
                <a:off x="8545941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0" name="Google Shape;420;p23"/>
              <p:cNvCxnSpPr/>
              <p:nvPr/>
            </p:nvCxnSpPr>
            <p:spPr>
              <a:xfrm>
                <a:off x="8664233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1" name="Google Shape;421;p23"/>
              <p:cNvCxnSpPr/>
              <p:nvPr/>
            </p:nvCxnSpPr>
            <p:spPr>
              <a:xfrm>
                <a:off x="8790400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12">
    <p:bg>
      <p:bgPr>
        <a:solidFill>
          <a:schemeClr val="dk1"/>
        </a:solidFill>
        <a:effectLst/>
      </p:bgPr>
    </p:bg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24"/>
          <p:cNvSpPr txBox="1">
            <a:spLocks noGrp="1"/>
          </p:cNvSpPr>
          <p:nvPr>
            <p:ph type="subTitle" idx="1"/>
          </p:nvPr>
        </p:nvSpPr>
        <p:spPr>
          <a:xfrm>
            <a:off x="713225" y="1036950"/>
            <a:ext cx="7717800" cy="356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cxnSp>
        <p:nvCxnSpPr>
          <p:cNvPr id="424" name="Google Shape;424;p24"/>
          <p:cNvCxnSpPr/>
          <p:nvPr/>
        </p:nvCxnSpPr>
        <p:spPr>
          <a:xfrm>
            <a:off x="353849" y="425788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25" name="Google Shape;425;p24"/>
          <p:cNvCxnSpPr/>
          <p:nvPr/>
        </p:nvCxnSpPr>
        <p:spPr>
          <a:xfrm>
            <a:off x="353849" y="4717713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26" name="Google Shape;426;p24"/>
          <p:cNvGrpSpPr/>
          <p:nvPr/>
        </p:nvGrpSpPr>
        <p:grpSpPr>
          <a:xfrm>
            <a:off x="353850" y="571125"/>
            <a:ext cx="354850" cy="4024500"/>
            <a:chOff x="353850" y="571125"/>
            <a:chExt cx="354850" cy="4024500"/>
          </a:xfrm>
        </p:grpSpPr>
        <p:cxnSp>
          <p:nvCxnSpPr>
            <p:cNvPr id="427" name="Google Shape;427;p24"/>
            <p:cNvCxnSpPr/>
            <p:nvPr/>
          </p:nvCxnSpPr>
          <p:spPr>
            <a:xfrm>
              <a:off x="3538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8" name="Google Shape;428;p24"/>
            <p:cNvCxnSpPr/>
            <p:nvPr/>
          </p:nvCxnSpPr>
          <p:spPr>
            <a:xfrm>
              <a:off x="464241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9" name="Google Shape;429;p24"/>
            <p:cNvCxnSpPr/>
            <p:nvPr/>
          </p:nvCxnSpPr>
          <p:spPr>
            <a:xfrm>
              <a:off x="582533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0" name="Google Shape;430;p24"/>
            <p:cNvCxnSpPr/>
            <p:nvPr/>
          </p:nvCxnSpPr>
          <p:spPr>
            <a:xfrm>
              <a:off x="70870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31" name="Google Shape;431;p24"/>
          <p:cNvGrpSpPr/>
          <p:nvPr/>
        </p:nvGrpSpPr>
        <p:grpSpPr>
          <a:xfrm>
            <a:off x="8435550" y="571125"/>
            <a:ext cx="354850" cy="4024500"/>
            <a:chOff x="8435550" y="571125"/>
            <a:chExt cx="354850" cy="4024500"/>
          </a:xfrm>
        </p:grpSpPr>
        <p:cxnSp>
          <p:nvCxnSpPr>
            <p:cNvPr id="432" name="Google Shape;432;p24"/>
            <p:cNvCxnSpPr/>
            <p:nvPr/>
          </p:nvCxnSpPr>
          <p:spPr>
            <a:xfrm>
              <a:off x="84355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433" name="Google Shape;433;p24"/>
            <p:cNvGrpSpPr/>
            <p:nvPr/>
          </p:nvGrpSpPr>
          <p:grpSpPr>
            <a:xfrm>
              <a:off x="8545941" y="571125"/>
              <a:ext cx="244459" cy="4024500"/>
              <a:chOff x="8545941" y="571125"/>
              <a:chExt cx="244459" cy="4024500"/>
            </a:xfrm>
          </p:grpSpPr>
          <p:cxnSp>
            <p:nvCxnSpPr>
              <p:cNvPr id="434" name="Google Shape;434;p24"/>
              <p:cNvCxnSpPr/>
              <p:nvPr/>
            </p:nvCxnSpPr>
            <p:spPr>
              <a:xfrm>
                <a:off x="8545941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35" name="Google Shape;435;p24"/>
              <p:cNvCxnSpPr/>
              <p:nvPr/>
            </p:nvCxnSpPr>
            <p:spPr>
              <a:xfrm>
                <a:off x="8664233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36" name="Google Shape;436;p24"/>
              <p:cNvCxnSpPr/>
              <p:nvPr/>
            </p:nvCxnSpPr>
            <p:spPr>
              <a:xfrm>
                <a:off x="8790400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437" name="Google Shape;437;p24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11">
    <p:bg>
      <p:bgPr>
        <a:solidFill>
          <a:schemeClr val="dk1"/>
        </a:solidFill>
        <a:effectLst/>
      </p:bgPr>
    </p:bg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25"/>
          <p:cNvSpPr txBox="1">
            <a:spLocks noGrp="1"/>
          </p:cNvSpPr>
          <p:nvPr>
            <p:ph type="title"/>
          </p:nvPr>
        </p:nvSpPr>
        <p:spPr>
          <a:xfrm>
            <a:off x="2730125" y="539500"/>
            <a:ext cx="3683700" cy="99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440" name="Google Shape;440;p25"/>
          <p:cNvSpPr txBox="1">
            <a:spLocks noGrp="1"/>
          </p:cNvSpPr>
          <p:nvPr>
            <p:ph type="subTitle" idx="1"/>
          </p:nvPr>
        </p:nvSpPr>
        <p:spPr>
          <a:xfrm>
            <a:off x="2730175" y="1530100"/>
            <a:ext cx="3683700" cy="136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441" name="Google Shape;441;p25"/>
          <p:cNvCxnSpPr/>
          <p:nvPr/>
        </p:nvCxnSpPr>
        <p:spPr>
          <a:xfrm>
            <a:off x="353849" y="425788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42" name="Google Shape;442;p25"/>
          <p:cNvCxnSpPr/>
          <p:nvPr/>
        </p:nvCxnSpPr>
        <p:spPr>
          <a:xfrm>
            <a:off x="353849" y="4717713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43" name="Google Shape;443;p25"/>
          <p:cNvGrpSpPr/>
          <p:nvPr/>
        </p:nvGrpSpPr>
        <p:grpSpPr>
          <a:xfrm>
            <a:off x="353850" y="571125"/>
            <a:ext cx="354850" cy="4024500"/>
            <a:chOff x="353850" y="571125"/>
            <a:chExt cx="354850" cy="4024500"/>
          </a:xfrm>
        </p:grpSpPr>
        <p:cxnSp>
          <p:nvCxnSpPr>
            <p:cNvPr id="444" name="Google Shape;444;p25"/>
            <p:cNvCxnSpPr/>
            <p:nvPr/>
          </p:nvCxnSpPr>
          <p:spPr>
            <a:xfrm>
              <a:off x="3538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5" name="Google Shape;445;p25"/>
            <p:cNvCxnSpPr/>
            <p:nvPr/>
          </p:nvCxnSpPr>
          <p:spPr>
            <a:xfrm>
              <a:off x="464241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6" name="Google Shape;446;p25"/>
            <p:cNvCxnSpPr/>
            <p:nvPr/>
          </p:nvCxnSpPr>
          <p:spPr>
            <a:xfrm>
              <a:off x="582533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7" name="Google Shape;447;p25"/>
            <p:cNvCxnSpPr/>
            <p:nvPr/>
          </p:nvCxnSpPr>
          <p:spPr>
            <a:xfrm>
              <a:off x="70870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48" name="Google Shape;448;p25"/>
          <p:cNvGrpSpPr/>
          <p:nvPr/>
        </p:nvGrpSpPr>
        <p:grpSpPr>
          <a:xfrm>
            <a:off x="8435550" y="571125"/>
            <a:ext cx="354850" cy="4024500"/>
            <a:chOff x="8435550" y="571125"/>
            <a:chExt cx="354850" cy="4024500"/>
          </a:xfrm>
        </p:grpSpPr>
        <p:cxnSp>
          <p:nvCxnSpPr>
            <p:cNvPr id="449" name="Google Shape;449;p25"/>
            <p:cNvCxnSpPr/>
            <p:nvPr/>
          </p:nvCxnSpPr>
          <p:spPr>
            <a:xfrm>
              <a:off x="84355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450" name="Google Shape;450;p25"/>
            <p:cNvGrpSpPr/>
            <p:nvPr/>
          </p:nvGrpSpPr>
          <p:grpSpPr>
            <a:xfrm>
              <a:off x="8545941" y="571125"/>
              <a:ext cx="244459" cy="4024500"/>
              <a:chOff x="8545941" y="571125"/>
              <a:chExt cx="244459" cy="4024500"/>
            </a:xfrm>
          </p:grpSpPr>
          <p:cxnSp>
            <p:nvCxnSpPr>
              <p:cNvPr id="451" name="Google Shape;451;p25"/>
              <p:cNvCxnSpPr/>
              <p:nvPr/>
            </p:nvCxnSpPr>
            <p:spPr>
              <a:xfrm>
                <a:off x="8545941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52" name="Google Shape;452;p25"/>
              <p:cNvCxnSpPr/>
              <p:nvPr/>
            </p:nvCxnSpPr>
            <p:spPr>
              <a:xfrm>
                <a:off x="8664233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53" name="Google Shape;453;p25"/>
              <p:cNvCxnSpPr/>
              <p:nvPr/>
            </p:nvCxnSpPr>
            <p:spPr>
              <a:xfrm>
                <a:off x="8790400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454" name="Google Shape;454;p25"/>
          <p:cNvSpPr txBox="1"/>
          <p:nvPr/>
        </p:nvSpPr>
        <p:spPr>
          <a:xfrm>
            <a:off x="2730150" y="3556275"/>
            <a:ext cx="3683700" cy="71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CREDITS: This presentation template was created by </a:t>
            </a:r>
            <a:r>
              <a:rPr lang="en" sz="1200" b="1">
                <a:solidFill>
                  <a:schemeClr val="dk2"/>
                </a:solidFill>
                <a:uFill>
                  <a:noFill/>
                </a:uFill>
                <a:latin typeface="Roboto Condensed"/>
                <a:ea typeface="Roboto Condensed"/>
                <a:cs typeface="Roboto Condensed"/>
                <a:sym typeface="Roboto Condensed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, including icons by </a:t>
            </a:r>
            <a:r>
              <a:rPr lang="en" sz="1200" b="1">
                <a:solidFill>
                  <a:schemeClr val="dk2"/>
                </a:solidFill>
                <a:uFill>
                  <a:noFill/>
                </a:uFill>
                <a:latin typeface="Roboto Condensed"/>
                <a:ea typeface="Roboto Condensed"/>
                <a:cs typeface="Roboto Condensed"/>
                <a:sym typeface="Roboto Condense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, and infographics &amp; images by </a:t>
            </a:r>
            <a:r>
              <a:rPr lang="en" sz="1200" b="1">
                <a:solidFill>
                  <a:schemeClr val="dk2"/>
                </a:solidFill>
                <a:uFill>
                  <a:noFill/>
                </a:uFill>
                <a:latin typeface="Roboto Condensed"/>
                <a:ea typeface="Roboto Condensed"/>
                <a:cs typeface="Roboto Condensed"/>
                <a:sym typeface="Roboto Condensed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200">
                <a:solidFill>
                  <a:schemeClr val="dk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.</a:t>
            </a:r>
            <a:endParaRPr sz="1200">
              <a:solidFill>
                <a:schemeClr val="dk2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2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3">
    <p:bg>
      <p:bgPr>
        <a:solidFill>
          <a:schemeClr val="dk1"/>
        </a:solidFill>
        <a:effectLst/>
      </p:bgPr>
    </p:bg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6" name="Google Shape;456;p26"/>
          <p:cNvCxnSpPr/>
          <p:nvPr/>
        </p:nvCxnSpPr>
        <p:spPr>
          <a:xfrm>
            <a:off x="353849" y="425788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57" name="Google Shape;457;p26"/>
          <p:cNvCxnSpPr/>
          <p:nvPr/>
        </p:nvCxnSpPr>
        <p:spPr>
          <a:xfrm>
            <a:off x="353849" y="4717713"/>
            <a:ext cx="8436300" cy="0"/>
          </a:xfrm>
          <a:prstGeom prst="straightConnector1">
            <a:avLst/>
          </a:prstGeom>
          <a:noFill/>
          <a:ln w="9525" cap="flat" cmpd="sng">
            <a:solidFill>
              <a:srgbClr val="F8D0C6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58" name="Google Shape;458;p26"/>
          <p:cNvGrpSpPr/>
          <p:nvPr/>
        </p:nvGrpSpPr>
        <p:grpSpPr>
          <a:xfrm>
            <a:off x="353850" y="571125"/>
            <a:ext cx="354850" cy="4024500"/>
            <a:chOff x="353850" y="571125"/>
            <a:chExt cx="354850" cy="4024500"/>
          </a:xfrm>
        </p:grpSpPr>
        <p:cxnSp>
          <p:nvCxnSpPr>
            <p:cNvPr id="459" name="Google Shape;459;p26"/>
            <p:cNvCxnSpPr/>
            <p:nvPr/>
          </p:nvCxnSpPr>
          <p:spPr>
            <a:xfrm>
              <a:off x="3538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60" name="Google Shape;460;p26"/>
            <p:cNvCxnSpPr/>
            <p:nvPr/>
          </p:nvCxnSpPr>
          <p:spPr>
            <a:xfrm>
              <a:off x="464241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61" name="Google Shape;461;p26"/>
            <p:cNvCxnSpPr/>
            <p:nvPr/>
          </p:nvCxnSpPr>
          <p:spPr>
            <a:xfrm>
              <a:off x="582533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62" name="Google Shape;462;p26"/>
            <p:cNvCxnSpPr/>
            <p:nvPr/>
          </p:nvCxnSpPr>
          <p:spPr>
            <a:xfrm>
              <a:off x="70870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63" name="Google Shape;463;p26"/>
          <p:cNvGrpSpPr/>
          <p:nvPr/>
        </p:nvGrpSpPr>
        <p:grpSpPr>
          <a:xfrm>
            <a:off x="8435550" y="571125"/>
            <a:ext cx="354850" cy="4024500"/>
            <a:chOff x="8435550" y="571125"/>
            <a:chExt cx="354850" cy="4024500"/>
          </a:xfrm>
        </p:grpSpPr>
        <p:cxnSp>
          <p:nvCxnSpPr>
            <p:cNvPr id="464" name="Google Shape;464;p26"/>
            <p:cNvCxnSpPr/>
            <p:nvPr/>
          </p:nvCxnSpPr>
          <p:spPr>
            <a:xfrm>
              <a:off x="8435550" y="571125"/>
              <a:ext cx="0" cy="4024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465" name="Google Shape;465;p26"/>
            <p:cNvGrpSpPr/>
            <p:nvPr/>
          </p:nvGrpSpPr>
          <p:grpSpPr>
            <a:xfrm>
              <a:off x="8545941" y="571125"/>
              <a:ext cx="244459" cy="4024500"/>
              <a:chOff x="8545941" y="571125"/>
              <a:chExt cx="244459" cy="4024500"/>
            </a:xfrm>
          </p:grpSpPr>
          <p:cxnSp>
            <p:nvCxnSpPr>
              <p:cNvPr id="466" name="Google Shape;466;p26"/>
              <p:cNvCxnSpPr/>
              <p:nvPr/>
            </p:nvCxnSpPr>
            <p:spPr>
              <a:xfrm>
                <a:off x="8545941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67" name="Google Shape;467;p26"/>
              <p:cNvCxnSpPr/>
              <p:nvPr/>
            </p:nvCxnSpPr>
            <p:spPr>
              <a:xfrm>
                <a:off x="8664233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68" name="Google Shape;468;p26"/>
              <p:cNvCxnSpPr/>
              <p:nvPr/>
            </p:nvCxnSpPr>
            <p:spPr>
              <a:xfrm>
                <a:off x="8790400" y="571125"/>
                <a:ext cx="0" cy="4024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ig Shoulders Text SemiBold"/>
              <a:buNone/>
              <a:defRPr sz="2800">
                <a:solidFill>
                  <a:schemeClr val="dk2"/>
                </a:solidFill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ig Shoulders Text SemiBold"/>
              <a:buNone/>
              <a:defRPr sz="2800">
                <a:solidFill>
                  <a:schemeClr val="dk2"/>
                </a:solidFill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ig Shoulders Text SemiBold"/>
              <a:buNone/>
              <a:defRPr sz="2800">
                <a:solidFill>
                  <a:schemeClr val="dk2"/>
                </a:solidFill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ig Shoulders Text SemiBold"/>
              <a:buNone/>
              <a:defRPr sz="2800">
                <a:solidFill>
                  <a:schemeClr val="dk2"/>
                </a:solidFill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ig Shoulders Text SemiBold"/>
              <a:buNone/>
              <a:defRPr sz="2800">
                <a:solidFill>
                  <a:schemeClr val="dk2"/>
                </a:solidFill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ig Shoulders Text SemiBold"/>
              <a:buNone/>
              <a:defRPr sz="2800">
                <a:solidFill>
                  <a:schemeClr val="dk2"/>
                </a:solidFill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ig Shoulders Text SemiBold"/>
              <a:buNone/>
              <a:defRPr sz="2800">
                <a:solidFill>
                  <a:schemeClr val="dk2"/>
                </a:solidFill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ig Shoulders Text SemiBold"/>
              <a:buNone/>
              <a:defRPr sz="2800">
                <a:solidFill>
                  <a:schemeClr val="dk2"/>
                </a:solidFill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ig Shoulders Text SemiBold"/>
              <a:buNone/>
              <a:defRPr sz="2800">
                <a:solidFill>
                  <a:schemeClr val="dk2"/>
                </a:solidFill>
                <a:latin typeface="Big Shoulders Text SemiBold"/>
                <a:ea typeface="Big Shoulders Text SemiBold"/>
                <a:cs typeface="Big Shoulders Text SemiBold"/>
                <a:sym typeface="Big Shoulders Text Semi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 Condensed"/>
              <a:buChar char="●"/>
              <a:defRPr sz="1800">
                <a:solidFill>
                  <a:schemeClr val="dk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Condensed"/>
              <a:buChar char="○"/>
              <a:defRPr>
                <a:solidFill>
                  <a:schemeClr val="dk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Condensed"/>
              <a:buChar char="■"/>
              <a:defRPr>
                <a:solidFill>
                  <a:schemeClr val="dk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Condensed"/>
              <a:buChar char="●"/>
              <a:defRPr>
                <a:solidFill>
                  <a:schemeClr val="dk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Condensed"/>
              <a:buChar char="○"/>
              <a:defRPr>
                <a:solidFill>
                  <a:schemeClr val="dk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Condensed"/>
              <a:buChar char="■"/>
              <a:defRPr>
                <a:solidFill>
                  <a:schemeClr val="dk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Condensed"/>
              <a:buChar char="●"/>
              <a:defRPr>
                <a:solidFill>
                  <a:schemeClr val="dk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Condensed"/>
              <a:buChar char="○"/>
              <a:defRPr>
                <a:solidFill>
                  <a:schemeClr val="dk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Condensed"/>
              <a:buChar char="■"/>
              <a:defRPr>
                <a:solidFill>
                  <a:schemeClr val="dk2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27"/>
          <p:cNvSpPr txBox="1">
            <a:spLocks noGrp="1"/>
          </p:cNvSpPr>
          <p:nvPr>
            <p:ph type="subTitle" idx="1"/>
          </p:nvPr>
        </p:nvSpPr>
        <p:spPr>
          <a:xfrm>
            <a:off x="4572125" y="4008650"/>
            <a:ext cx="3858900" cy="66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Presented by Jackson 4</a:t>
            </a:r>
            <a:endParaRPr/>
          </a:p>
        </p:txBody>
      </p:sp>
      <p:sp>
        <p:nvSpPr>
          <p:cNvPr id="474" name="Google Shape;474;p27"/>
          <p:cNvSpPr/>
          <p:nvPr/>
        </p:nvSpPr>
        <p:spPr>
          <a:xfrm>
            <a:off x="1215988" y="2055438"/>
            <a:ext cx="2309865" cy="2309865"/>
          </a:xfrm>
          <a:custGeom>
            <a:avLst/>
            <a:gdLst/>
            <a:ahLst/>
            <a:cxnLst/>
            <a:rect l="l" t="t" r="r" b="b"/>
            <a:pathLst>
              <a:path w="22623" h="22623" extrusionOk="0">
                <a:moveTo>
                  <a:pt x="11311" y="1"/>
                </a:moveTo>
                <a:cubicBezTo>
                  <a:pt x="5061" y="1"/>
                  <a:pt x="0" y="5061"/>
                  <a:pt x="0" y="11312"/>
                </a:cubicBezTo>
                <a:cubicBezTo>
                  <a:pt x="0" y="17551"/>
                  <a:pt x="5061" y="22623"/>
                  <a:pt x="11311" y="22623"/>
                </a:cubicBezTo>
                <a:cubicBezTo>
                  <a:pt x="17562" y="22623"/>
                  <a:pt x="22622" y="17551"/>
                  <a:pt x="22622" y="11312"/>
                </a:cubicBezTo>
                <a:cubicBezTo>
                  <a:pt x="22622" y="5061"/>
                  <a:pt x="17562" y="1"/>
                  <a:pt x="1131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75" name="Google Shape;475;p27"/>
          <p:cNvGrpSpPr/>
          <p:nvPr/>
        </p:nvGrpSpPr>
        <p:grpSpPr>
          <a:xfrm>
            <a:off x="1255579" y="912448"/>
            <a:ext cx="2230811" cy="2230811"/>
            <a:chOff x="4091275" y="1630400"/>
            <a:chExt cx="866200" cy="866200"/>
          </a:xfrm>
        </p:grpSpPr>
        <p:sp>
          <p:nvSpPr>
            <p:cNvPr id="476" name="Google Shape;476;p27"/>
            <p:cNvSpPr/>
            <p:nvPr/>
          </p:nvSpPr>
          <p:spPr>
            <a:xfrm>
              <a:off x="4135925" y="176432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27"/>
            <p:cNvSpPr/>
            <p:nvPr/>
          </p:nvSpPr>
          <p:spPr>
            <a:xfrm>
              <a:off x="4225225" y="176432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27"/>
            <p:cNvSpPr/>
            <p:nvPr/>
          </p:nvSpPr>
          <p:spPr>
            <a:xfrm>
              <a:off x="4135925" y="167505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27"/>
            <p:cNvSpPr/>
            <p:nvPr/>
          </p:nvSpPr>
          <p:spPr>
            <a:xfrm>
              <a:off x="4225225" y="167505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27"/>
            <p:cNvSpPr/>
            <p:nvPr/>
          </p:nvSpPr>
          <p:spPr>
            <a:xfrm>
              <a:off x="4180575" y="171967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27"/>
            <p:cNvSpPr/>
            <p:nvPr/>
          </p:nvSpPr>
          <p:spPr>
            <a:xfrm>
              <a:off x="4091275" y="171967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27"/>
            <p:cNvSpPr/>
            <p:nvPr/>
          </p:nvSpPr>
          <p:spPr>
            <a:xfrm>
              <a:off x="4180575" y="163040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27"/>
            <p:cNvSpPr/>
            <p:nvPr/>
          </p:nvSpPr>
          <p:spPr>
            <a:xfrm>
              <a:off x="4091275" y="163040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27"/>
            <p:cNvSpPr/>
            <p:nvPr/>
          </p:nvSpPr>
          <p:spPr>
            <a:xfrm>
              <a:off x="4135925" y="19429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27"/>
            <p:cNvSpPr/>
            <p:nvPr/>
          </p:nvSpPr>
          <p:spPr>
            <a:xfrm>
              <a:off x="4225225" y="19429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27"/>
            <p:cNvSpPr/>
            <p:nvPr/>
          </p:nvSpPr>
          <p:spPr>
            <a:xfrm>
              <a:off x="4135925" y="18536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27"/>
            <p:cNvSpPr/>
            <p:nvPr/>
          </p:nvSpPr>
          <p:spPr>
            <a:xfrm>
              <a:off x="4225225" y="18536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27"/>
            <p:cNvSpPr/>
            <p:nvPr/>
          </p:nvSpPr>
          <p:spPr>
            <a:xfrm>
              <a:off x="4180575" y="18982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27"/>
            <p:cNvSpPr/>
            <p:nvPr/>
          </p:nvSpPr>
          <p:spPr>
            <a:xfrm>
              <a:off x="4091275" y="18982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27"/>
            <p:cNvSpPr/>
            <p:nvPr/>
          </p:nvSpPr>
          <p:spPr>
            <a:xfrm>
              <a:off x="4180575" y="18089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03"/>
                    <a:pt x="357" y="703"/>
                  </a:cubicBezTo>
                  <a:cubicBezTo>
                    <a:pt x="548" y="703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27"/>
            <p:cNvSpPr/>
            <p:nvPr/>
          </p:nvSpPr>
          <p:spPr>
            <a:xfrm>
              <a:off x="4091275" y="18089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03"/>
                    <a:pt x="358" y="703"/>
                  </a:cubicBezTo>
                  <a:cubicBezTo>
                    <a:pt x="548" y="703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27"/>
            <p:cNvSpPr/>
            <p:nvPr/>
          </p:nvSpPr>
          <p:spPr>
            <a:xfrm>
              <a:off x="4135925" y="21215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27"/>
            <p:cNvSpPr/>
            <p:nvPr/>
          </p:nvSpPr>
          <p:spPr>
            <a:xfrm>
              <a:off x="4225225" y="21215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27"/>
            <p:cNvSpPr/>
            <p:nvPr/>
          </p:nvSpPr>
          <p:spPr>
            <a:xfrm>
              <a:off x="4135925" y="2032225"/>
              <a:ext cx="17875" cy="17575"/>
            </a:xfrm>
            <a:custGeom>
              <a:avLst/>
              <a:gdLst/>
              <a:ahLst/>
              <a:cxnLst/>
              <a:rect l="l" t="t" r="r" b="b"/>
              <a:pathLst>
                <a:path w="715" h="703" extrusionOk="0">
                  <a:moveTo>
                    <a:pt x="358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27"/>
            <p:cNvSpPr/>
            <p:nvPr/>
          </p:nvSpPr>
          <p:spPr>
            <a:xfrm>
              <a:off x="4225225" y="2032225"/>
              <a:ext cx="17875" cy="17575"/>
            </a:xfrm>
            <a:custGeom>
              <a:avLst/>
              <a:gdLst/>
              <a:ahLst/>
              <a:cxnLst/>
              <a:rect l="l" t="t" r="r" b="b"/>
              <a:pathLst>
                <a:path w="715" h="703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27"/>
            <p:cNvSpPr/>
            <p:nvPr/>
          </p:nvSpPr>
          <p:spPr>
            <a:xfrm>
              <a:off x="4180575" y="20768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27"/>
            <p:cNvSpPr/>
            <p:nvPr/>
          </p:nvSpPr>
          <p:spPr>
            <a:xfrm>
              <a:off x="4091275" y="20768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27"/>
            <p:cNvSpPr/>
            <p:nvPr/>
          </p:nvSpPr>
          <p:spPr>
            <a:xfrm>
              <a:off x="4180575" y="19875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27"/>
            <p:cNvSpPr/>
            <p:nvPr/>
          </p:nvSpPr>
          <p:spPr>
            <a:xfrm>
              <a:off x="4091275" y="19875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27"/>
            <p:cNvSpPr/>
            <p:nvPr/>
          </p:nvSpPr>
          <p:spPr>
            <a:xfrm>
              <a:off x="4135925" y="23001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27"/>
            <p:cNvSpPr/>
            <p:nvPr/>
          </p:nvSpPr>
          <p:spPr>
            <a:xfrm>
              <a:off x="4225225" y="23001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27"/>
            <p:cNvSpPr/>
            <p:nvPr/>
          </p:nvSpPr>
          <p:spPr>
            <a:xfrm>
              <a:off x="4135925" y="22108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27"/>
            <p:cNvSpPr/>
            <p:nvPr/>
          </p:nvSpPr>
          <p:spPr>
            <a:xfrm>
              <a:off x="4225225" y="22108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27"/>
            <p:cNvSpPr/>
            <p:nvPr/>
          </p:nvSpPr>
          <p:spPr>
            <a:xfrm>
              <a:off x="4180575" y="22554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27"/>
            <p:cNvSpPr/>
            <p:nvPr/>
          </p:nvSpPr>
          <p:spPr>
            <a:xfrm>
              <a:off x="4091275" y="22554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27"/>
            <p:cNvSpPr/>
            <p:nvPr/>
          </p:nvSpPr>
          <p:spPr>
            <a:xfrm>
              <a:off x="4180575" y="21661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27"/>
            <p:cNvSpPr/>
            <p:nvPr/>
          </p:nvSpPr>
          <p:spPr>
            <a:xfrm>
              <a:off x="4091275" y="21661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27"/>
            <p:cNvSpPr/>
            <p:nvPr/>
          </p:nvSpPr>
          <p:spPr>
            <a:xfrm>
              <a:off x="4135925" y="24787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27"/>
            <p:cNvSpPr/>
            <p:nvPr/>
          </p:nvSpPr>
          <p:spPr>
            <a:xfrm>
              <a:off x="4225225" y="24787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27"/>
            <p:cNvSpPr/>
            <p:nvPr/>
          </p:nvSpPr>
          <p:spPr>
            <a:xfrm>
              <a:off x="4135925" y="23894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27"/>
            <p:cNvSpPr/>
            <p:nvPr/>
          </p:nvSpPr>
          <p:spPr>
            <a:xfrm>
              <a:off x="4225225" y="23894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27"/>
            <p:cNvSpPr/>
            <p:nvPr/>
          </p:nvSpPr>
          <p:spPr>
            <a:xfrm>
              <a:off x="4180575" y="243405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27"/>
            <p:cNvSpPr/>
            <p:nvPr/>
          </p:nvSpPr>
          <p:spPr>
            <a:xfrm>
              <a:off x="4091275" y="243405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27"/>
            <p:cNvSpPr/>
            <p:nvPr/>
          </p:nvSpPr>
          <p:spPr>
            <a:xfrm>
              <a:off x="4180575" y="23447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27"/>
            <p:cNvSpPr/>
            <p:nvPr/>
          </p:nvSpPr>
          <p:spPr>
            <a:xfrm>
              <a:off x="4091275" y="23447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27"/>
            <p:cNvSpPr/>
            <p:nvPr/>
          </p:nvSpPr>
          <p:spPr>
            <a:xfrm>
              <a:off x="4314525" y="176432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4" y="549"/>
                    <a:pt x="714" y="358"/>
                  </a:cubicBezTo>
                  <a:cubicBezTo>
                    <a:pt x="714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27"/>
            <p:cNvSpPr/>
            <p:nvPr/>
          </p:nvSpPr>
          <p:spPr>
            <a:xfrm>
              <a:off x="4403800" y="1764325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9"/>
                    <a:pt x="168" y="715"/>
                    <a:pt x="358" y="715"/>
                  </a:cubicBezTo>
                  <a:cubicBezTo>
                    <a:pt x="549" y="715"/>
                    <a:pt x="715" y="549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27"/>
            <p:cNvSpPr/>
            <p:nvPr/>
          </p:nvSpPr>
          <p:spPr>
            <a:xfrm>
              <a:off x="4314525" y="167505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4" y="548"/>
                    <a:pt x="714" y="357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27"/>
            <p:cNvSpPr/>
            <p:nvPr/>
          </p:nvSpPr>
          <p:spPr>
            <a:xfrm>
              <a:off x="4403800" y="1675050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4"/>
                    <a:pt x="358" y="714"/>
                  </a:cubicBezTo>
                  <a:cubicBezTo>
                    <a:pt x="549" y="714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27"/>
            <p:cNvSpPr/>
            <p:nvPr/>
          </p:nvSpPr>
          <p:spPr>
            <a:xfrm>
              <a:off x="4359175" y="171967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4" y="549"/>
                    <a:pt x="714" y="358"/>
                  </a:cubicBezTo>
                  <a:cubicBezTo>
                    <a:pt x="714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27"/>
            <p:cNvSpPr/>
            <p:nvPr/>
          </p:nvSpPr>
          <p:spPr>
            <a:xfrm>
              <a:off x="4269875" y="171967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27"/>
            <p:cNvSpPr/>
            <p:nvPr/>
          </p:nvSpPr>
          <p:spPr>
            <a:xfrm>
              <a:off x="4359175" y="163040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4" y="548"/>
                    <a:pt x="714" y="357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27"/>
            <p:cNvSpPr/>
            <p:nvPr/>
          </p:nvSpPr>
          <p:spPr>
            <a:xfrm>
              <a:off x="4269875" y="163040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27"/>
            <p:cNvSpPr/>
            <p:nvPr/>
          </p:nvSpPr>
          <p:spPr>
            <a:xfrm>
              <a:off x="4314525" y="19429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4" y="548"/>
                    <a:pt x="714" y="358"/>
                  </a:cubicBezTo>
                  <a:cubicBezTo>
                    <a:pt x="714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27"/>
            <p:cNvSpPr/>
            <p:nvPr/>
          </p:nvSpPr>
          <p:spPr>
            <a:xfrm>
              <a:off x="4403800" y="194292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8" y="1"/>
                    <a:pt x="1" y="155"/>
                    <a:pt x="1" y="358"/>
                  </a:cubicBezTo>
                  <a:cubicBezTo>
                    <a:pt x="1" y="548"/>
                    <a:pt x="168" y="703"/>
                    <a:pt x="358" y="703"/>
                  </a:cubicBezTo>
                  <a:cubicBezTo>
                    <a:pt x="549" y="703"/>
                    <a:pt x="715" y="548"/>
                    <a:pt x="715" y="358"/>
                  </a:cubicBezTo>
                  <a:cubicBezTo>
                    <a:pt x="715" y="155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27"/>
            <p:cNvSpPr/>
            <p:nvPr/>
          </p:nvSpPr>
          <p:spPr>
            <a:xfrm>
              <a:off x="4314525" y="18536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4" y="548"/>
                    <a:pt x="714" y="358"/>
                  </a:cubicBezTo>
                  <a:cubicBezTo>
                    <a:pt x="714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27"/>
            <p:cNvSpPr/>
            <p:nvPr/>
          </p:nvSpPr>
          <p:spPr>
            <a:xfrm>
              <a:off x="4403800" y="185362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8"/>
                    <a:pt x="168" y="703"/>
                    <a:pt x="358" y="703"/>
                  </a:cubicBezTo>
                  <a:cubicBezTo>
                    <a:pt x="549" y="703"/>
                    <a:pt x="715" y="548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27"/>
            <p:cNvSpPr/>
            <p:nvPr/>
          </p:nvSpPr>
          <p:spPr>
            <a:xfrm>
              <a:off x="4359175" y="18982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4" y="548"/>
                    <a:pt x="714" y="358"/>
                  </a:cubicBezTo>
                  <a:cubicBezTo>
                    <a:pt x="714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27"/>
            <p:cNvSpPr/>
            <p:nvPr/>
          </p:nvSpPr>
          <p:spPr>
            <a:xfrm>
              <a:off x="4269875" y="18982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27"/>
            <p:cNvSpPr/>
            <p:nvPr/>
          </p:nvSpPr>
          <p:spPr>
            <a:xfrm>
              <a:off x="4359175" y="18089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03"/>
                    <a:pt x="357" y="703"/>
                  </a:cubicBezTo>
                  <a:cubicBezTo>
                    <a:pt x="548" y="703"/>
                    <a:pt x="714" y="549"/>
                    <a:pt x="714" y="358"/>
                  </a:cubicBezTo>
                  <a:cubicBezTo>
                    <a:pt x="714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27"/>
            <p:cNvSpPr/>
            <p:nvPr/>
          </p:nvSpPr>
          <p:spPr>
            <a:xfrm>
              <a:off x="4269875" y="18089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03"/>
                    <a:pt x="357" y="703"/>
                  </a:cubicBezTo>
                  <a:cubicBezTo>
                    <a:pt x="548" y="703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27"/>
            <p:cNvSpPr/>
            <p:nvPr/>
          </p:nvSpPr>
          <p:spPr>
            <a:xfrm>
              <a:off x="4314525" y="21215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4" y="548"/>
                    <a:pt x="714" y="358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27"/>
            <p:cNvSpPr/>
            <p:nvPr/>
          </p:nvSpPr>
          <p:spPr>
            <a:xfrm>
              <a:off x="4403800" y="212152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8"/>
                  </a:cubicBezTo>
                  <a:cubicBezTo>
                    <a:pt x="1" y="548"/>
                    <a:pt x="168" y="715"/>
                    <a:pt x="358" y="715"/>
                  </a:cubicBezTo>
                  <a:cubicBezTo>
                    <a:pt x="549" y="715"/>
                    <a:pt x="715" y="548"/>
                    <a:pt x="715" y="358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27"/>
            <p:cNvSpPr/>
            <p:nvPr/>
          </p:nvSpPr>
          <p:spPr>
            <a:xfrm>
              <a:off x="4314525" y="2032225"/>
              <a:ext cx="17875" cy="17575"/>
            </a:xfrm>
            <a:custGeom>
              <a:avLst/>
              <a:gdLst/>
              <a:ahLst/>
              <a:cxnLst/>
              <a:rect l="l" t="t" r="r" b="b"/>
              <a:pathLst>
                <a:path w="715" h="703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4" y="548"/>
                    <a:pt x="714" y="358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27"/>
            <p:cNvSpPr/>
            <p:nvPr/>
          </p:nvSpPr>
          <p:spPr>
            <a:xfrm>
              <a:off x="4403800" y="2032225"/>
              <a:ext cx="17900" cy="17575"/>
            </a:xfrm>
            <a:custGeom>
              <a:avLst/>
              <a:gdLst/>
              <a:ahLst/>
              <a:cxnLst/>
              <a:rect l="l" t="t" r="r" b="b"/>
              <a:pathLst>
                <a:path w="716" h="703" extrusionOk="0">
                  <a:moveTo>
                    <a:pt x="358" y="0"/>
                  </a:moveTo>
                  <a:cubicBezTo>
                    <a:pt x="168" y="0"/>
                    <a:pt x="1" y="155"/>
                    <a:pt x="1" y="358"/>
                  </a:cubicBezTo>
                  <a:cubicBezTo>
                    <a:pt x="1" y="548"/>
                    <a:pt x="168" y="703"/>
                    <a:pt x="358" y="703"/>
                  </a:cubicBezTo>
                  <a:cubicBezTo>
                    <a:pt x="549" y="703"/>
                    <a:pt x="715" y="548"/>
                    <a:pt x="715" y="358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27"/>
            <p:cNvSpPr/>
            <p:nvPr/>
          </p:nvSpPr>
          <p:spPr>
            <a:xfrm>
              <a:off x="4359175" y="20768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4" y="548"/>
                    <a:pt x="714" y="358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27"/>
            <p:cNvSpPr/>
            <p:nvPr/>
          </p:nvSpPr>
          <p:spPr>
            <a:xfrm>
              <a:off x="4269875" y="20768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27"/>
            <p:cNvSpPr/>
            <p:nvPr/>
          </p:nvSpPr>
          <p:spPr>
            <a:xfrm>
              <a:off x="4359175" y="19875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4" y="548"/>
                    <a:pt x="714" y="358"/>
                  </a:cubicBezTo>
                  <a:cubicBezTo>
                    <a:pt x="714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27"/>
            <p:cNvSpPr/>
            <p:nvPr/>
          </p:nvSpPr>
          <p:spPr>
            <a:xfrm>
              <a:off x="4269875" y="19875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27"/>
            <p:cNvSpPr/>
            <p:nvPr/>
          </p:nvSpPr>
          <p:spPr>
            <a:xfrm>
              <a:off x="4314525" y="23001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4" y="548"/>
                    <a:pt x="714" y="357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27"/>
            <p:cNvSpPr/>
            <p:nvPr/>
          </p:nvSpPr>
          <p:spPr>
            <a:xfrm>
              <a:off x="4403800" y="230012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4"/>
                    <a:pt x="358" y="714"/>
                  </a:cubicBezTo>
                  <a:cubicBezTo>
                    <a:pt x="549" y="714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27"/>
            <p:cNvSpPr/>
            <p:nvPr/>
          </p:nvSpPr>
          <p:spPr>
            <a:xfrm>
              <a:off x="4314525" y="22108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4" y="548"/>
                    <a:pt x="714" y="357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27"/>
            <p:cNvSpPr/>
            <p:nvPr/>
          </p:nvSpPr>
          <p:spPr>
            <a:xfrm>
              <a:off x="4403800" y="221082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5"/>
                    <a:pt x="358" y="715"/>
                  </a:cubicBezTo>
                  <a:cubicBezTo>
                    <a:pt x="549" y="715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27"/>
            <p:cNvSpPr/>
            <p:nvPr/>
          </p:nvSpPr>
          <p:spPr>
            <a:xfrm>
              <a:off x="4359175" y="22554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4" y="548"/>
                    <a:pt x="714" y="357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27"/>
            <p:cNvSpPr/>
            <p:nvPr/>
          </p:nvSpPr>
          <p:spPr>
            <a:xfrm>
              <a:off x="4269875" y="22554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27"/>
            <p:cNvSpPr/>
            <p:nvPr/>
          </p:nvSpPr>
          <p:spPr>
            <a:xfrm>
              <a:off x="4359175" y="21661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4" y="548"/>
                    <a:pt x="714" y="357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27"/>
            <p:cNvSpPr/>
            <p:nvPr/>
          </p:nvSpPr>
          <p:spPr>
            <a:xfrm>
              <a:off x="4269875" y="21661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27"/>
            <p:cNvSpPr/>
            <p:nvPr/>
          </p:nvSpPr>
          <p:spPr>
            <a:xfrm>
              <a:off x="4314525" y="24787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4" y="549"/>
                    <a:pt x="714" y="358"/>
                  </a:cubicBezTo>
                  <a:cubicBezTo>
                    <a:pt x="714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27"/>
            <p:cNvSpPr/>
            <p:nvPr/>
          </p:nvSpPr>
          <p:spPr>
            <a:xfrm>
              <a:off x="4403800" y="2478700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9"/>
                    <a:pt x="168" y="715"/>
                    <a:pt x="358" y="715"/>
                  </a:cubicBezTo>
                  <a:cubicBezTo>
                    <a:pt x="549" y="715"/>
                    <a:pt x="715" y="549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27"/>
            <p:cNvSpPr/>
            <p:nvPr/>
          </p:nvSpPr>
          <p:spPr>
            <a:xfrm>
              <a:off x="4314525" y="23894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4" y="549"/>
                    <a:pt x="714" y="358"/>
                  </a:cubicBezTo>
                  <a:cubicBezTo>
                    <a:pt x="714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27"/>
            <p:cNvSpPr/>
            <p:nvPr/>
          </p:nvSpPr>
          <p:spPr>
            <a:xfrm>
              <a:off x="4403800" y="2389400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9"/>
                    <a:pt x="168" y="715"/>
                    <a:pt x="358" y="715"/>
                  </a:cubicBezTo>
                  <a:cubicBezTo>
                    <a:pt x="549" y="715"/>
                    <a:pt x="715" y="549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27"/>
            <p:cNvSpPr/>
            <p:nvPr/>
          </p:nvSpPr>
          <p:spPr>
            <a:xfrm>
              <a:off x="4359175" y="243405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4" y="549"/>
                    <a:pt x="714" y="358"/>
                  </a:cubicBezTo>
                  <a:cubicBezTo>
                    <a:pt x="714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27"/>
            <p:cNvSpPr/>
            <p:nvPr/>
          </p:nvSpPr>
          <p:spPr>
            <a:xfrm>
              <a:off x="4269875" y="243405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27"/>
            <p:cNvSpPr/>
            <p:nvPr/>
          </p:nvSpPr>
          <p:spPr>
            <a:xfrm>
              <a:off x="4359175" y="23447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4" y="548"/>
                    <a:pt x="714" y="357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27"/>
            <p:cNvSpPr/>
            <p:nvPr/>
          </p:nvSpPr>
          <p:spPr>
            <a:xfrm>
              <a:off x="4269875" y="23447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27"/>
            <p:cNvSpPr/>
            <p:nvPr/>
          </p:nvSpPr>
          <p:spPr>
            <a:xfrm>
              <a:off x="4493100" y="1764325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9"/>
                    <a:pt x="168" y="715"/>
                    <a:pt x="358" y="715"/>
                  </a:cubicBezTo>
                  <a:cubicBezTo>
                    <a:pt x="549" y="715"/>
                    <a:pt x="715" y="549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27"/>
            <p:cNvSpPr/>
            <p:nvPr/>
          </p:nvSpPr>
          <p:spPr>
            <a:xfrm>
              <a:off x="4582400" y="1764325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27"/>
            <p:cNvSpPr/>
            <p:nvPr/>
          </p:nvSpPr>
          <p:spPr>
            <a:xfrm>
              <a:off x="4493100" y="1675050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4"/>
                    <a:pt x="358" y="714"/>
                  </a:cubicBezTo>
                  <a:cubicBezTo>
                    <a:pt x="549" y="714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27"/>
            <p:cNvSpPr/>
            <p:nvPr/>
          </p:nvSpPr>
          <p:spPr>
            <a:xfrm>
              <a:off x="4582400" y="1675050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27"/>
            <p:cNvSpPr/>
            <p:nvPr/>
          </p:nvSpPr>
          <p:spPr>
            <a:xfrm>
              <a:off x="4537750" y="1719675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27"/>
            <p:cNvSpPr/>
            <p:nvPr/>
          </p:nvSpPr>
          <p:spPr>
            <a:xfrm>
              <a:off x="4448450" y="1719675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9"/>
                    <a:pt x="168" y="715"/>
                    <a:pt x="358" y="715"/>
                  </a:cubicBezTo>
                  <a:cubicBezTo>
                    <a:pt x="549" y="715"/>
                    <a:pt x="715" y="549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27"/>
            <p:cNvSpPr/>
            <p:nvPr/>
          </p:nvSpPr>
          <p:spPr>
            <a:xfrm>
              <a:off x="4537750" y="1630400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27"/>
            <p:cNvSpPr/>
            <p:nvPr/>
          </p:nvSpPr>
          <p:spPr>
            <a:xfrm>
              <a:off x="4448450" y="1630400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4"/>
                    <a:pt x="358" y="714"/>
                  </a:cubicBezTo>
                  <a:cubicBezTo>
                    <a:pt x="549" y="714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27"/>
            <p:cNvSpPr/>
            <p:nvPr/>
          </p:nvSpPr>
          <p:spPr>
            <a:xfrm>
              <a:off x="4493100" y="194292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8" y="1"/>
                    <a:pt x="1" y="155"/>
                    <a:pt x="1" y="358"/>
                  </a:cubicBezTo>
                  <a:cubicBezTo>
                    <a:pt x="1" y="548"/>
                    <a:pt x="168" y="703"/>
                    <a:pt x="358" y="703"/>
                  </a:cubicBezTo>
                  <a:cubicBezTo>
                    <a:pt x="549" y="703"/>
                    <a:pt x="715" y="548"/>
                    <a:pt x="715" y="358"/>
                  </a:cubicBezTo>
                  <a:cubicBezTo>
                    <a:pt x="715" y="155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27"/>
            <p:cNvSpPr/>
            <p:nvPr/>
          </p:nvSpPr>
          <p:spPr>
            <a:xfrm>
              <a:off x="4582400" y="194292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7" y="1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27"/>
            <p:cNvSpPr/>
            <p:nvPr/>
          </p:nvSpPr>
          <p:spPr>
            <a:xfrm>
              <a:off x="4493100" y="185362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8"/>
                    <a:pt x="168" y="703"/>
                    <a:pt x="358" y="703"/>
                  </a:cubicBezTo>
                  <a:cubicBezTo>
                    <a:pt x="549" y="703"/>
                    <a:pt x="715" y="548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27"/>
            <p:cNvSpPr/>
            <p:nvPr/>
          </p:nvSpPr>
          <p:spPr>
            <a:xfrm>
              <a:off x="4582400" y="185362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27"/>
            <p:cNvSpPr/>
            <p:nvPr/>
          </p:nvSpPr>
          <p:spPr>
            <a:xfrm>
              <a:off x="4537750" y="189827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7" y="1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27"/>
            <p:cNvSpPr/>
            <p:nvPr/>
          </p:nvSpPr>
          <p:spPr>
            <a:xfrm>
              <a:off x="4448450" y="189827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8" y="1"/>
                    <a:pt x="1" y="155"/>
                    <a:pt x="1" y="358"/>
                  </a:cubicBezTo>
                  <a:cubicBezTo>
                    <a:pt x="1" y="548"/>
                    <a:pt x="168" y="703"/>
                    <a:pt x="358" y="703"/>
                  </a:cubicBezTo>
                  <a:cubicBezTo>
                    <a:pt x="549" y="703"/>
                    <a:pt x="715" y="548"/>
                    <a:pt x="715" y="358"/>
                  </a:cubicBezTo>
                  <a:cubicBezTo>
                    <a:pt x="715" y="155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27"/>
            <p:cNvSpPr/>
            <p:nvPr/>
          </p:nvSpPr>
          <p:spPr>
            <a:xfrm>
              <a:off x="4537750" y="180897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03"/>
                    <a:pt x="358" y="703"/>
                  </a:cubicBezTo>
                  <a:cubicBezTo>
                    <a:pt x="548" y="703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27"/>
            <p:cNvSpPr/>
            <p:nvPr/>
          </p:nvSpPr>
          <p:spPr>
            <a:xfrm>
              <a:off x="4448450" y="180897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9"/>
                    <a:pt x="168" y="703"/>
                    <a:pt x="358" y="703"/>
                  </a:cubicBezTo>
                  <a:cubicBezTo>
                    <a:pt x="549" y="703"/>
                    <a:pt x="715" y="549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27"/>
            <p:cNvSpPr/>
            <p:nvPr/>
          </p:nvSpPr>
          <p:spPr>
            <a:xfrm>
              <a:off x="4493100" y="212152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8"/>
                  </a:cubicBezTo>
                  <a:cubicBezTo>
                    <a:pt x="1" y="548"/>
                    <a:pt x="168" y="715"/>
                    <a:pt x="358" y="715"/>
                  </a:cubicBezTo>
                  <a:cubicBezTo>
                    <a:pt x="549" y="715"/>
                    <a:pt x="715" y="548"/>
                    <a:pt x="715" y="358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27"/>
            <p:cNvSpPr/>
            <p:nvPr/>
          </p:nvSpPr>
          <p:spPr>
            <a:xfrm>
              <a:off x="4582400" y="212152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8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27"/>
            <p:cNvSpPr/>
            <p:nvPr/>
          </p:nvSpPr>
          <p:spPr>
            <a:xfrm>
              <a:off x="4493100" y="2032225"/>
              <a:ext cx="17900" cy="17575"/>
            </a:xfrm>
            <a:custGeom>
              <a:avLst/>
              <a:gdLst/>
              <a:ahLst/>
              <a:cxnLst/>
              <a:rect l="l" t="t" r="r" b="b"/>
              <a:pathLst>
                <a:path w="716" h="703" extrusionOk="0">
                  <a:moveTo>
                    <a:pt x="358" y="0"/>
                  </a:moveTo>
                  <a:cubicBezTo>
                    <a:pt x="168" y="0"/>
                    <a:pt x="1" y="155"/>
                    <a:pt x="1" y="358"/>
                  </a:cubicBezTo>
                  <a:cubicBezTo>
                    <a:pt x="1" y="548"/>
                    <a:pt x="168" y="703"/>
                    <a:pt x="358" y="703"/>
                  </a:cubicBezTo>
                  <a:cubicBezTo>
                    <a:pt x="549" y="703"/>
                    <a:pt x="715" y="548"/>
                    <a:pt x="715" y="358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27"/>
            <p:cNvSpPr/>
            <p:nvPr/>
          </p:nvSpPr>
          <p:spPr>
            <a:xfrm>
              <a:off x="4582400" y="2032225"/>
              <a:ext cx="17900" cy="17575"/>
            </a:xfrm>
            <a:custGeom>
              <a:avLst/>
              <a:gdLst/>
              <a:ahLst/>
              <a:cxnLst/>
              <a:rect l="l" t="t" r="r" b="b"/>
              <a:pathLst>
                <a:path w="716" h="703" extrusionOk="0">
                  <a:moveTo>
                    <a:pt x="358" y="0"/>
                  </a:moveTo>
                  <a:cubicBezTo>
                    <a:pt x="167" y="0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27"/>
            <p:cNvSpPr/>
            <p:nvPr/>
          </p:nvSpPr>
          <p:spPr>
            <a:xfrm>
              <a:off x="4537750" y="20768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8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27"/>
            <p:cNvSpPr/>
            <p:nvPr/>
          </p:nvSpPr>
          <p:spPr>
            <a:xfrm>
              <a:off x="4448450" y="20768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8"/>
                  </a:cubicBezTo>
                  <a:cubicBezTo>
                    <a:pt x="1" y="548"/>
                    <a:pt x="168" y="715"/>
                    <a:pt x="358" y="715"/>
                  </a:cubicBezTo>
                  <a:cubicBezTo>
                    <a:pt x="549" y="715"/>
                    <a:pt x="715" y="548"/>
                    <a:pt x="715" y="358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27"/>
            <p:cNvSpPr/>
            <p:nvPr/>
          </p:nvSpPr>
          <p:spPr>
            <a:xfrm>
              <a:off x="4537750" y="198757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7" y="1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27"/>
            <p:cNvSpPr/>
            <p:nvPr/>
          </p:nvSpPr>
          <p:spPr>
            <a:xfrm>
              <a:off x="4448450" y="198757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8" y="1"/>
                    <a:pt x="1" y="155"/>
                    <a:pt x="1" y="358"/>
                  </a:cubicBezTo>
                  <a:cubicBezTo>
                    <a:pt x="1" y="548"/>
                    <a:pt x="168" y="703"/>
                    <a:pt x="358" y="703"/>
                  </a:cubicBezTo>
                  <a:cubicBezTo>
                    <a:pt x="549" y="703"/>
                    <a:pt x="715" y="548"/>
                    <a:pt x="715" y="358"/>
                  </a:cubicBezTo>
                  <a:cubicBezTo>
                    <a:pt x="715" y="155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27"/>
            <p:cNvSpPr/>
            <p:nvPr/>
          </p:nvSpPr>
          <p:spPr>
            <a:xfrm>
              <a:off x="4493100" y="230012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4"/>
                    <a:pt x="358" y="714"/>
                  </a:cubicBezTo>
                  <a:cubicBezTo>
                    <a:pt x="549" y="714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27"/>
            <p:cNvSpPr/>
            <p:nvPr/>
          </p:nvSpPr>
          <p:spPr>
            <a:xfrm>
              <a:off x="4582400" y="230012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27"/>
            <p:cNvSpPr/>
            <p:nvPr/>
          </p:nvSpPr>
          <p:spPr>
            <a:xfrm>
              <a:off x="4493100" y="221082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5"/>
                    <a:pt x="358" y="715"/>
                  </a:cubicBezTo>
                  <a:cubicBezTo>
                    <a:pt x="549" y="715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27"/>
            <p:cNvSpPr/>
            <p:nvPr/>
          </p:nvSpPr>
          <p:spPr>
            <a:xfrm>
              <a:off x="4582400" y="221082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27"/>
            <p:cNvSpPr/>
            <p:nvPr/>
          </p:nvSpPr>
          <p:spPr>
            <a:xfrm>
              <a:off x="4537750" y="22554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27"/>
            <p:cNvSpPr/>
            <p:nvPr/>
          </p:nvSpPr>
          <p:spPr>
            <a:xfrm>
              <a:off x="4448450" y="22554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5"/>
                    <a:pt x="358" y="715"/>
                  </a:cubicBezTo>
                  <a:cubicBezTo>
                    <a:pt x="549" y="715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27"/>
            <p:cNvSpPr/>
            <p:nvPr/>
          </p:nvSpPr>
          <p:spPr>
            <a:xfrm>
              <a:off x="4537750" y="21661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27"/>
            <p:cNvSpPr/>
            <p:nvPr/>
          </p:nvSpPr>
          <p:spPr>
            <a:xfrm>
              <a:off x="4448450" y="21661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5"/>
                    <a:pt x="358" y="715"/>
                  </a:cubicBezTo>
                  <a:cubicBezTo>
                    <a:pt x="549" y="715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27"/>
            <p:cNvSpPr/>
            <p:nvPr/>
          </p:nvSpPr>
          <p:spPr>
            <a:xfrm>
              <a:off x="4493100" y="2478700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9"/>
                    <a:pt x="168" y="715"/>
                    <a:pt x="358" y="715"/>
                  </a:cubicBezTo>
                  <a:cubicBezTo>
                    <a:pt x="549" y="715"/>
                    <a:pt x="715" y="549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27"/>
            <p:cNvSpPr/>
            <p:nvPr/>
          </p:nvSpPr>
          <p:spPr>
            <a:xfrm>
              <a:off x="4582400" y="2478700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27"/>
            <p:cNvSpPr/>
            <p:nvPr/>
          </p:nvSpPr>
          <p:spPr>
            <a:xfrm>
              <a:off x="4493100" y="2389400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9"/>
                    <a:pt x="168" y="715"/>
                    <a:pt x="358" y="715"/>
                  </a:cubicBezTo>
                  <a:cubicBezTo>
                    <a:pt x="549" y="715"/>
                    <a:pt x="715" y="549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27"/>
            <p:cNvSpPr/>
            <p:nvPr/>
          </p:nvSpPr>
          <p:spPr>
            <a:xfrm>
              <a:off x="4582400" y="2389400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27"/>
            <p:cNvSpPr/>
            <p:nvPr/>
          </p:nvSpPr>
          <p:spPr>
            <a:xfrm>
              <a:off x="4537750" y="2434050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27"/>
            <p:cNvSpPr/>
            <p:nvPr/>
          </p:nvSpPr>
          <p:spPr>
            <a:xfrm>
              <a:off x="4448450" y="2434050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9"/>
                    <a:pt x="168" y="715"/>
                    <a:pt x="358" y="715"/>
                  </a:cubicBezTo>
                  <a:cubicBezTo>
                    <a:pt x="549" y="715"/>
                    <a:pt x="715" y="549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27"/>
            <p:cNvSpPr/>
            <p:nvPr/>
          </p:nvSpPr>
          <p:spPr>
            <a:xfrm>
              <a:off x="4537750" y="23447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27"/>
            <p:cNvSpPr/>
            <p:nvPr/>
          </p:nvSpPr>
          <p:spPr>
            <a:xfrm>
              <a:off x="4448450" y="23447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4"/>
                    <a:pt x="358" y="714"/>
                  </a:cubicBezTo>
                  <a:cubicBezTo>
                    <a:pt x="549" y="714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27"/>
            <p:cNvSpPr/>
            <p:nvPr/>
          </p:nvSpPr>
          <p:spPr>
            <a:xfrm>
              <a:off x="4671700" y="176432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27"/>
            <p:cNvSpPr/>
            <p:nvPr/>
          </p:nvSpPr>
          <p:spPr>
            <a:xfrm>
              <a:off x="4761000" y="176432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27"/>
            <p:cNvSpPr/>
            <p:nvPr/>
          </p:nvSpPr>
          <p:spPr>
            <a:xfrm>
              <a:off x="4671700" y="167505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27"/>
            <p:cNvSpPr/>
            <p:nvPr/>
          </p:nvSpPr>
          <p:spPr>
            <a:xfrm>
              <a:off x="4761000" y="167505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27"/>
            <p:cNvSpPr/>
            <p:nvPr/>
          </p:nvSpPr>
          <p:spPr>
            <a:xfrm>
              <a:off x="4716350" y="171967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27"/>
            <p:cNvSpPr/>
            <p:nvPr/>
          </p:nvSpPr>
          <p:spPr>
            <a:xfrm>
              <a:off x="4627050" y="1719675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27"/>
            <p:cNvSpPr/>
            <p:nvPr/>
          </p:nvSpPr>
          <p:spPr>
            <a:xfrm>
              <a:off x="4716350" y="163040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27"/>
            <p:cNvSpPr/>
            <p:nvPr/>
          </p:nvSpPr>
          <p:spPr>
            <a:xfrm>
              <a:off x="4627050" y="1630400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27"/>
            <p:cNvSpPr/>
            <p:nvPr/>
          </p:nvSpPr>
          <p:spPr>
            <a:xfrm>
              <a:off x="4671700" y="19429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27"/>
            <p:cNvSpPr/>
            <p:nvPr/>
          </p:nvSpPr>
          <p:spPr>
            <a:xfrm>
              <a:off x="4761000" y="19429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27"/>
            <p:cNvSpPr/>
            <p:nvPr/>
          </p:nvSpPr>
          <p:spPr>
            <a:xfrm>
              <a:off x="4671700" y="18536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27"/>
            <p:cNvSpPr/>
            <p:nvPr/>
          </p:nvSpPr>
          <p:spPr>
            <a:xfrm>
              <a:off x="4761000" y="18536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27"/>
            <p:cNvSpPr/>
            <p:nvPr/>
          </p:nvSpPr>
          <p:spPr>
            <a:xfrm>
              <a:off x="4716350" y="18982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27"/>
            <p:cNvSpPr/>
            <p:nvPr/>
          </p:nvSpPr>
          <p:spPr>
            <a:xfrm>
              <a:off x="4627050" y="189827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7" y="1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27"/>
            <p:cNvSpPr/>
            <p:nvPr/>
          </p:nvSpPr>
          <p:spPr>
            <a:xfrm>
              <a:off x="4716350" y="18089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03"/>
                    <a:pt x="358" y="703"/>
                  </a:cubicBezTo>
                  <a:cubicBezTo>
                    <a:pt x="548" y="703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27"/>
            <p:cNvSpPr/>
            <p:nvPr/>
          </p:nvSpPr>
          <p:spPr>
            <a:xfrm>
              <a:off x="4627050" y="180897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03"/>
                    <a:pt x="358" y="703"/>
                  </a:cubicBezTo>
                  <a:cubicBezTo>
                    <a:pt x="548" y="703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27"/>
            <p:cNvSpPr/>
            <p:nvPr/>
          </p:nvSpPr>
          <p:spPr>
            <a:xfrm>
              <a:off x="4671700" y="21215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8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27"/>
            <p:cNvSpPr/>
            <p:nvPr/>
          </p:nvSpPr>
          <p:spPr>
            <a:xfrm>
              <a:off x="4761000" y="21215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27"/>
            <p:cNvSpPr/>
            <p:nvPr/>
          </p:nvSpPr>
          <p:spPr>
            <a:xfrm>
              <a:off x="4671700" y="2032225"/>
              <a:ext cx="17875" cy="17575"/>
            </a:xfrm>
            <a:custGeom>
              <a:avLst/>
              <a:gdLst/>
              <a:ahLst/>
              <a:cxnLst/>
              <a:rect l="l" t="t" r="r" b="b"/>
              <a:pathLst>
                <a:path w="715" h="703" extrusionOk="0">
                  <a:moveTo>
                    <a:pt x="358" y="0"/>
                  </a:moveTo>
                  <a:cubicBezTo>
                    <a:pt x="167" y="0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27"/>
            <p:cNvSpPr/>
            <p:nvPr/>
          </p:nvSpPr>
          <p:spPr>
            <a:xfrm>
              <a:off x="4761000" y="2032225"/>
              <a:ext cx="17875" cy="17575"/>
            </a:xfrm>
            <a:custGeom>
              <a:avLst/>
              <a:gdLst/>
              <a:ahLst/>
              <a:cxnLst/>
              <a:rect l="l" t="t" r="r" b="b"/>
              <a:pathLst>
                <a:path w="715" h="703" extrusionOk="0">
                  <a:moveTo>
                    <a:pt x="358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27"/>
            <p:cNvSpPr/>
            <p:nvPr/>
          </p:nvSpPr>
          <p:spPr>
            <a:xfrm>
              <a:off x="4716350" y="20768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8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27"/>
            <p:cNvSpPr/>
            <p:nvPr/>
          </p:nvSpPr>
          <p:spPr>
            <a:xfrm>
              <a:off x="4627050" y="20768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8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27"/>
            <p:cNvSpPr/>
            <p:nvPr/>
          </p:nvSpPr>
          <p:spPr>
            <a:xfrm>
              <a:off x="4716350" y="19875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27"/>
            <p:cNvSpPr/>
            <p:nvPr/>
          </p:nvSpPr>
          <p:spPr>
            <a:xfrm>
              <a:off x="4627050" y="198757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7" y="1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27"/>
            <p:cNvSpPr/>
            <p:nvPr/>
          </p:nvSpPr>
          <p:spPr>
            <a:xfrm>
              <a:off x="4671700" y="23001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27"/>
            <p:cNvSpPr/>
            <p:nvPr/>
          </p:nvSpPr>
          <p:spPr>
            <a:xfrm>
              <a:off x="4761000" y="23001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27"/>
            <p:cNvSpPr/>
            <p:nvPr/>
          </p:nvSpPr>
          <p:spPr>
            <a:xfrm>
              <a:off x="4671700" y="22108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27"/>
            <p:cNvSpPr/>
            <p:nvPr/>
          </p:nvSpPr>
          <p:spPr>
            <a:xfrm>
              <a:off x="4761000" y="22108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27"/>
            <p:cNvSpPr/>
            <p:nvPr/>
          </p:nvSpPr>
          <p:spPr>
            <a:xfrm>
              <a:off x="4716350" y="22554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27"/>
            <p:cNvSpPr/>
            <p:nvPr/>
          </p:nvSpPr>
          <p:spPr>
            <a:xfrm>
              <a:off x="4627050" y="22554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27"/>
            <p:cNvSpPr/>
            <p:nvPr/>
          </p:nvSpPr>
          <p:spPr>
            <a:xfrm>
              <a:off x="4716350" y="21661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27"/>
            <p:cNvSpPr/>
            <p:nvPr/>
          </p:nvSpPr>
          <p:spPr>
            <a:xfrm>
              <a:off x="4627050" y="21661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27"/>
            <p:cNvSpPr/>
            <p:nvPr/>
          </p:nvSpPr>
          <p:spPr>
            <a:xfrm>
              <a:off x="4671700" y="24787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27"/>
            <p:cNvSpPr/>
            <p:nvPr/>
          </p:nvSpPr>
          <p:spPr>
            <a:xfrm>
              <a:off x="4761000" y="24787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27"/>
            <p:cNvSpPr/>
            <p:nvPr/>
          </p:nvSpPr>
          <p:spPr>
            <a:xfrm>
              <a:off x="4671700" y="23894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27"/>
            <p:cNvSpPr/>
            <p:nvPr/>
          </p:nvSpPr>
          <p:spPr>
            <a:xfrm>
              <a:off x="4761000" y="23894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27"/>
            <p:cNvSpPr/>
            <p:nvPr/>
          </p:nvSpPr>
          <p:spPr>
            <a:xfrm>
              <a:off x="4716350" y="243405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27"/>
            <p:cNvSpPr/>
            <p:nvPr/>
          </p:nvSpPr>
          <p:spPr>
            <a:xfrm>
              <a:off x="4627050" y="2434050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27"/>
            <p:cNvSpPr/>
            <p:nvPr/>
          </p:nvSpPr>
          <p:spPr>
            <a:xfrm>
              <a:off x="4716350" y="23447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27"/>
            <p:cNvSpPr/>
            <p:nvPr/>
          </p:nvSpPr>
          <p:spPr>
            <a:xfrm>
              <a:off x="4627050" y="23447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27"/>
            <p:cNvSpPr/>
            <p:nvPr/>
          </p:nvSpPr>
          <p:spPr>
            <a:xfrm>
              <a:off x="4850300" y="176432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27"/>
            <p:cNvSpPr/>
            <p:nvPr/>
          </p:nvSpPr>
          <p:spPr>
            <a:xfrm>
              <a:off x="4939600" y="176432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27"/>
            <p:cNvSpPr/>
            <p:nvPr/>
          </p:nvSpPr>
          <p:spPr>
            <a:xfrm>
              <a:off x="4850300" y="167505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27"/>
            <p:cNvSpPr/>
            <p:nvPr/>
          </p:nvSpPr>
          <p:spPr>
            <a:xfrm>
              <a:off x="4939600" y="167505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27"/>
            <p:cNvSpPr/>
            <p:nvPr/>
          </p:nvSpPr>
          <p:spPr>
            <a:xfrm>
              <a:off x="4894950" y="171967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27"/>
            <p:cNvSpPr/>
            <p:nvPr/>
          </p:nvSpPr>
          <p:spPr>
            <a:xfrm>
              <a:off x="4805650" y="171967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27"/>
            <p:cNvSpPr/>
            <p:nvPr/>
          </p:nvSpPr>
          <p:spPr>
            <a:xfrm>
              <a:off x="4894950" y="163040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27"/>
            <p:cNvSpPr/>
            <p:nvPr/>
          </p:nvSpPr>
          <p:spPr>
            <a:xfrm>
              <a:off x="4805650" y="163040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27"/>
            <p:cNvSpPr/>
            <p:nvPr/>
          </p:nvSpPr>
          <p:spPr>
            <a:xfrm>
              <a:off x="4850300" y="19429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27"/>
            <p:cNvSpPr/>
            <p:nvPr/>
          </p:nvSpPr>
          <p:spPr>
            <a:xfrm>
              <a:off x="4939600" y="19429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27"/>
            <p:cNvSpPr/>
            <p:nvPr/>
          </p:nvSpPr>
          <p:spPr>
            <a:xfrm>
              <a:off x="4850300" y="18536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27"/>
            <p:cNvSpPr/>
            <p:nvPr/>
          </p:nvSpPr>
          <p:spPr>
            <a:xfrm>
              <a:off x="4939600" y="18536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27"/>
            <p:cNvSpPr/>
            <p:nvPr/>
          </p:nvSpPr>
          <p:spPr>
            <a:xfrm>
              <a:off x="4894950" y="18982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27"/>
            <p:cNvSpPr/>
            <p:nvPr/>
          </p:nvSpPr>
          <p:spPr>
            <a:xfrm>
              <a:off x="4805650" y="18982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27"/>
            <p:cNvSpPr/>
            <p:nvPr/>
          </p:nvSpPr>
          <p:spPr>
            <a:xfrm>
              <a:off x="4894950" y="18089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03"/>
                    <a:pt x="357" y="703"/>
                  </a:cubicBezTo>
                  <a:cubicBezTo>
                    <a:pt x="548" y="703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27"/>
            <p:cNvSpPr/>
            <p:nvPr/>
          </p:nvSpPr>
          <p:spPr>
            <a:xfrm>
              <a:off x="4805650" y="18089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03"/>
                    <a:pt x="358" y="703"/>
                  </a:cubicBezTo>
                  <a:cubicBezTo>
                    <a:pt x="548" y="703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27"/>
            <p:cNvSpPr/>
            <p:nvPr/>
          </p:nvSpPr>
          <p:spPr>
            <a:xfrm>
              <a:off x="4850300" y="21215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27"/>
            <p:cNvSpPr/>
            <p:nvPr/>
          </p:nvSpPr>
          <p:spPr>
            <a:xfrm>
              <a:off x="4939600" y="21215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27"/>
            <p:cNvSpPr/>
            <p:nvPr/>
          </p:nvSpPr>
          <p:spPr>
            <a:xfrm>
              <a:off x="4850300" y="2032225"/>
              <a:ext cx="17875" cy="17575"/>
            </a:xfrm>
            <a:custGeom>
              <a:avLst/>
              <a:gdLst/>
              <a:ahLst/>
              <a:cxnLst/>
              <a:rect l="l" t="t" r="r" b="b"/>
              <a:pathLst>
                <a:path w="715" h="703" extrusionOk="0">
                  <a:moveTo>
                    <a:pt x="358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27"/>
            <p:cNvSpPr/>
            <p:nvPr/>
          </p:nvSpPr>
          <p:spPr>
            <a:xfrm>
              <a:off x="4939600" y="2032225"/>
              <a:ext cx="17875" cy="17575"/>
            </a:xfrm>
            <a:custGeom>
              <a:avLst/>
              <a:gdLst/>
              <a:ahLst/>
              <a:cxnLst/>
              <a:rect l="l" t="t" r="r" b="b"/>
              <a:pathLst>
                <a:path w="715" h="703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27"/>
            <p:cNvSpPr/>
            <p:nvPr/>
          </p:nvSpPr>
          <p:spPr>
            <a:xfrm>
              <a:off x="4894950" y="20768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27"/>
            <p:cNvSpPr/>
            <p:nvPr/>
          </p:nvSpPr>
          <p:spPr>
            <a:xfrm>
              <a:off x="4805650" y="20768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27"/>
            <p:cNvSpPr/>
            <p:nvPr/>
          </p:nvSpPr>
          <p:spPr>
            <a:xfrm>
              <a:off x="4894950" y="19875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27"/>
            <p:cNvSpPr/>
            <p:nvPr/>
          </p:nvSpPr>
          <p:spPr>
            <a:xfrm>
              <a:off x="4805650" y="19875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27"/>
            <p:cNvSpPr/>
            <p:nvPr/>
          </p:nvSpPr>
          <p:spPr>
            <a:xfrm>
              <a:off x="4850300" y="23001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27"/>
            <p:cNvSpPr/>
            <p:nvPr/>
          </p:nvSpPr>
          <p:spPr>
            <a:xfrm>
              <a:off x="4939600" y="23001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27"/>
            <p:cNvSpPr/>
            <p:nvPr/>
          </p:nvSpPr>
          <p:spPr>
            <a:xfrm>
              <a:off x="4850300" y="22108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27"/>
            <p:cNvSpPr/>
            <p:nvPr/>
          </p:nvSpPr>
          <p:spPr>
            <a:xfrm>
              <a:off x="4939600" y="22108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27"/>
            <p:cNvSpPr/>
            <p:nvPr/>
          </p:nvSpPr>
          <p:spPr>
            <a:xfrm>
              <a:off x="4894950" y="22554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27"/>
            <p:cNvSpPr/>
            <p:nvPr/>
          </p:nvSpPr>
          <p:spPr>
            <a:xfrm>
              <a:off x="4805650" y="22554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27"/>
            <p:cNvSpPr/>
            <p:nvPr/>
          </p:nvSpPr>
          <p:spPr>
            <a:xfrm>
              <a:off x="4894950" y="21661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27"/>
            <p:cNvSpPr/>
            <p:nvPr/>
          </p:nvSpPr>
          <p:spPr>
            <a:xfrm>
              <a:off x="4805650" y="21661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27"/>
            <p:cNvSpPr/>
            <p:nvPr/>
          </p:nvSpPr>
          <p:spPr>
            <a:xfrm>
              <a:off x="4850300" y="24787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27"/>
            <p:cNvSpPr/>
            <p:nvPr/>
          </p:nvSpPr>
          <p:spPr>
            <a:xfrm>
              <a:off x="4939600" y="24787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27"/>
            <p:cNvSpPr/>
            <p:nvPr/>
          </p:nvSpPr>
          <p:spPr>
            <a:xfrm>
              <a:off x="4850300" y="23894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27"/>
            <p:cNvSpPr/>
            <p:nvPr/>
          </p:nvSpPr>
          <p:spPr>
            <a:xfrm>
              <a:off x="4939600" y="23894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27"/>
            <p:cNvSpPr/>
            <p:nvPr/>
          </p:nvSpPr>
          <p:spPr>
            <a:xfrm>
              <a:off x="4894950" y="243405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27"/>
            <p:cNvSpPr/>
            <p:nvPr/>
          </p:nvSpPr>
          <p:spPr>
            <a:xfrm>
              <a:off x="4805650" y="243405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27"/>
            <p:cNvSpPr/>
            <p:nvPr/>
          </p:nvSpPr>
          <p:spPr>
            <a:xfrm>
              <a:off x="4894950" y="23447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27"/>
            <p:cNvSpPr/>
            <p:nvPr/>
          </p:nvSpPr>
          <p:spPr>
            <a:xfrm>
              <a:off x="4805650" y="23447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676" name="Google Shape;676;p27"/>
          <p:cNvCxnSpPr/>
          <p:nvPr/>
        </p:nvCxnSpPr>
        <p:spPr>
          <a:xfrm>
            <a:off x="4126250" y="3952425"/>
            <a:ext cx="46863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7" name="Google Shape;677;p27"/>
          <p:cNvCxnSpPr/>
          <p:nvPr/>
        </p:nvCxnSpPr>
        <p:spPr>
          <a:xfrm>
            <a:off x="8431025" y="571125"/>
            <a:ext cx="0" cy="3223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8" name="Google Shape;678;p27"/>
          <p:cNvCxnSpPr/>
          <p:nvPr/>
        </p:nvCxnSpPr>
        <p:spPr>
          <a:xfrm>
            <a:off x="8541416" y="571125"/>
            <a:ext cx="0" cy="3223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9" name="Google Shape;679;p27"/>
          <p:cNvCxnSpPr/>
          <p:nvPr/>
        </p:nvCxnSpPr>
        <p:spPr>
          <a:xfrm>
            <a:off x="8659708" y="571125"/>
            <a:ext cx="0" cy="3223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80" name="Google Shape;680;p27"/>
          <p:cNvCxnSpPr/>
          <p:nvPr/>
        </p:nvCxnSpPr>
        <p:spPr>
          <a:xfrm>
            <a:off x="8785875" y="571125"/>
            <a:ext cx="0" cy="3223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81" name="Google Shape;681;p27"/>
          <p:cNvCxnSpPr/>
          <p:nvPr/>
        </p:nvCxnSpPr>
        <p:spPr>
          <a:xfrm>
            <a:off x="4126250" y="571125"/>
            <a:ext cx="0" cy="3223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82" name="Google Shape;682;p27"/>
          <p:cNvCxnSpPr/>
          <p:nvPr/>
        </p:nvCxnSpPr>
        <p:spPr>
          <a:xfrm>
            <a:off x="4236641" y="571125"/>
            <a:ext cx="0" cy="3223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83" name="Google Shape;683;p27"/>
          <p:cNvCxnSpPr/>
          <p:nvPr/>
        </p:nvCxnSpPr>
        <p:spPr>
          <a:xfrm>
            <a:off x="4354933" y="571125"/>
            <a:ext cx="0" cy="3223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84" name="Google Shape;684;p27"/>
          <p:cNvCxnSpPr/>
          <p:nvPr/>
        </p:nvCxnSpPr>
        <p:spPr>
          <a:xfrm>
            <a:off x="4481100" y="571125"/>
            <a:ext cx="0" cy="3223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85" name="Google Shape;685;p27"/>
          <p:cNvCxnSpPr/>
          <p:nvPr/>
        </p:nvCxnSpPr>
        <p:spPr>
          <a:xfrm>
            <a:off x="8430775" y="4109925"/>
            <a:ext cx="0" cy="485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86" name="Google Shape;686;p27"/>
          <p:cNvSpPr/>
          <p:nvPr/>
        </p:nvSpPr>
        <p:spPr>
          <a:xfrm>
            <a:off x="4126238" y="4109925"/>
            <a:ext cx="354900" cy="494100"/>
          </a:xfrm>
          <a:prstGeom prst="rect">
            <a:avLst/>
          </a:prstGeom>
          <a:solidFill>
            <a:srgbClr val="F8D0C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7" name="Google Shape;687;p27"/>
          <p:cNvSpPr/>
          <p:nvPr/>
        </p:nvSpPr>
        <p:spPr>
          <a:xfrm>
            <a:off x="8430763" y="4109925"/>
            <a:ext cx="354900" cy="494100"/>
          </a:xfrm>
          <a:prstGeom prst="rect">
            <a:avLst/>
          </a:prstGeom>
          <a:solidFill>
            <a:srgbClr val="F8D0C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8" name="Google Shape;688;p27"/>
          <p:cNvSpPr txBox="1">
            <a:spLocks noGrp="1"/>
          </p:cNvSpPr>
          <p:nvPr>
            <p:ph type="ctrTitle"/>
          </p:nvPr>
        </p:nvSpPr>
        <p:spPr>
          <a:xfrm>
            <a:off x="4765700" y="659150"/>
            <a:ext cx="3491100" cy="334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Thriller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p29"/>
          <p:cNvSpPr txBox="1">
            <a:spLocks noGrp="1"/>
          </p:cNvSpPr>
          <p:nvPr>
            <p:ph type="title"/>
          </p:nvPr>
        </p:nvSpPr>
        <p:spPr>
          <a:xfrm>
            <a:off x="609625" y="2951638"/>
            <a:ext cx="39495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Who is</a:t>
            </a:r>
            <a:endParaRPr sz="25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 Michael Jackson?</a:t>
            </a:r>
            <a:endParaRPr sz="2500"/>
          </a:p>
        </p:txBody>
      </p:sp>
      <p:cxnSp>
        <p:nvCxnSpPr>
          <p:cNvPr id="736" name="Google Shape;736;p29"/>
          <p:cNvCxnSpPr/>
          <p:nvPr/>
        </p:nvCxnSpPr>
        <p:spPr>
          <a:xfrm rot="10800000">
            <a:off x="376250" y="425788"/>
            <a:ext cx="84363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737" name="Google Shape;737;p29"/>
          <p:cNvGrpSpPr/>
          <p:nvPr/>
        </p:nvGrpSpPr>
        <p:grpSpPr>
          <a:xfrm flipH="1">
            <a:off x="5680009" y="1456361"/>
            <a:ext cx="2230811" cy="2230811"/>
            <a:chOff x="4091275" y="1630400"/>
            <a:chExt cx="866200" cy="866200"/>
          </a:xfrm>
        </p:grpSpPr>
        <p:sp>
          <p:nvSpPr>
            <p:cNvPr id="738" name="Google Shape;738;p29"/>
            <p:cNvSpPr/>
            <p:nvPr/>
          </p:nvSpPr>
          <p:spPr>
            <a:xfrm>
              <a:off x="4135925" y="176432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29"/>
            <p:cNvSpPr/>
            <p:nvPr/>
          </p:nvSpPr>
          <p:spPr>
            <a:xfrm>
              <a:off x="4225225" y="176432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29"/>
            <p:cNvSpPr/>
            <p:nvPr/>
          </p:nvSpPr>
          <p:spPr>
            <a:xfrm>
              <a:off x="4135925" y="167505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29"/>
            <p:cNvSpPr/>
            <p:nvPr/>
          </p:nvSpPr>
          <p:spPr>
            <a:xfrm>
              <a:off x="4225225" y="167505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29"/>
            <p:cNvSpPr/>
            <p:nvPr/>
          </p:nvSpPr>
          <p:spPr>
            <a:xfrm>
              <a:off x="4180575" y="171967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29"/>
            <p:cNvSpPr/>
            <p:nvPr/>
          </p:nvSpPr>
          <p:spPr>
            <a:xfrm>
              <a:off x="4091275" y="171967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29"/>
            <p:cNvSpPr/>
            <p:nvPr/>
          </p:nvSpPr>
          <p:spPr>
            <a:xfrm>
              <a:off x="4180575" y="163040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29"/>
            <p:cNvSpPr/>
            <p:nvPr/>
          </p:nvSpPr>
          <p:spPr>
            <a:xfrm>
              <a:off x="4091275" y="163040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29"/>
            <p:cNvSpPr/>
            <p:nvPr/>
          </p:nvSpPr>
          <p:spPr>
            <a:xfrm>
              <a:off x="4135925" y="19429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29"/>
            <p:cNvSpPr/>
            <p:nvPr/>
          </p:nvSpPr>
          <p:spPr>
            <a:xfrm>
              <a:off x="4225225" y="19429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29"/>
            <p:cNvSpPr/>
            <p:nvPr/>
          </p:nvSpPr>
          <p:spPr>
            <a:xfrm>
              <a:off x="4135925" y="18536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29"/>
            <p:cNvSpPr/>
            <p:nvPr/>
          </p:nvSpPr>
          <p:spPr>
            <a:xfrm>
              <a:off x="4225225" y="18536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29"/>
            <p:cNvSpPr/>
            <p:nvPr/>
          </p:nvSpPr>
          <p:spPr>
            <a:xfrm>
              <a:off x="4180575" y="18982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29"/>
            <p:cNvSpPr/>
            <p:nvPr/>
          </p:nvSpPr>
          <p:spPr>
            <a:xfrm>
              <a:off x="4091275" y="18982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29"/>
            <p:cNvSpPr/>
            <p:nvPr/>
          </p:nvSpPr>
          <p:spPr>
            <a:xfrm>
              <a:off x="4180575" y="18089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03"/>
                    <a:pt x="357" y="703"/>
                  </a:cubicBezTo>
                  <a:cubicBezTo>
                    <a:pt x="548" y="703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29"/>
            <p:cNvSpPr/>
            <p:nvPr/>
          </p:nvSpPr>
          <p:spPr>
            <a:xfrm>
              <a:off x="4091275" y="18089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03"/>
                    <a:pt x="358" y="703"/>
                  </a:cubicBezTo>
                  <a:cubicBezTo>
                    <a:pt x="548" y="703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29"/>
            <p:cNvSpPr/>
            <p:nvPr/>
          </p:nvSpPr>
          <p:spPr>
            <a:xfrm>
              <a:off x="4135925" y="21215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29"/>
            <p:cNvSpPr/>
            <p:nvPr/>
          </p:nvSpPr>
          <p:spPr>
            <a:xfrm>
              <a:off x="4225225" y="21215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29"/>
            <p:cNvSpPr/>
            <p:nvPr/>
          </p:nvSpPr>
          <p:spPr>
            <a:xfrm>
              <a:off x="4135925" y="2032225"/>
              <a:ext cx="17875" cy="17575"/>
            </a:xfrm>
            <a:custGeom>
              <a:avLst/>
              <a:gdLst/>
              <a:ahLst/>
              <a:cxnLst/>
              <a:rect l="l" t="t" r="r" b="b"/>
              <a:pathLst>
                <a:path w="715" h="703" extrusionOk="0">
                  <a:moveTo>
                    <a:pt x="358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29"/>
            <p:cNvSpPr/>
            <p:nvPr/>
          </p:nvSpPr>
          <p:spPr>
            <a:xfrm>
              <a:off x="4225225" y="2032225"/>
              <a:ext cx="17875" cy="17575"/>
            </a:xfrm>
            <a:custGeom>
              <a:avLst/>
              <a:gdLst/>
              <a:ahLst/>
              <a:cxnLst/>
              <a:rect l="l" t="t" r="r" b="b"/>
              <a:pathLst>
                <a:path w="715" h="703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29"/>
            <p:cNvSpPr/>
            <p:nvPr/>
          </p:nvSpPr>
          <p:spPr>
            <a:xfrm>
              <a:off x="4180575" y="20768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29"/>
            <p:cNvSpPr/>
            <p:nvPr/>
          </p:nvSpPr>
          <p:spPr>
            <a:xfrm>
              <a:off x="4091275" y="20768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29"/>
            <p:cNvSpPr/>
            <p:nvPr/>
          </p:nvSpPr>
          <p:spPr>
            <a:xfrm>
              <a:off x="4180575" y="19875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29"/>
            <p:cNvSpPr/>
            <p:nvPr/>
          </p:nvSpPr>
          <p:spPr>
            <a:xfrm>
              <a:off x="4091275" y="19875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29"/>
            <p:cNvSpPr/>
            <p:nvPr/>
          </p:nvSpPr>
          <p:spPr>
            <a:xfrm>
              <a:off x="4135925" y="23001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29"/>
            <p:cNvSpPr/>
            <p:nvPr/>
          </p:nvSpPr>
          <p:spPr>
            <a:xfrm>
              <a:off x="4225225" y="23001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29"/>
            <p:cNvSpPr/>
            <p:nvPr/>
          </p:nvSpPr>
          <p:spPr>
            <a:xfrm>
              <a:off x="4135925" y="22108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29"/>
            <p:cNvSpPr/>
            <p:nvPr/>
          </p:nvSpPr>
          <p:spPr>
            <a:xfrm>
              <a:off x="4225225" y="22108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29"/>
            <p:cNvSpPr/>
            <p:nvPr/>
          </p:nvSpPr>
          <p:spPr>
            <a:xfrm>
              <a:off x="4180575" y="22554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29"/>
            <p:cNvSpPr/>
            <p:nvPr/>
          </p:nvSpPr>
          <p:spPr>
            <a:xfrm>
              <a:off x="4091275" y="22554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29"/>
            <p:cNvSpPr/>
            <p:nvPr/>
          </p:nvSpPr>
          <p:spPr>
            <a:xfrm>
              <a:off x="4180575" y="21661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29"/>
            <p:cNvSpPr/>
            <p:nvPr/>
          </p:nvSpPr>
          <p:spPr>
            <a:xfrm>
              <a:off x="4091275" y="21661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29"/>
            <p:cNvSpPr/>
            <p:nvPr/>
          </p:nvSpPr>
          <p:spPr>
            <a:xfrm>
              <a:off x="4135925" y="24787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29"/>
            <p:cNvSpPr/>
            <p:nvPr/>
          </p:nvSpPr>
          <p:spPr>
            <a:xfrm>
              <a:off x="4225225" y="24787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29"/>
            <p:cNvSpPr/>
            <p:nvPr/>
          </p:nvSpPr>
          <p:spPr>
            <a:xfrm>
              <a:off x="4135925" y="23894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29"/>
            <p:cNvSpPr/>
            <p:nvPr/>
          </p:nvSpPr>
          <p:spPr>
            <a:xfrm>
              <a:off x="4225225" y="23894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29"/>
            <p:cNvSpPr/>
            <p:nvPr/>
          </p:nvSpPr>
          <p:spPr>
            <a:xfrm>
              <a:off x="4180575" y="243405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29"/>
            <p:cNvSpPr/>
            <p:nvPr/>
          </p:nvSpPr>
          <p:spPr>
            <a:xfrm>
              <a:off x="4091275" y="243405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29"/>
            <p:cNvSpPr/>
            <p:nvPr/>
          </p:nvSpPr>
          <p:spPr>
            <a:xfrm>
              <a:off x="4180575" y="23447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29"/>
            <p:cNvSpPr/>
            <p:nvPr/>
          </p:nvSpPr>
          <p:spPr>
            <a:xfrm>
              <a:off x="4091275" y="23447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29"/>
            <p:cNvSpPr/>
            <p:nvPr/>
          </p:nvSpPr>
          <p:spPr>
            <a:xfrm>
              <a:off x="4314525" y="176432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4" y="549"/>
                    <a:pt x="714" y="358"/>
                  </a:cubicBezTo>
                  <a:cubicBezTo>
                    <a:pt x="714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29"/>
            <p:cNvSpPr/>
            <p:nvPr/>
          </p:nvSpPr>
          <p:spPr>
            <a:xfrm>
              <a:off x="4403800" y="1764325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9"/>
                    <a:pt x="168" y="715"/>
                    <a:pt x="358" y="715"/>
                  </a:cubicBezTo>
                  <a:cubicBezTo>
                    <a:pt x="549" y="715"/>
                    <a:pt x="715" y="549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29"/>
            <p:cNvSpPr/>
            <p:nvPr/>
          </p:nvSpPr>
          <p:spPr>
            <a:xfrm>
              <a:off x="4314525" y="167505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4" y="548"/>
                    <a:pt x="714" y="357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29"/>
            <p:cNvSpPr/>
            <p:nvPr/>
          </p:nvSpPr>
          <p:spPr>
            <a:xfrm>
              <a:off x="4403800" y="1675050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4"/>
                    <a:pt x="358" y="714"/>
                  </a:cubicBezTo>
                  <a:cubicBezTo>
                    <a:pt x="549" y="714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29"/>
            <p:cNvSpPr/>
            <p:nvPr/>
          </p:nvSpPr>
          <p:spPr>
            <a:xfrm>
              <a:off x="4359175" y="171967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4" y="549"/>
                    <a:pt x="714" y="358"/>
                  </a:cubicBezTo>
                  <a:cubicBezTo>
                    <a:pt x="714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29"/>
            <p:cNvSpPr/>
            <p:nvPr/>
          </p:nvSpPr>
          <p:spPr>
            <a:xfrm>
              <a:off x="4269875" y="171967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29"/>
            <p:cNvSpPr/>
            <p:nvPr/>
          </p:nvSpPr>
          <p:spPr>
            <a:xfrm>
              <a:off x="4359175" y="163040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4" y="548"/>
                    <a:pt x="714" y="357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29"/>
            <p:cNvSpPr/>
            <p:nvPr/>
          </p:nvSpPr>
          <p:spPr>
            <a:xfrm>
              <a:off x="4269875" y="163040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29"/>
            <p:cNvSpPr/>
            <p:nvPr/>
          </p:nvSpPr>
          <p:spPr>
            <a:xfrm>
              <a:off x="4314525" y="19429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4" y="548"/>
                    <a:pt x="714" y="358"/>
                  </a:cubicBezTo>
                  <a:cubicBezTo>
                    <a:pt x="714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29"/>
            <p:cNvSpPr/>
            <p:nvPr/>
          </p:nvSpPr>
          <p:spPr>
            <a:xfrm>
              <a:off x="4403800" y="194292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8" y="1"/>
                    <a:pt x="1" y="155"/>
                    <a:pt x="1" y="358"/>
                  </a:cubicBezTo>
                  <a:cubicBezTo>
                    <a:pt x="1" y="548"/>
                    <a:pt x="168" y="703"/>
                    <a:pt x="358" y="703"/>
                  </a:cubicBezTo>
                  <a:cubicBezTo>
                    <a:pt x="549" y="703"/>
                    <a:pt x="715" y="548"/>
                    <a:pt x="715" y="358"/>
                  </a:cubicBezTo>
                  <a:cubicBezTo>
                    <a:pt x="715" y="155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29"/>
            <p:cNvSpPr/>
            <p:nvPr/>
          </p:nvSpPr>
          <p:spPr>
            <a:xfrm>
              <a:off x="4314525" y="18536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4" y="548"/>
                    <a:pt x="714" y="358"/>
                  </a:cubicBezTo>
                  <a:cubicBezTo>
                    <a:pt x="714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29"/>
            <p:cNvSpPr/>
            <p:nvPr/>
          </p:nvSpPr>
          <p:spPr>
            <a:xfrm>
              <a:off x="4403800" y="185362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8"/>
                    <a:pt x="168" y="703"/>
                    <a:pt x="358" y="703"/>
                  </a:cubicBezTo>
                  <a:cubicBezTo>
                    <a:pt x="549" y="703"/>
                    <a:pt x="715" y="548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29"/>
            <p:cNvSpPr/>
            <p:nvPr/>
          </p:nvSpPr>
          <p:spPr>
            <a:xfrm>
              <a:off x="4359175" y="18982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4" y="548"/>
                    <a:pt x="714" y="358"/>
                  </a:cubicBezTo>
                  <a:cubicBezTo>
                    <a:pt x="714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29"/>
            <p:cNvSpPr/>
            <p:nvPr/>
          </p:nvSpPr>
          <p:spPr>
            <a:xfrm>
              <a:off x="4269875" y="18982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29"/>
            <p:cNvSpPr/>
            <p:nvPr/>
          </p:nvSpPr>
          <p:spPr>
            <a:xfrm>
              <a:off x="4359175" y="18089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03"/>
                    <a:pt x="357" y="703"/>
                  </a:cubicBezTo>
                  <a:cubicBezTo>
                    <a:pt x="548" y="703"/>
                    <a:pt x="714" y="549"/>
                    <a:pt x="714" y="358"/>
                  </a:cubicBezTo>
                  <a:cubicBezTo>
                    <a:pt x="714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29"/>
            <p:cNvSpPr/>
            <p:nvPr/>
          </p:nvSpPr>
          <p:spPr>
            <a:xfrm>
              <a:off x="4269875" y="18089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03"/>
                    <a:pt x="357" y="703"/>
                  </a:cubicBezTo>
                  <a:cubicBezTo>
                    <a:pt x="548" y="703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29"/>
            <p:cNvSpPr/>
            <p:nvPr/>
          </p:nvSpPr>
          <p:spPr>
            <a:xfrm>
              <a:off x="4314525" y="21215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4" y="548"/>
                    <a:pt x="714" y="358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29"/>
            <p:cNvSpPr/>
            <p:nvPr/>
          </p:nvSpPr>
          <p:spPr>
            <a:xfrm>
              <a:off x="4403800" y="212152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8"/>
                  </a:cubicBezTo>
                  <a:cubicBezTo>
                    <a:pt x="1" y="548"/>
                    <a:pt x="168" y="715"/>
                    <a:pt x="358" y="715"/>
                  </a:cubicBezTo>
                  <a:cubicBezTo>
                    <a:pt x="549" y="715"/>
                    <a:pt x="715" y="548"/>
                    <a:pt x="715" y="358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29"/>
            <p:cNvSpPr/>
            <p:nvPr/>
          </p:nvSpPr>
          <p:spPr>
            <a:xfrm>
              <a:off x="4314525" y="2032225"/>
              <a:ext cx="17875" cy="17575"/>
            </a:xfrm>
            <a:custGeom>
              <a:avLst/>
              <a:gdLst/>
              <a:ahLst/>
              <a:cxnLst/>
              <a:rect l="l" t="t" r="r" b="b"/>
              <a:pathLst>
                <a:path w="715" h="703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4" y="548"/>
                    <a:pt x="714" y="358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29"/>
            <p:cNvSpPr/>
            <p:nvPr/>
          </p:nvSpPr>
          <p:spPr>
            <a:xfrm>
              <a:off x="4403800" y="2032225"/>
              <a:ext cx="17900" cy="17575"/>
            </a:xfrm>
            <a:custGeom>
              <a:avLst/>
              <a:gdLst/>
              <a:ahLst/>
              <a:cxnLst/>
              <a:rect l="l" t="t" r="r" b="b"/>
              <a:pathLst>
                <a:path w="716" h="703" extrusionOk="0">
                  <a:moveTo>
                    <a:pt x="358" y="0"/>
                  </a:moveTo>
                  <a:cubicBezTo>
                    <a:pt x="168" y="0"/>
                    <a:pt x="1" y="155"/>
                    <a:pt x="1" y="358"/>
                  </a:cubicBezTo>
                  <a:cubicBezTo>
                    <a:pt x="1" y="548"/>
                    <a:pt x="168" y="703"/>
                    <a:pt x="358" y="703"/>
                  </a:cubicBezTo>
                  <a:cubicBezTo>
                    <a:pt x="549" y="703"/>
                    <a:pt x="715" y="548"/>
                    <a:pt x="715" y="358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29"/>
            <p:cNvSpPr/>
            <p:nvPr/>
          </p:nvSpPr>
          <p:spPr>
            <a:xfrm>
              <a:off x="4359175" y="20768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4" y="548"/>
                    <a:pt x="714" y="358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29"/>
            <p:cNvSpPr/>
            <p:nvPr/>
          </p:nvSpPr>
          <p:spPr>
            <a:xfrm>
              <a:off x="4269875" y="20768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29"/>
            <p:cNvSpPr/>
            <p:nvPr/>
          </p:nvSpPr>
          <p:spPr>
            <a:xfrm>
              <a:off x="4359175" y="19875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4" y="548"/>
                    <a:pt x="714" y="358"/>
                  </a:cubicBezTo>
                  <a:cubicBezTo>
                    <a:pt x="714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29"/>
            <p:cNvSpPr/>
            <p:nvPr/>
          </p:nvSpPr>
          <p:spPr>
            <a:xfrm>
              <a:off x="4269875" y="19875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29"/>
            <p:cNvSpPr/>
            <p:nvPr/>
          </p:nvSpPr>
          <p:spPr>
            <a:xfrm>
              <a:off x="4314525" y="23001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4" y="548"/>
                    <a:pt x="714" y="357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29"/>
            <p:cNvSpPr/>
            <p:nvPr/>
          </p:nvSpPr>
          <p:spPr>
            <a:xfrm>
              <a:off x="4403800" y="230012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4"/>
                    <a:pt x="358" y="714"/>
                  </a:cubicBezTo>
                  <a:cubicBezTo>
                    <a:pt x="549" y="714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29"/>
            <p:cNvSpPr/>
            <p:nvPr/>
          </p:nvSpPr>
          <p:spPr>
            <a:xfrm>
              <a:off x="4314525" y="22108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4" y="548"/>
                    <a:pt x="714" y="357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29"/>
            <p:cNvSpPr/>
            <p:nvPr/>
          </p:nvSpPr>
          <p:spPr>
            <a:xfrm>
              <a:off x="4403800" y="221082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5"/>
                    <a:pt x="358" y="715"/>
                  </a:cubicBezTo>
                  <a:cubicBezTo>
                    <a:pt x="549" y="715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29"/>
            <p:cNvSpPr/>
            <p:nvPr/>
          </p:nvSpPr>
          <p:spPr>
            <a:xfrm>
              <a:off x="4359175" y="22554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4" y="548"/>
                    <a:pt x="714" y="357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29"/>
            <p:cNvSpPr/>
            <p:nvPr/>
          </p:nvSpPr>
          <p:spPr>
            <a:xfrm>
              <a:off x="4269875" y="22554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29"/>
            <p:cNvSpPr/>
            <p:nvPr/>
          </p:nvSpPr>
          <p:spPr>
            <a:xfrm>
              <a:off x="4359175" y="21661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4" y="548"/>
                    <a:pt x="714" y="357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29"/>
            <p:cNvSpPr/>
            <p:nvPr/>
          </p:nvSpPr>
          <p:spPr>
            <a:xfrm>
              <a:off x="4269875" y="21661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29"/>
            <p:cNvSpPr/>
            <p:nvPr/>
          </p:nvSpPr>
          <p:spPr>
            <a:xfrm>
              <a:off x="4314525" y="24787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4" y="549"/>
                    <a:pt x="714" y="358"/>
                  </a:cubicBezTo>
                  <a:cubicBezTo>
                    <a:pt x="714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29"/>
            <p:cNvSpPr/>
            <p:nvPr/>
          </p:nvSpPr>
          <p:spPr>
            <a:xfrm>
              <a:off x="4403800" y="2478700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9"/>
                    <a:pt x="168" y="715"/>
                    <a:pt x="358" y="715"/>
                  </a:cubicBezTo>
                  <a:cubicBezTo>
                    <a:pt x="549" y="715"/>
                    <a:pt x="715" y="549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29"/>
            <p:cNvSpPr/>
            <p:nvPr/>
          </p:nvSpPr>
          <p:spPr>
            <a:xfrm>
              <a:off x="4314525" y="23894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4" y="549"/>
                    <a:pt x="714" y="358"/>
                  </a:cubicBezTo>
                  <a:cubicBezTo>
                    <a:pt x="714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29"/>
            <p:cNvSpPr/>
            <p:nvPr/>
          </p:nvSpPr>
          <p:spPr>
            <a:xfrm>
              <a:off x="4403800" y="2389400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9"/>
                    <a:pt x="168" y="715"/>
                    <a:pt x="358" y="715"/>
                  </a:cubicBezTo>
                  <a:cubicBezTo>
                    <a:pt x="549" y="715"/>
                    <a:pt x="715" y="549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29"/>
            <p:cNvSpPr/>
            <p:nvPr/>
          </p:nvSpPr>
          <p:spPr>
            <a:xfrm>
              <a:off x="4359175" y="243405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4" y="549"/>
                    <a:pt x="714" y="358"/>
                  </a:cubicBezTo>
                  <a:cubicBezTo>
                    <a:pt x="714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29"/>
            <p:cNvSpPr/>
            <p:nvPr/>
          </p:nvSpPr>
          <p:spPr>
            <a:xfrm>
              <a:off x="4269875" y="243405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29"/>
            <p:cNvSpPr/>
            <p:nvPr/>
          </p:nvSpPr>
          <p:spPr>
            <a:xfrm>
              <a:off x="4359175" y="23447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4" y="548"/>
                    <a:pt x="714" y="357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29"/>
            <p:cNvSpPr/>
            <p:nvPr/>
          </p:nvSpPr>
          <p:spPr>
            <a:xfrm>
              <a:off x="4269875" y="23447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29"/>
            <p:cNvSpPr/>
            <p:nvPr/>
          </p:nvSpPr>
          <p:spPr>
            <a:xfrm>
              <a:off x="4493100" y="1764325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9"/>
                    <a:pt x="168" y="715"/>
                    <a:pt x="358" y="715"/>
                  </a:cubicBezTo>
                  <a:cubicBezTo>
                    <a:pt x="549" y="715"/>
                    <a:pt x="715" y="549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29"/>
            <p:cNvSpPr/>
            <p:nvPr/>
          </p:nvSpPr>
          <p:spPr>
            <a:xfrm>
              <a:off x="4582400" y="1764325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29"/>
            <p:cNvSpPr/>
            <p:nvPr/>
          </p:nvSpPr>
          <p:spPr>
            <a:xfrm>
              <a:off x="4493100" y="1675050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4"/>
                    <a:pt x="358" y="714"/>
                  </a:cubicBezTo>
                  <a:cubicBezTo>
                    <a:pt x="549" y="714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29"/>
            <p:cNvSpPr/>
            <p:nvPr/>
          </p:nvSpPr>
          <p:spPr>
            <a:xfrm>
              <a:off x="4582400" y="1675050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29"/>
            <p:cNvSpPr/>
            <p:nvPr/>
          </p:nvSpPr>
          <p:spPr>
            <a:xfrm>
              <a:off x="4537750" y="1719675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29"/>
            <p:cNvSpPr/>
            <p:nvPr/>
          </p:nvSpPr>
          <p:spPr>
            <a:xfrm>
              <a:off x="4448450" y="1719675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9"/>
                    <a:pt x="168" y="715"/>
                    <a:pt x="358" y="715"/>
                  </a:cubicBezTo>
                  <a:cubicBezTo>
                    <a:pt x="549" y="715"/>
                    <a:pt x="715" y="549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29"/>
            <p:cNvSpPr/>
            <p:nvPr/>
          </p:nvSpPr>
          <p:spPr>
            <a:xfrm>
              <a:off x="4537750" y="1630400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29"/>
            <p:cNvSpPr/>
            <p:nvPr/>
          </p:nvSpPr>
          <p:spPr>
            <a:xfrm>
              <a:off x="4448450" y="1630400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4"/>
                    <a:pt x="358" y="714"/>
                  </a:cubicBezTo>
                  <a:cubicBezTo>
                    <a:pt x="549" y="714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29"/>
            <p:cNvSpPr/>
            <p:nvPr/>
          </p:nvSpPr>
          <p:spPr>
            <a:xfrm>
              <a:off x="4493100" y="194292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8" y="1"/>
                    <a:pt x="1" y="155"/>
                    <a:pt x="1" y="358"/>
                  </a:cubicBezTo>
                  <a:cubicBezTo>
                    <a:pt x="1" y="548"/>
                    <a:pt x="168" y="703"/>
                    <a:pt x="358" y="703"/>
                  </a:cubicBezTo>
                  <a:cubicBezTo>
                    <a:pt x="549" y="703"/>
                    <a:pt x="715" y="548"/>
                    <a:pt x="715" y="358"/>
                  </a:cubicBezTo>
                  <a:cubicBezTo>
                    <a:pt x="715" y="155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29"/>
            <p:cNvSpPr/>
            <p:nvPr/>
          </p:nvSpPr>
          <p:spPr>
            <a:xfrm>
              <a:off x="4582400" y="194292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7" y="1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29"/>
            <p:cNvSpPr/>
            <p:nvPr/>
          </p:nvSpPr>
          <p:spPr>
            <a:xfrm>
              <a:off x="4493100" y="185362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8"/>
                    <a:pt x="168" y="703"/>
                    <a:pt x="358" y="703"/>
                  </a:cubicBezTo>
                  <a:cubicBezTo>
                    <a:pt x="549" y="703"/>
                    <a:pt x="715" y="548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29"/>
            <p:cNvSpPr/>
            <p:nvPr/>
          </p:nvSpPr>
          <p:spPr>
            <a:xfrm>
              <a:off x="4582400" y="185362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29"/>
            <p:cNvSpPr/>
            <p:nvPr/>
          </p:nvSpPr>
          <p:spPr>
            <a:xfrm>
              <a:off x="4537750" y="189827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7" y="1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29"/>
            <p:cNvSpPr/>
            <p:nvPr/>
          </p:nvSpPr>
          <p:spPr>
            <a:xfrm>
              <a:off x="4448450" y="189827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8" y="1"/>
                    <a:pt x="1" y="155"/>
                    <a:pt x="1" y="358"/>
                  </a:cubicBezTo>
                  <a:cubicBezTo>
                    <a:pt x="1" y="548"/>
                    <a:pt x="168" y="703"/>
                    <a:pt x="358" y="703"/>
                  </a:cubicBezTo>
                  <a:cubicBezTo>
                    <a:pt x="549" y="703"/>
                    <a:pt x="715" y="548"/>
                    <a:pt x="715" y="358"/>
                  </a:cubicBezTo>
                  <a:cubicBezTo>
                    <a:pt x="715" y="155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29"/>
            <p:cNvSpPr/>
            <p:nvPr/>
          </p:nvSpPr>
          <p:spPr>
            <a:xfrm>
              <a:off x="4537750" y="180897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03"/>
                    <a:pt x="358" y="703"/>
                  </a:cubicBezTo>
                  <a:cubicBezTo>
                    <a:pt x="548" y="703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29"/>
            <p:cNvSpPr/>
            <p:nvPr/>
          </p:nvSpPr>
          <p:spPr>
            <a:xfrm>
              <a:off x="4448450" y="180897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9"/>
                    <a:pt x="168" y="703"/>
                    <a:pt x="358" y="703"/>
                  </a:cubicBezTo>
                  <a:cubicBezTo>
                    <a:pt x="549" y="703"/>
                    <a:pt x="715" y="549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29"/>
            <p:cNvSpPr/>
            <p:nvPr/>
          </p:nvSpPr>
          <p:spPr>
            <a:xfrm>
              <a:off x="4493100" y="212152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8"/>
                  </a:cubicBezTo>
                  <a:cubicBezTo>
                    <a:pt x="1" y="548"/>
                    <a:pt x="168" y="715"/>
                    <a:pt x="358" y="715"/>
                  </a:cubicBezTo>
                  <a:cubicBezTo>
                    <a:pt x="549" y="715"/>
                    <a:pt x="715" y="548"/>
                    <a:pt x="715" y="358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29"/>
            <p:cNvSpPr/>
            <p:nvPr/>
          </p:nvSpPr>
          <p:spPr>
            <a:xfrm>
              <a:off x="4582400" y="212152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8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29"/>
            <p:cNvSpPr/>
            <p:nvPr/>
          </p:nvSpPr>
          <p:spPr>
            <a:xfrm>
              <a:off x="4493100" y="2032225"/>
              <a:ext cx="17900" cy="17575"/>
            </a:xfrm>
            <a:custGeom>
              <a:avLst/>
              <a:gdLst/>
              <a:ahLst/>
              <a:cxnLst/>
              <a:rect l="l" t="t" r="r" b="b"/>
              <a:pathLst>
                <a:path w="716" h="703" extrusionOk="0">
                  <a:moveTo>
                    <a:pt x="358" y="0"/>
                  </a:moveTo>
                  <a:cubicBezTo>
                    <a:pt x="168" y="0"/>
                    <a:pt x="1" y="155"/>
                    <a:pt x="1" y="358"/>
                  </a:cubicBezTo>
                  <a:cubicBezTo>
                    <a:pt x="1" y="548"/>
                    <a:pt x="168" y="703"/>
                    <a:pt x="358" y="703"/>
                  </a:cubicBezTo>
                  <a:cubicBezTo>
                    <a:pt x="549" y="703"/>
                    <a:pt x="715" y="548"/>
                    <a:pt x="715" y="358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29"/>
            <p:cNvSpPr/>
            <p:nvPr/>
          </p:nvSpPr>
          <p:spPr>
            <a:xfrm>
              <a:off x="4582400" y="2032225"/>
              <a:ext cx="17900" cy="17575"/>
            </a:xfrm>
            <a:custGeom>
              <a:avLst/>
              <a:gdLst/>
              <a:ahLst/>
              <a:cxnLst/>
              <a:rect l="l" t="t" r="r" b="b"/>
              <a:pathLst>
                <a:path w="716" h="703" extrusionOk="0">
                  <a:moveTo>
                    <a:pt x="358" y="0"/>
                  </a:moveTo>
                  <a:cubicBezTo>
                    <a:pt x="167" y="0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29"/>
            <p:cNvSpPr/>
            <p:nvPr/>
          </p:nvSpPr>
          <p:spPr>
            <a:xfrm>
              <a:off x="4537750" y="20768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8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29"/>
            <p:cNvSpPr/>
            <p:nvPr/>
          </p:nvSpPr>
          <p:spPr>
            <a:xfrm>
              <a:off x="4448450" y="20768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8"/>
                  </a:cubicBezTo>
                  <a:cubicBezTo>
                    <a:pt x="1" y="548"/>
                    <a:pt x="168" y="715"/>
                    <a:pt x="358" y="715"/>
                  </a:cubicBezTo>
                  <a:cubicBezTo>
                    <a:pt x="549" y="715"/>
                    <a:pt x="715" y="548"/>
                    <a:pt x="715" y="358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29"/>
            <p:cNvSpPr/>
            <p:nvPr/>
          </p:nvSpPr>
          <p:spPr>
            <a:xfrm>
              <a:off x="4537750" y="198757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7" y="1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29"/>
            <p:cNvSpPr/>
            <p:nvPr/>
          </p:nvSpPr>
          <p:spPr>
            <a:xfrm>
              <a:off x="4448450" y="198757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8" y="1"/>
                    <a:pt x="1" y="155"/>
                    <a:pt x="1" y="358"/>
                  </a:cubicBezTo>
                  <a:cubicBezTo>
                    <a:pt x="1" y="548"/>
                    <a:pt x="168" y="703"/>
                    <a:pt x="358" y="703"/>
                  </a:cubicBezTo>
                  <a:cubicBezTo>
                    <a:pt x="549" y="703"/>
                    <a:pt x="715" y="548"/>
                    <a:pt x="715" y="358"/>
                  </a:cubicBezTo>
                  <a:cubicBezTo>
                    <a:pt x="715" y="155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29"/>
            <p:cNvSpPr/>
            <p:nvPr/>
          </p:nvSpPr>
          <p:spPr>
            <a:xfrm>
              <a:off x="4493100" y="230012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4"/>
                    <a:pt x="358" y="714"/>
                  </a:cubicBezTo>
                  <a:cubicBezTo>
                    <a:pt x="549" y="714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29"/>
            <p:cNvSpPr/>
            <p:nvPr/>
          </p:nvSpPr>
          <p:spPr>
            <a:xfrm>
              <a:off x="4582400" y="230012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29"/>
            <p:cNvSpPr/>
            <p:nvPr/>
          </p:nvSpPr>
          <p:spPr>
            <a:xfrm>
              <a:off x="4493100" y="221082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5"/>
                    <a:pt x="358" y="715"/>
                  </a:cubicBezTo>
                  <a:cubicBezTo>
                    <a:pt x="549" y="715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29"/>
            <p:cNvSpPr/>
            <p:nvPr/>
          </p:nvSpPr>
          <p:spPr>
            <a:xfrm>
              <a:off x="4582400" y="221082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29"/>
            <p:cNvSpPr/>
            <p:nvPr/>
          </p:nvSpPr>
          <p:spPr>
            <a:xfrm>
              <a:off x="4537750" y="22554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29"/>
            <p:cNvSpPr/>
            <p:nvPr/>
          </p:nvSpPr>
          <p:spPr>
            <a:xfrm>
              <a:off x="4448450" y="22554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5"/>
                    <a:pt x="358" y="715"/>
                  </a:cubicBezTo>
                  <a:cubicBezTo>
                    <a:pt x="549" y="715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29"/>
            <p:cNvSpPr/>
            <p:nvPr/>
          </p:nvSpPr>
          <p:spPr>
            <a:xfrm>
              <a:off x="4537750" y="21661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29"/>
            <p:cNvSpPr/>
            <p:nvPr/>
          </p:nvSpPr>
          <p:spPr>
            <a:xfrm>
              <a:off x="4448450" y="21661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5"/>
                    <a:pt x="358" y="715"/>
                  </a:cubicBezTo>
                  <a:cubicBezTo>
                    <a:pt x="549" y="715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29"/>
            <p:cNvSpPr/>
            <p:nvPr/>
          </p:nvSpPr>
          <p:spPr>
            <a:xfrm>
              <a:off x="4493100" y="2478700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9"/>
                    <a:pt x="168" y="715"/>
                    <a:pt x="358" y="715"/>
                  </a:cubicBezTo>
                  <a:cubicBezTo>
                    <a:pt x="549" y="715"/>
                    <a:pt x="715" y="549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29"/>
            <p:cNvSpPr/>
            <p:nvPr/>
          </p:nvSpPr>
          <p:spPr>
            <a:xfrm>
              <a:off x="4582400" y="2478700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29"/>
            <p:cNvSpPr/>
            <p:nvPr/>
          </p:nvSpPr>
          <p:spPr>
            <a:xfrm>
              <a:off x="4493100" y="2389400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9"/>
                    <a:pt x="168" y="715"/>
                    <a:pt x="358" y="715"/>
                  </a:cubicBezTo>
                  <a:cubicBezTo>
                    <a:pt x="549" y="715"/>
                    <a:pt x="715" y="549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29"/>
            <p:cNvSpPr/>
            <p:nvPr/>
          </p:nvSpPr>
          <p:spPr>
            <a:xfrm>
              <a:off x="4582400" y="2389400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29"/>
            <p:cNvSpPr/>
            <p:nvPr/>
          </p:nvSpPr>
          <p:spPr>
            <a:xfrm>
              <a:off x="4537750" y="2434050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29"/>
            <p:cNvSpPr/>
            <p:nvPr/>
          </p:nvSpPr>
          <p:spPr>
            <a:xfrm>
              <a:off x="4448450" y="2434050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9"/>
                    <a:pt x="168" y="715"/>
                    <a:pt x="358" y="715"/>
                  </a:cubicBezTo>
                  <a:cubicBezTo>
                    <a:pt x="549" y="715"/>
                    <a:pt x="715" y="549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29"/>
            <p:cNvSpPr/>
            <p:nvPr/>
          </p:nvSpPr>
          <p:spPr>
            <a:xfrm>
              <a:off x="4537750" y="23447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29"/>
            <p:cNvSpPr/>
            <p:nvPr/>
          </p:nvSpPr>
          <p:spPr>
            <a:xfrm>
              <a:off x="4448450" y="23447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4"/>
                    <a:pt x="358" y="714"/>
                  </a:cubicBezTo>
                  <a:cubicBezTo>
                    <a:pt x="549" y="714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29"/>
            <p:cNvSpPr/>
            <p:nvPr/>
          </p:nvSpPr>
          <p:spPr>
            <a:xfrm>
              <a:off x="4671700" y="176432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29"/>
            <p:cNvSpPr/>
            <p:nvPr/>
          </p:nvSpPr>
          <p:spPr>
            <a:xfrm>
              <a:off x="4761000" y="176432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29"/>
            <p:cNvSpPr/>
            <p:nvPr/>
          </p:nvSpPr>
          <p:spPr>
            <a:xfrm>
              <a:off x="4671700" y="167505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29"/>
            <p:cNvSpPr/>
            <p:nvPr/>
          </p:nvSpPr>
          <p:spPr>
            <a:xfrm>
              <a:off x="4761000" y="167505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29"/>
            <p:cNvSpPr/>
            <p:nvPr/>
          </p:nvSpPr>
          <p:spPr>
            <a:xfrm>
              <a:off x="4716350" y="171967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29"/>
            <p:cNvSpPr/>
            <p:nvPr/>
          </p:nvSpPr>
          <p:spPr>
            <a:xfrm>
              <a:off x="4627050" y="1719675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29"/>
            <p:cNvSpPr/>
            <p:nvPr/>
          </p:nvSpPr>
          <p:spPr>
            <a:xfrm>
              <a:off x="4716350" y="163040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29"/>
            <p:cNvSpPr/>
            <p:nvPr/>
          </p:nvSpPr>
          <p:spPr>
            <a:xfrm>
              <a:off x="4627050" y="1630400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29"/>
            <p:cNvSpPr/>
            <p:nvPr/>
          </p:nvSpPr>
          <p:spPr>
            <a:xfrm>
              <a:off x="4671700" y="19429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29"/>
            <p:cNvSpPr/>
            <p:nvPr/>
          </p:nvSpPr>
          <p:spPr>
            <a:xfrm>
              <a:off x="4761000" y="19429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29"/>
            <p:cNvSpPr/>
            <p:nvPr/>
          </p:nvSpPr>
          <p:spPr>
            <a:xfrm>
              <a:off x="4671700" y="18536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29"/>
            <p:cNvSpPr/>
            <p:nvPr/>
          </p:nvSpPr>
          <p:spPr>
            <a:xfrm>
              <a:off x="4761000" y="18536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29"/>
            <p:cNvSpPr/>
            <p:nvPr/>
          </p:nvSpPr>
          <p:spPr>
            <a:xfrm>
              <a:off x="4716350" y="18982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29"/>
            <p:cNvSpPr/>
            <p:nvPr/>
          </p:nvSpPr>
          <p:spPr>
            <a:xfrm>
              <a:off x="4627050" y="189827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7" y="1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29"/>
            <p:cNvSpPr/>
            <p:nvPr/>
          </p:nvSpPr>
          <p:spPr>
            <a:xfrm>
              <a:off x="4716350" y="18089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03"/>
                    <a:pt x="358" y="703"/>
                  </a:cubicBezTo>
                  <a:cubicBezTo>
                    <a:pt x="548" y="703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29"/>
            <p:cNvSpPr/>
            <p:nvPr/>
          </p:nvSpPr>
          <p:spPr>
            <a:xfrm>
              <a:off x="4627050" y="180897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03"/>
                    <a:pt x="358" y="703"/>
                  </a:cubicBezTo>
                  <a:cubicBezTo>
                    <a:pt x="548" y="703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29"/>
            <p:cNvSpPr/>
            <p:nvPr/>
          </p:nvSpPr>
          <p:spPr>
            <a:xfrm>
              <a:off x="4671700" y="21215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8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29"/>
            <p:cNvSpPr/>
            <p:nvPr/>
          </p:nvSpPr>
          <p:spPr>
            <a:xfrm>
              <a:off x="4761000" y="21215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29"/>
            <p:cNvSpPr/>
            <p:nvPr/>
          </p:nvSpPr>
          <p:spPr>
            <a:xfrm>
              <a:off x="4671700" y="2032225"/>
              <a:ext cx="17875" cy="17575"/>
            </a:xfrm>
            <a:custGeom>
              <a:avLst/>
              <a:gdLst/>
              <a:ahLst/>
              <a:cxnLst/>
              <a:rect l="l" t="t" r="r" b="b"/>
              <a:pathLst>
                <a:path w="715" h="703" extrusionOk="0">
                  <a:moveTo>
                    <a:pt x="358" y="0"/>
                  </a:moveTo>
                  <a:cubicBezTo>
                    <a:pt x="167" y="0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29"/>
            <p:cNvSpPr/>
            <p:nvPr/>
          </p:nvSpPr>
          <p:spPr>
            <a:xfrm>
              <a:off x="4761000" y="2032225"/>
              <a:ext cx="17875" cy="17575"/>
            </a:xfrm>
            <a:custGeom>
              <a:avLst/>
              <a:gdLst/>
              <a:ahLst/>
              <a:cxnLst/>
              <a:rect l="l" t="t" r="r" b="b"/>
              <a:pathLst>
                <a:path w="715" h="703" extrusionOk="0">
                  <a:moveTo>
                    <a:pt x="358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29"/>
            <p:cNvSpPr/>
            <p:nvPr/>
          </p:nvSpPr>
          <p:spPr>
            <a:xfrm>
              <a:off x="4716350" y="20768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8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29"/>
            <p:cNvSpPr/>
            <p:nvPr/>
          </p:nvSpPr>
          <p:spPr>
            <a:xfrm>
              <a:off x="4627050" y="20768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8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29"/>
            <p:cNvSpPr/>
            <p:nvPr/>
          </p:nvSpPr>
          <p:spPr>
            <a:xfrm>
              <a:off x="4716350" y="19875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29"/>
            <p:cNvSpPr/>
            <p:nvPr/>
          </p:nvSpPr>
          <p:spPr>
            <a:xfrm>
              <a:off x="4627050" y="198757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7" y="1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29"/>
            <p:cNvSpPr/>
            <p:nvPr/>
          </p:nvSpPr>
          <p:spPr>
            <a:xfrm>
              <a:off x="4671700" y="23001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29"/>
            <p:cNvSpPr/>
            <p:nvPr/>
          </p:nvSpPr>
          <p:spPr>
            <a:xfrm>
              <a:off x="4761000" y="23001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29"/>
            <p:cNvSpPr/>
            <p:nvPr/>
          </p:nvSpPr>
          <p:spPr>
            <a:xfrm>
              <a:off x="4671700" y="22108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29"/>
            <p:cNvSpPr/>
            <p:nvPr/>
          </p:nvSpPr>
          <p:spPr>
            <a:xfrm>
              <a:off x="4761000" y="22108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29"/>
            <p:cNvSpPr/>
            <p:nvPr/>
          </p:nvSpPr>
          <p:spPr>
            <a:xfrm>
              <a:off x="4716350" y="22554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29"/>
            <p:cNvSpPr/>
            <p:nvPr/>
          </p:nvSpPr>
          <p:spPr>
            <a:xfrm>
              <a:off x="4627050" y="22554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29"/>
            <p:cNvSpPr/>
            <p:nvPr/>
          </p:nvSpPr>
          <p:spPr>
            <a:xfrm>
              <a:off x="4716350" y="21661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29"/>
            <p:cNvSpPr/>
            <p:nvPr/>
          </p:nvSpPr>
          <p:spPr>
            <a:xfrm>
              <a:off x="4627050" y="21661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29"/>
            <p:cNvSpPr/>
            <p:nvPr/>
          </p:nvSpPr>
          <p:spPr>
            <a:xfrm>
              <a:off x="4671700" y="24787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29"/>
            <p:cNvSpPr/>
            <p:nvPr/>
          </p:nvSpPr>
          <p:spPr>
            <a:xfrm>
              <a:off x="4761000" y="24787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29"/>
            <p:cNvSpPr/>
            <p:nvPr/>
          </p:nvSpPr>
          <p:spPr>
            <a:xfrm>
              <a:off x="4671700" y="23894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29"/>
            <p:cNvSpPr/>
            <p:nvPr/>
          </p:nvSpPr>
          <p:spPr>
            <a:xfrm>
              <a:off x="4761000" y="23894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29"/>
            <p:cNvSpPr/>
            <p:nvPr/>
          </p:nvSpPr>
          <p:spPr>
            <a:xfrm>
              <a:off x="4716350" y="243405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29"/>
            <p:cNvSpPr/>
            <p:nvPr/>
          </p:nvSpPr>
          <p:spPr>
            <a:xfrm>
              <a:off x="4627050" y="2434050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29"/>
            <p:cNvSpPr/>
            <p:nvPr/>
          </p:nvSpPr>
          <p:spPr>
            <a:xfrm>
              <a:off x="4716350" y="23447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29"/>
            <p:cNvSpPr/>
            <p:nvPr/>
          </p:nvSpPr>
          <p:spPr>
            <a:xfrm>
              <a:off x="4627050" y="23447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29"/>
            <p:cNvSpPr/>
            <p:nvPr/>
          </p:nvSpPr>
          <p:spPr>
            <a:xfrm>
              <a:off x="4850300" y="176432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29"/>
            <p:cNvSpPr/>
            <p:nvPr/>
          </p:nvSpPr>
          <p:spPr>
            <a:xfrm>
              <a:off x="4939600" y="176432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29"/>
            <p:cNvSpPr/>
            <p:nvPr/>
          </p:nvSpPr>
          <p:spPr>
            <a:xfrm>
              <a:off x="4850300" y="167505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29"/>
            <p:cNvSpPr/>
            <p:nvPr/>
          </p:nvSpPr>
          <p:spPr>
            <a:xfrm>
              <a:off x="4939600" y="167505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29"/>
            <p:cNvSpPr/>
            <p:nvPr/>
          </p:nvSpPr>
          <p:spPr>
            <a:xfrm>
              <a:off x="4894950" y="171967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29"/>
            <p:cNvSpPr/>
            <p:nvPr/>
          </p:nvSpPr>
          <p:spPr>
            <a:xfrm>
              <a:off x="4805650" y="171967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29"/>
            <p:cNvSpPr/>
            <p:nvPr/>
          </p:nvSpPr>
          <p:spPr>
            <a:xfrm>
              <a:off x="4894950" y="163040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29"/>
            <p:cNvSpPr/>
            <p:nvPr/>
          </p:nvSpPr>
          <p:spPr>
            <a:xfrm>
              <a:off x="4805650" y="163040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29"/>
            <p:cNvSpPr/>
            <p:nvPr/>
          </p:nvSpPr>
          <p:spPr>
            <a:xfrm>
              <a:off x="4850300" y="19429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29"/>
            <p:cNvSpPr/>
            <p:nvPr/>
          </p:nvSpPr>
          <p:spPr>
            <a:xfrm>
              <a:off x="4939600" y="19429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29"/>
            <p:cNvSpPr/>
            <p:nvPr/>
          </p:nvSpPr>
          <p:spPr>
            <a:xfrm>
              <a:off x="4850300" y="18536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29"/>
            <p:cNvSpPr/>
            <p:nvPr/>
          </p:nvSpPr>
          <p:spPr>
            <a:xfrm>
              <a:off x="4939600" y="18536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29"/>
            <p:cNvSpPr/>
            <p:nvPr/>
          </p:nvSpPr>
          <p:spPr>
            <a:xfrm>
              <a:off x="4894950" y="18982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29"/>
            <p:cNvSpPr/>
            <p:nvPr/>
          </p:nvSpPr>
          <p:spPr>
            <a:xfrm>
              <a:off x="4805650" y="18982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29"/>
            <p:cNvSpPr/>
            <p:nvPr/>
          </p:nvSpPr>
          <p:spPr>
            <a:xfrm>
              <a:off x="4894950" y="18089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03"/>
                    <a:pt x="357" y="703"/>
                  </a:cubicBezTo>
                  <a:cubicBezTo>
                    <a:pt x="548" y="703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29"/>
            <p:cNvSpPr/>
            <p:nvPr/>
          </p:nvSpPr>
          <p:spPr>
            <a:xfrm>
              <a:off x="4805650" y="18089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03"/>
                    <a:pt x="358" y="703"/>
                  </a:cubicBezTo>
                  <a:cubicBezTo>
                    <a:pt x="548" y="703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29"/>
            <p:cNvSpPr/>
            <p:nvPr/>
          </p:nvSpPr>
          <p:spPr>
            <a:xfrm>
              <a:off x="4850300" y="21215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29"/>
            <p:cNvSpPr/>
            <p:nvPr/>
          </p:nvSpPr>
          <p:spPr>
            <a:xfrm>
              <a:off x="4939600" y="21215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29"/>
            <p:cNvSpPr/>
            <p:nvPr/>
          </p:nvSpPr>
          <p:spPr>
            <a:xfrm>
              <a:off x="4850300" y="2032225"/>
              <a:ext cx="17875" cy="17575"/>
            </a:xfrm>
            <a:custGeom>
              <a:avLst/>
              <a:gdLst/>
              <a:ahLst/>
              <a:cxnLst/>
              <a:rect l="l" t="t" r="r" b="b"/>
              <a:pathLst>
                <a:path w="715" h="703" extrusionOk="0">
                  <a:moveTo>
                    <a:pt x="358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29"/>
            <p:cNvSpPr/>
            <p:nvPr/>
          </p:nvSpPr>
          <p:spPr>
            <a:xfrm>
              <a:off x="4939600" y="2032225"/>
              <a:ext cx="17875" cy="17575"/>
            </a:xfrm>
            <a:custGeom>
              <a:avLst/>
              <a:gdLst/>
              <a:ahLst/>
              <a:cxnLst/>
              <a:rect l="l" t="t" r="r" b="b"/>
              <a:pathLst>
                <a:path w="715" h="703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29"/>
            <p:cNvSpPr/>
            <p:nvPr/>
          </p:nvSpPr>
          <p:spPr>
            <a:xfrm>
              <a:off x="4894950" y="20768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29"/>
            <p:cNvSpPr/>
            <p:nvPr/>
          </p:nvSpPr>
          <p:spPr>
            <a:xfrm>
              <a:off x="4805650" y="20768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29"/>
            <p:cNvSpPr/>
            <p:nvPr/>
          </p:nvSpPr>
          <p:spPr>
            <a:xfrm>
              <a:off x="4894950" y="19875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29"/>
            <p:cNvSpPr/>
            <p:nvPr/>
          </p:nvSpPr>
          <p:spPr>
            <a:xfrm>
              <a:off x="4805650" y="19875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29"/>
            <p:cNvSpPr/>
            <p:nvPr/>
          </p:nvSpPr>
          <p:spPr>
            <a:xfrm>
              <a:off x="4850300" y="23001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29"/>
            <p:cNvSpPr/>
            <p:nvPr/>
          </p:nvSpPr>
          <p:spPr>
            <a:xfrm>
              <a:off x="4939600" y="23001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29"/>
            <p:cNvSpPr/>
            <p:nvPr/>
          </p:nvSpPr>
          <p:spPr>
            <a:xfrm>
              <a:off x="4850300" y="22108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29"/>
            <p:cNvSpPr/>
            <p:nvPr/>
          </p:nvSpPr>
          <p:spPr>
            <a:xfrm>
              <a:off x="4939600" y="22108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29"/>
            <p:cNvSpPr/>
            <p:nvPr/>
          </p:nvSpPr>
          <p:spPr>
            <a:xfrm>
              <a:off x="4894950" y="22554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29"/>
            <p:cNvSpPr/>
            <p:nvPr/>
          </p:nvSpPr>
          <p:spPr>
            <a:xfrm>
              <a:off x="4805650" y="22554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29"/>
            <p:cNvSpPr/>
            <p:nvPr/>
          </p:nvSpPr>
          <p:spPr>
            <a:xfrm>
              <a:off x="4894950" y="21661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29"/>
            <p:cNvSpPr/>
            <p:nvPr/>
          </p:nvSpPr>
          <p:spPr>
            <a:xfrm>
              <a:off x="4805650" y="21661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29"/>
            <p:cNvSpPr/>
            <p:nvPr/>
          </p:nvSpPr>
          <p:spPr>
            <a:xfrm>
              <a:off x="4850300" y="24787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29"/>
            <p:cNvSpPr/>
            <p:nvPr/>
          </p:nvSpPr>
          <p:spPr>
            <a:xfrm>
              <a:off x="4939600" y="24787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29"/>
            <p:cNvSpPr/>
            <p:nvPr/>
          </p:nvSpPr>
          <p:spPr>
            <a:xfrm>
              <a:off x="4850300" y="23894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29"/>
            <p:cNvSpPr/>
            <p:nvPr/>
          </p:nvSpPr>
          <p:spPr>
            <a:xfrm>
              <a:off x="4939600" y="23894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29"/>
            <p:cNvSpPr/>
            <p:nvPr/>
          </p:nvSpPr>
          <p:spPr>
            <a:xfrm>
              <a:off x="4894950" y="243405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29"/>
            <p:cNvSpPr/>
            <p:nvPr/>
          </p:nvSpPr>
          <p:spPr>
            <a:xfrm>
              <a:off x="4805650" y="243405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29"/>
            <p:cNvSpPr/>
            <p:nvPr/>
          </p:nvSpPr>
          <p:spPr>
            <a:xfrm>
              <a:off x="4894950" y="23447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29"/>
            <p:cNvSpPr/>
            <p:nvPr/>
          </p:nvSpPr>
          <p:spPr>
            <a:xfrm>
              <a:off x="4805650" y="23447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938" name="Google Shape;938;p29"/>
          <p:cNvCxnSpPr/>
          <p:nvPr/>
        </p:nvCxnSpPr>
        <p:spPr>
          <a:xfrm>
            <a:off x="5040150" y="571125"/>
            <a:ext cx="0" cy="4024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39" name="Google Shape;939;p29"/>
          <p:cNvCxnSpPr/>
          <p:nvPr/>
        </p:nvCxnSpPr>
        <p:spPr>
          <a:xfrm>
            <a:off x="4929759" y="571125"/>
            <a:ext cx="0" cy="4024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40" name="Google Shape;940;p29"/>
          <p:cNvCxnSpPr/>
          <p:nvPr/>
        </p:nvCxnSpPr>
        <p:spPr>
          <a:xfrm>
            <a:off x="4811467" y="571125"/>
            <a:ext cx="0" cy="4024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41" name="Google Shape;941;p29"/>
          <p:cNvCxnSpPr/>
          <p:nvPr/>
        </p:nvCxnSpPr>
        <p:spPr>
          <a:xfrm>
            <a:off x="4685300" y="571125"/>
            <a:ext cx="0" cy="4024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42" name="Google Shape;942;p29"/>
          <p:cNvCxnSpPr/>
          <p:nvPr/>
        </p:nvCxnSpPr>
        <p:spPr>
          <a:xfrm rot="10800000">
            <a:off x="376250" y="4717713"/>
            <a:ext cx="84363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43" name="Google Shape;943;p29"/>
          <p:cNvSpPr txBox="1">
            <a:spLocks noGrp="1"/>
          </p:cNvSpPr>
          <p:nvPr>
            <p:ph type="title" idx="2"/>
          </p:nvPr>
        </p:nvSpPr>
        <p:spPr>
          <a:xfrm>
            <a:off x="609625" y="1427338"/>
            <a:ext cx="3949500" cy="15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944" name="Google Shape;944;p29"/>
          <p:cNvSpPr/>
          <p:nvPr/>
        </p:nvSpPr>
        <p:spPr>
          <a:xfrm rot="-2700000">
            <a:off x="894226" y="4020330"/>
            <a:ext cx="416799" cy="416799"/>
          </a:xfrm>
          <a:custGeom>
            <a:avLst/>
            <a:gdLst/>
            <a:ahLst/>
            <a:cxnLst/>
            <a:rect l="l" t="t" r="r" b="b"/>
            <a:pathLst>
              <a:path w="22623" h="22623" extrusionOk="0">
                <a:moveTo>
                  <a:pt x="11311" y="1"/>
                </a:moveTo>
                <a:cubicBezTo>
                  <a:pt x="5061" y="1"/>
                  <a:pt x="0" y="5061"/>
                  <a:pt x="0" y="11312"/>
                </a:cubicBezTo>
                <a:cubicBezTo>
                  <a:pt x="0" y="17551"/>
                  <a:pt x="5061" y="22623"/>
                  <a:pt x="11311" y="22623"/>
                </a:cubicBezTo>
                <a:cubicBezTo>
                  <a:pt x="17562" y="22623"/>
                  <a:pt x="22622" y="17551"/>
                  <a:pt x="22622" y="11312"/>
                </a:cubicBezTo>
                <a:cubicBezTo>
                  <a:pt x="22622" y="5061"/>
                  <a:pt x="17562" y="1"/>
                  <a:pt x="11311" y="1"/>
                </a:cubicBezTo>
                <a:close/>
              </a:path>
            </a:pathLst>
          </a:cu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5" name="Google Shape;945;p29"/>
          <p:cNvSpPr/>
          <p:nvPr/>
        </p:nvSpPr>
        <p:spPr>
          <a:xfrm rot="-2700000">
            <a:off x="3842701" y="4020330"/>
            <a:ext cx="416799" cy="416799"/>
          </a:xfrm>
          <a:custGeom>
            <a:avLst/>
            <a:gdLst/>
            <a:ahLst/>
            <a:cxnLst/>
            <a:rect l="l" t="t" r="r" b="b"/>
            <a:pathLst>
              <a:path w="22623" h="22623" extrusionOk="0">
                <a:moveTo>
                  <a:pt x="11311" y="1"/>
                </a:moveTo>
                <a:cubicBezTo>
                  <a:pt x="5061" y="1"/>
                  <a:pt x="0" y="5061"/>
                  <a:pt x="0" y="11312"/>
                </a:cubicBezTo>
                <a:cubicBezTo>
                  <a:pt x="0" y="17551"/>
                  <a:pt x="5061" y="22623"/>
                  <a:pt x="11311" y="22623"/>
                </a:cubicBezTo>
                <a:cubicBezTo>
                  <a:pt x="17562" y="22623"/>
                  <a:pt x="22622" y="17551"/>
                  <a:pt x="22622" y="11312"/>
                </a:cubicBezTo>
                <a:cubicBezTo>
                  <a:pt x="22622" y="5061"/>
                  <a:pt x="17562" y="1"/>
                  <a:pt x="11311" y="1"/>
                </a:cubicBezTo>
                <a:close/>
              </a:path>
            </a:pathLst>
          </a:cu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6" name="Google Shape;946;p29"/>
          <p:cNvSpPr/>
          <p:nvPr/>
        </p:nvSpPr>
        <p:spPr>
          <a:xfrm rot="-2700000">
            <a:off x="894226" y="718655"/>
            <a:ext cx="416799" cy="416799"/>
          </a:xfrm>
          <a:custGeom>
            <a:avLst/>
            <a:gdLst/>
            <a:ahLst/>
            <a:cxnLst/>
            <a:rect l="l" t="t" r="r" b="b"/>
            <a:pathLst>
              <a:path w="22623" h="22623" extrusionOk="0">
                <a:moveTo>
                  <a:pt x="11311" y="1"/>
                </a:moveTo>
                <a:cubicBezTo>
                  <a:pt x="5061" y="1"/>
                  <a:pt x="0" y="5061"/>
                  <a:pt x="0" y="11312"/>
                </a:cubicBezTo>
                <a:cubicBezTo>
                  <a:pt x="0" y="17551"/>
                  <a:pt x="5061" y="22623"/>
                  <a:pt x="11311" y="22623"/>
                </a:cubicBezTo>
                <a:cubicBezTo>
                  <a:pt x="17562" y="22623"/>
                  <a:pt x="22622" y="17551"/>
                  <a:pt x="22622" y="11312"/>
                </a:cubicBezTo>
                <a:cubicBezTo>
                  <a:pt x="22622" y="5061"/>
                  <a:pt x="17562" y="1"/>
                  <a:pt x="11311" y="1"/>
                </a:cubicBezTo>
                <a:close/>
              </a:path>
            </a:pathLst>
          </a:cu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7" name="Google Shape;947;p29"/>
          <p:cNvSpPr/>
          <p:nvPr/>
        </p:nvSpPr>
        <p:spPr>
          <a:xfrm rot="-2700000">
            <a:off x="3842701" y="718655"/>
            <a:ext cx="416799" cy="416799"/>
          </a:xfrm>
          <a:custGeom>
            <a:avLst/>
            <a:gdLst/>
            <a:ahLst/>
            <a:cxnLst/>
            <a:rect l="l" t="t" r="r" b="b"/>
            <a:pathLst>
              <a:path w="22623" h="22623" extrusionOk="0">
                <a:moveTo>
                  <a:pt x="11311" y="1"/>
                </a:moveTo>
                <a:cubicBezTo>
                  <a:pt x="5061" y="1"/>
                  <a:pt x="0" y="5061"/>
                  <a:pt x="0" y="11312"/>
                </a:cubicBezTo>
                <a:cubicBezTo>
                  <a:pt x="0" y="17551"/>
                  <a:pt x="5061" y="22623"/>
                  <a:pt x="11311" y="22623"/>
                </a:cubicBezTo>
                <a:cubicBezTo>
                  <a:pt x="17562" y="22623"/>
                  <a:pt x="22622" y="17551"/>
                  <a:pt x="22622" y="11312"/>
                </a:cubicBezTo>
                <a:cubicBezTo>
                  <a:pt x="22622" y="5061"/>
                  <a:pt x="17562" y="1"/>
                  <a:pt x="11311" y="1"/>
                </a:cubicBezTo>
                <a:close/>
              </a:path>
            </a:pathLst>
          </a:cu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948" name="Google Shape;948;p29"/>
          <p:cNvCxnSpPr/>
          <p:nvPr/>
        </p:nvCxnSpPr>
        <p:spPr>
          <a:xfrm>
            <a:off x="1502600" y="582925"/>
            <a:ext cx="0" cy="4019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49" name="Google Shape;949;p29"/>
          <p:cNvCxnSpPr/>
          <p:nvPr/>
        </p:nvCxnSpPr>
        <p:spPr>
          <a:xfrm>
            <a:off x="3703775" y="582925"/>
            <a:ext cx="0" cy="4019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50" name="Google Shape;950;p29"/>
          <p:cNvCxnSpPr/>
          <p:nvPr/>
        </p:nvCxnSpPr>
        <p:spPr>
          <a:xfrm>
            <a:off x="735725" y="1289850"/>
            <a:ext cx="77061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51" name="Google Shape;951;p29"/>
          <p:cNvCxnSpPr/>
          <p:nvPr/>
        </p:nvCxnSpPr>
        <p:spPr>
          <a:xfrm>
            <a:off x="735725" y="3865125"/>
            <a:ext cx="77061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52" name="Google Shape;952;p29"/>
          <p:cNvSpPr/>
          <p:nvPr/>
        </p:nvSpPr>
        <p:spPr>
          <a:xfrm>
            <a:off x="5175850" y="4121925"/>
            <a:ext cx="3155700" cy="230400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rgbClr val="F8D0C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3" name="Google Shape;953;p29"/>
          <p:cNvSpPr/>
          <p:nvPr/>
        </p:nvSpPr>
        <p:spPr>
          <a:xfrm>
            <a:off x="5175850" y="825875"/>
            <a:ext cx="3155700" cy="230400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rgbClr val="F8D0C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30"/>
          <p:cNvSpPr txBox="1">
            <a:spLocks noGrp="1"/>
          </p:cNvSpPr>
          <p:nvPr>
            <p:ph type="title"/>
          </p:nvPr>
        </p:nvSpPr>
        <p:spPr>
          <a:xfrm>
            <a:off x="789425" y="1601925"/>
            <a:ext cx="3858900" cy="58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Who is Michael Jackson?</a:t>
            </a:r>
            <a:endParaRPr/>
          </a:p>
        </p:txBody>
      </p:sp>
      <p:sp>
        <p:nvSpPr>
          <p:cNvPr id="959" name="Google Shape;959;p30"/>
          <p:cNvSpPr txBox="1">
            <a:spLocks noGrp="1"/>
          </p:cNvSpPr>
          <p:nvPr>
            <p:ph type="subTitle" idx="1"/>
          </p:nvPr>
        </p:nvSpPr>
        <p:spPr>
          <a:xfrm>
            <a:off x="865625" y="2034175"/>
            <a:ext cx="4239000" cy="123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8D0C6"/>
                </a:solidFill>
              </a:rPr>
              <a:t>- Singer-songwriter </a:t>
            </a:r>
            <a:endParaRPr>
              <a:solidFill>
                <a:srgbClr val="F8D0C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8D0C6"/>
                </a:solidFill>
              </a:rPr>
              <a:t>- Dancer</a:t>
            </a:r>
            <a:endParaRPr>
              <a:solidFill>
                <a:srgbClr val="F8D0C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8D0C6"/>
                </a:solidFill>
              </a:rPr>
              <a:t>- The most successful entertainer of all time </a:t>
            </a:r>
            <a:endParaRPr>
              <a:solidFill>
                <a:srgbClr val="F8D0C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8D0C6"/>
                </a:solidFill>
              </a:rPr>
              <a:t>- "King of Pop"</a:t>
            </a:r>
            <a:endParaRPr>
              <a:solidFill>
                <a:srgbClr val="F8D0C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8D0C6"/>
                </a:solidFill>
              </a:rPr>
              <a:t>- One of the most influential figures in popular music since the 20th century</a:t>
            </a:r>
            <a:endParaRPr/>
          </a:p>
        </p:txBody>
      </p:sp>
      <p:cxnSp>
        <p:nvCxnSpPr>
          <p:cNvPr id="960" name="Google Shape;960;p30"/>
          <p:cNvCxnSpPr/>
          <p:nvPr/>
        </p:nvCxnSpPr>
        <p:spPr>
          <a:xfrm>
            <a:off x="353849" y="425788"/>
            <a:ext cx="84363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61" name="Google Shape;961;p30"/>
          <p:cNvCxnSpPr/>
          <p:nvPr/>
        </p:nvCxnSpPr>
        <p:spPr>
          <a:xfrm>
            <a:off x="353849" y="4717713"/>
            <a:ext cx="84363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962" name="Google Shape;962;p30"/>
          <p:cNvPicPr preferRelativeResize="0"/>
          <p:nvPr/>
        </p:nvPicPr>
        <p:blipFill rotWithShape="1">
          <a:blip r:embed="rId3">
            <a:alphaModFix/>
          </a:blip>
          <a:srcRect t="129" r="12823" b="129"/>
          <a:stretch/>
        </p:blipFill>
        <p:spPr>
          <a:xfrm>
            <a:off x="5138400" y="733500"/>
            <a:ext cx="3102349" cy="35493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963" name="Google Shape;963;p30"/>
          <p:cNvCxnSpPr/>
          <p:nvPr/>
        </p:nvCxnSpPr>
        <p:spPr>
          <a:xfrm>
            <a:off x="865750" y="3569188"/>
            <a:ext cx="37065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64" name="Google Shape;964;p30"/>
          <p:cNvSpPr/>
          <p:nvPr/>
        </p:nvSpPr>
        <p:spPr>
          <a:xfrm rot="-2700000">
            <a:off x="1034651" y="1018117"/>
            <a:ext cx="416799" cy="416799"/>
          </a:xfrm>
          <a:custGeom>
            <a:avLst/>
            <a:gdLst/>
            <a:ahLst/>
            <a:cxnLst/>
            <a:rect l="l" t="t" r="r" b="b"/>
            <a:pathLst>
              <a:path w="22623" h="22623" extrusionOk="0">
                <a:moveTo>
                  <a:pt x="11311" y="1"/>
                </a:moveTo>
                <a:cubicBezTo>
                  <a:pt x="5061" y="1"/>
                  <a:pt x="0" y="5061"/>
                  <a:pt x="0" y="11312"/>
                </a:cubicBezTo>
                <a:cubicBezTo>
                  <a:pt x="0" y="17551"/>
                  <a:pt x="5061" y="22623"/>
                  <a:pt x="11311" y="22623"/>
                </a:cubicBezTo>
                <a:cubicBezTo>
                  <a:pt x="17562" y="22623"/>
                  <a:pt x="22622" y="17551"/>
                  <a:pt x="22622" y="11312"/>
                </a:cubicBezTo>
                <a:cubicBezTo>
                  <a:pt x="22622" y="5061"/>
                  <a:pt x="17562" y="1"/>
                  <a:pt x="11311" y="1"/>
                </a:cubicBezTo>
                <a:close/>
              </a:path>
            </a:pathLst>
          </a:cu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5" name="Google Shape;965;p30"/>
          <p:cNvSpPr/>
          <p:nvPr/>
        </p:nvSpPr>
        <p:spPr>
          <a:xfrm rot="-2700000">
            <a:off x="1624101" y="1018117"/>
            <a:ext cx="416799" cy="416799"/>
          </a:xfrm>
          <a:custGeom>
            <a:avLst/>
            <a:gdLst/>
            <a:ahLst/>
            <a:cxnLst/>
            <a:rect l="l" t="t" r="r" b="b"/>
            <a:pathLst>
              <a:path w="22623" h="22623" extrusionOk="0">
                <a:moveTo>
                  <a:pt x="11311" y="1"/>
                </a:moveTo>
                <a:cubicBezTo>
                  <a:pt x="5061" y="1"/>
                  <a:pt x="0" y="5061"/>
                  <a:pt x="0" y="11312"/>
                </a:cubicBezTo>
                <a:cubicBezTo>
                  <a:pt x="0" y="17551"/>
                  <a:pt x="5061" y="22623"/>
                  <a:pt x="11311" y="22623"/>
                </a:cubicBezTo>
                <a:cubicBezTo>
                  <a:pt x="17562" y="22623"/>
                  <a:pt x="22622" y="17551"/>
                  <a:pt x="22622" y="11312"/>
                </a:cubicBezTo>
                <a:cubicBezTo>
                  <a:pt x="22622" y="5061"/>
                  <a:pt x="17562" y="1"/>
                  <a:pt x="11311" y="1"/>
                </a:cubicBezTo>
                <a:close/>
              </a:path>
            </a:pathLst>
          </a:cu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6" name="Google Shape;966;p30"/>
          <p:cNvSpPr/>
          <p:nvPr/>
        </p:nvSpPr>
        <p:spPr>
          <a:xfrm rot="-2700000">
            <a:off x="2213551" y="1018117"/>
            <a:ext cx="416799" cy="416799"/>
          </a:xfrm>
          <a:custGeom>
            <a:avLst/>
            <a:gdLst/>
            <a:ahLst/>
            <a:cxnLst/>
            <a:rect l="l" t="t" r="r" b="b"/>
            <a:pathLst>
              <a:path w="22623" h="22623" extrusionOk="0">
                <a:moveTo>
                  <a:pt x="11311" y="1"/>
                </a:moveTo>
                <a:cubicBezTo>
                  <a:pt x="5061" y="1"/>
                  <a:pt x="0" y="5061"/>
                  <a:pt x="0" y="11312"/>
                </a:cubicBezTo>
                <a:cubicBezTo>
                  <a:pt x="0" y="17551"/>
                  <a:pt x="5061" y="22623"/>
                  <a:pt x="11311" y="22623"/>
                </a:cubicBezTo>
                <a:cubicBezTo>
                  <a:pt x="17562" y="22623"/>
                  <a:pt x="22622" y="17551"/>
                  <a:pt x="22622" y="11312"/>
                </a:cubicBezTo>
                <a:cubicBezTo>
                  <a:pt x="22622" y="5061"/>
                  <a:pt x="17562" y="1"/>
                  <a:pt x="11311" y="1"/>
                </a:cubicBezTo>
                <a:close/>
              </a:path>
            </a:pathLst>
          </a:cu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7" name="Google Shape;967;p30"/>
          <p:cNvSpPr/>
          <p:nvPr/>
        </p:nvSpPr>
        <p:spPr>
          <a:xfrm rot="-2700000">
            <a:off x="2803001" y="1018117"/>
            <a:ext cx="416799" cy="416799"/>
          </a:xfrm>
          <a:custGeom>
            <a:avLst/>
            <a:gdLst/>
            <a:ahLst/>
            <a:cxnLst/>
            <a:rect l="l" t="t" r="r" b="b"/>
            <a:pathLst>
              <a:path w="22623" h="22623" extrusionOk="0">
                <a:moveTo>
                  <a:pt x="11311" y="1"/>
                </a:moveTo>
                <a:cubicBezTo>
                  <a:pt x="5061" y="1"/>
                  <a:pt x="0" y="5061"/>
                  <a:pt x="0" y="11312"/>
                </a:cubicBezTo>
                <a:cubicBezTo>
                  <a:pt x="0" y="17551"/>
                  <a:pt x="5061" y="22623"/>
                  <a:pt x="11311" y="22623"/>
                </a:cubicBezTo>
                <a:cubicBezTo>
                  <a:pt x="17562" y="22623"/>
                  <a:pt x="22622" y="17551"/>
                  <a:pt x="22622" y="11312"/>
                </a:cubicBezTo>
                <a:cubicBezTo>
                  <a:pt x="22622" y="5061"/>
                  <a:pt x="17562" y="1"/>
                  <a:pt x="11311" y="1"/>
                </a:cubicBezTo>
                <a:close/>
              </a:path>
            </a:pathLst>
          </a:cu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8" name="Google Shape;968;p30"/>
          <p:cNvSpPr/>
          <p:nvPr/>
        </p:nvSpPr>
        <p:spPr>
          <a:xfrm rot="-2700000">
            <a:off x="3392451" y="1018117"/>
            <a:ext cx="416799" cy="416799"/>
          </a:xfrm>
          <a:custGeom>
            <a:avLst/>
            <a:gdLst/>
            <a:ahLst/>
            <a:cxnLst/>
            <a:rect l="l" t="t" r="r" b="b"/>
            <a:pathLst>
              <a:path w="22623" h="22623" extrusionOk="0">
                <a:moveTo>
                  <a:pt x="11311" y="1"/>
                </a:moveTo>
                <a:cubicBezTo>
                  <a:pt x="5061" y="1"/>
                  <a:pt x="0" y="5061"/>
                  <a:pt x="0" y="11312"/>
                </a:cubicBezTo>
                <a:cubicBezTo>
                  <a:pt x="0" y="17551"/>
                  <a:pt x="5061" y="22623"/>
                  <a:pt x="11311" y="22623"/>
                </a:cubicBezTo>
                <a:cubicBezTo>
                  <a:pt x="17562" y="22623"/>
                  <a:pt x="22622" y="17551"/>
                  <a:pt x="22622" y="11312"/>
                </a:cubicBezTo>
                <a:cubicBezTo>
                  <a:pt x="22622" y="5061"/>
                  <a:pt x="17562" y="1"/>
                  <a:pt x="11311" y="1"/>
                </a:cubicBezTo>
                <a:close/>
              </a:path>
            </a:pathLst>
          </a:cu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9" name="Google Shape;969;p30"/>
          <p:cNvSpPr/>
          <p:nvPr/>
        </p:nvSpPr>
        <p:spPr>
          <a:xfrm rot="-2700000">
            <a:off x="3981901" y="1018117"/>
            <a:ext cx="416799" cy="416799"/>
          </a:xfrm>
          <a:custGeom>
            <a:avLst/>
            <a:gdLst/>
            <a:ahLst/>
            <a:cxnLst/>
            <a:rect l="l" t="t" r="r" b="b"/>
            <a:pathLst>
              <a:path w="22623" h="22623" extrusionOk="0">
                <a:moveTo>
                  <a:pt x="11311" y="1"/>
                </a:moveTo>
                <a:cubicBezTo>
                  <a:pt x="5061" y="1"/>
                  <a:pt x="0" y="5061"/>
                  <a:pt x="0" y="11312"/>
                </a:cubicBezTo>
                <a:cubicBezTo>
                  <a:pt x="0" y="17551"/>
                  <a:pt x="5061" y="22623"/>
                  <a:pt x="11311" y="22623"/>
                </a:cubicBezTo>
                <a:cubicBezTo>
                  <a:pt x="17562" y="22623"/>
                  <a:pt x="22622" y="17551"/>
                  <a:pt x="22622" y="11312"/>
                </a:cubicBezTo>
                <a:cubicBezTo>
                  <a:pt x="22622" y="5061"/>
                  <a:pt x="17562" y="1"/>
                  <a:pt x="11311" y="1"/>
                </a:cubicBezTo>
                <a:close/>
              </a:path>
            </a:pathLst>
          </a:cu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0" name="Google Shape;970;p30"/>
          <p:cNvSpPr/>
          <p:nvPr/>
        </p:nvSpPr>
        <p:spPr>
          <a:xfrm rot="-2700000">
            <a:off x="3677376" y="1018117"/>
            <a:ext cx="416799" cy="416799"/>
          </a:xfrm>
          <a:custGeom>
            <a:avLst/>
            <a:gdLst/>
            <a:ahLst/>
            <a:cxnLst/>
            <a:rect l="l" t="t" r="r" b="b"/>
            <a:pathLst>
              <a:path w="22623" h="22623" extrusionOk="0">
                <a:moveTo>
                  <a:pt x="11311" y="1"/>
                </a:moveTo>
                <a:cubicBezTo>
                  <a:pt x="5061" y="1"/>
                  <a:pt x="0" y="5061"/>
                  <a:pt x="0" y="11312"/>
                </a:cubicBezTo>
                <a:cubicBezTo>
                  <a:pt x="0" y="17551"/>
                  <a:pt x="5061" y="22623"/>
                  <a:pt x="11311" y="22623"/>
                </a:cubicBezTo>
                <a:cubicBezTo>
                  <a:pt x="17562" y="22623"/>
                  <a:pt x="22622" y="17551"/>
                  <a:pt x="22622" y="11312"/>
                </a:cubicBezTo>
                <a:cubicBezTo>
                  <a:pt x="22622" y="5061"/>
                  <a:pt x="17562" y="1"/>
                  <a:pt x="11311" y="1"/>
                </a:cubicBezTo>
                <a:close/>
              </a:path>
            </a:pathLst>
          </a:cu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1" name="Google Shape;971;p30"/>
          <p:cNvSpPr/>
          <p:nvPr/>
        </p:nvSpPr>
        <p:spPr>
          <a:xfrm rot="-2700000">
            <a:off x="2508276" y="1018117"/>
            <a:ext cx="416799" cy="416799"/>
          </a:xfrm>
          <a:custGeom>
            <a:avLst/>
            <a:gdLst/>
            <a:ahLst/>
            <a:cxnLst/>
            <a:rect l="l" t="t" r="r" b="b"/>
            <a:pathLst>
              <a:path w="22623" h="22623" extrusionOk="0">
                <a:moveTo>
                  <a:pt x="11311" y="1"/>
                </a:moveTo>
                <a:cubicBezTo>
                  <a:pt x="5061" y="1"/>
                  <a:pt x="0" y="5061"/>
                  <a:pt x="0" y="11312"/>
                </a:cubicBezTo>
                <a:cubicBezTo>
                  <a:pt x="0" y="17551"/>
                  <a:pt x="5061" y="22623"/>
                  <a:pt x="11311" y="22623"/>
                </a:cubicBezTo>
                <a:cubicBezTo>
                  <a:pt x="17562" y="22623"/>
                  <a:pt x="22622" y="17551"/>
                  <a:pt x="22622" y="11312"/>
                </a:cubicBezTo>
                <a:cubicBezTo>
                  <a:pt x="22622" y="5061"/>
                  <a:pt x="17562" y="1"/>
                  <a:pt x="11311" y="1"/>
                </a:cubicBezTo>
                <a:close/>
              </a:path>
            </a:pathLst>
          </a:cu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2" name="Google Shape;972;p30"/>
          <p:cNvSpPr/>
          <p:nvPr/>
        </p:nvSpPr>
        <p:spPr>
          <a:xfrm rot="-2700000">
            <a:off x="1339176" y="1018117"/>
            <a:ext cx="416799" cy="416799"/>
          </a:xfrm>
          <a:custGeom>
            <a:avLst/>
            <a:gdLst/>
            <a:ahLst/>
            <a:cxnLst/>
            <a:rect l="l" t="t" r="r" b="b"/>
            <a:pathLst>
              <a:path w="22623" h="22623" extrusionOk="0">
                <a:moveTo>
                  <a:pt x="11311" y="1"/>
                </a:moveTo>
                <a:cubicBezTo>
                  <a:pt x="5061" y="1"/>
                  <a:pt x="0" y="5061"/>
                  <a:pt x="0" y="11312"/>
                </a:cubicBezTo>
                <a:cubicBezTo>
                  <a:pt x="0" y="17551"/>
                  <a:pt x="5061" y="22623"/>
                  <a:pt x="11311" y="22623"/>
                </a:cubicBezTo>
                <a:cubicBezTo>
                  <a:pt x="17562" y="22623"/>
                  <a:pt x="22622" y="17551"/>
                  <a:pt x="22622" y="11312"/>
                </a:cubicBezTo>
                <a:cubicBezTo>
                  <a:pt x="22622" y="5061"/>
                  <a:pt x="17562" y="1"/>
                  <a:pt x="11311" y="1"/>
                </a:cubicBezTo>
                <a:close/>
              </a:path>
            </a:pathLst>
          </a:cu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3" name="Google Shape;973;p30"/>
          <p:cNvSpPr/>
          <p:nvPr/>
        </p:nvSpPr>
        <p:spPr>
          <a:xfrm>
            <a:off x="1003363" y="3700813"/>
            <a:ext cx="354900" cy="4941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974" name="Google Shape;974;p30"/>
          <p:cNvCxnSpPr/>
          <p:nvPr/>
        </p:nvCxnSpPr>
        <p:spPr>
          <a:xfrm>
            <a:off x="865750" y="4334813"/>
            <a:ext cx="37065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75" name="Google Shape;975;p30"/>
          <p:cNvCxnSpPr/>
          <p:nvPr/>
        </p:nvCxnSpPr>
        <p:spPr>
          <a:xfrm>
            <a:off x="865750" y="811188"/>
            <a:ext cx="37065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76" name="Google Shape;976;p30"/>
          <p:cNvSpPr/>
          <p:nvPr/>
        </p:nvSpPr>
        <p:spPr>
          <a:xfrm>
            <a:off x="1515313" y="3700813"/>
            <a:ext cx="354900" cy="4941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7" name="Google Shape;977;p30"/>
          <p:cNvSpPr/>
          <p:nvPr/>
        </p:nvSpPr>
        <p:spPr>
          <a:xfrm>
            <a:off x="2027263" y="3700813"/>
            <a:ext cx="354900" cy="4941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8" name="Google Shape;978;p30"/>
          <p:cNvSpPr/>
          <p:nvPr/>
        </p:nvSpPr>
        <p:spPr>
          <a:xfrm>
            <a:off x="2539213" y="3700813"/>
            <a:ext cx="354900" cy="4941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9" name="Google Shape;979;p30"/>
          <p:cNvSpPr/>
          <p:nvPr/>
        </p:nvSpPr>
        <p:spPr>
          <a:xfrm>
            <a:off x="3051163" y="3704950"/>
            <a:ext cx="354900" cy="4941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0" name="Google Shape;980;p30"/>
          <p:cNvSpPr/>
          <p:nvPr/>
        </p:nvSpPr>
        <p:spPr>
          <a:xfrm>
            <a:off x="3563113" y="3704950"/>
            <a:ext cx="354900" cy="4941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1" name="Google Shape;981;p30"/>
          <p:cNvSpPr/>
          <p:nvPr/>
        </p:nvSpPr>
        <p:spPr>
          <a:xfrm>
            <a:off x="4075063" y="3704950"/>
            <a:ext cx="354900" cy="4941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982" name="Google Shape;982;p30"/>
          <p:cNvCxnSpPr/>
          <p:nvPr/>
        </p:nvCxnSpPr>
        <p:spPr>
          <a:xfrm>
            <a:off x="865750" y="1594213"/>
            <a:ext cx="37065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" name="Google Shape;987;p3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Before became "Michael Jackson"</a:t>
            </a:r>
            <a:endParaRPr/>
          </a:p>
        </p:txBody>
      </p:sp>
      <p:cxnSp>
        <p:nvCxnSpPr>
          <p:cNvPr id="988" name="Google Shape;988;p31"/>
          <p:cNvCxnSpPr/>
          <p:nvPr/>
        </p:nvCxnSpPr>
        <p:spPr>
          <a:xfrm rot="10800000" flipH="1">
            <a:off x="838025" y="1009325"/>
            <a:ext cx="7468200" cy="8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89" name="Google Shape;989;p31"/>
          <p:cNvCxnSpPr/>
          <p:nvPr/>
        </p:nvCxnSpPr>
        <p:spPr>
          <a:xfrm>
            <a:off x="4571975" y="1026625"/>
            <a:ext cx="0" cy="3697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990" name="Google Shape;990;p31"/>
          <p:cNvGrpSpPr/>
          <p:nvPr/>
        </p:nvGrpSpPr>
        <p:grpSpPr>
          <a:xfrm>
            <a:off x="6312650" y="1552386"/>
            <a:ext cx="382232" cy="382200"/>
            <a:chOff x="2080000" y="1122000"/>
            <a:chExt cx="327450" cy="327450"/>
          </a:xfrm>
        </p:grpSpPr>
        <p:sp>
          <p:nvSpPr>
            <p:cNvPr id="991" name="Google Shape;991;p31"/>
            <p:cNvSpPr/>
            <p:nvPr/>
          </p:nvSpPr>
          <p:spPr>
            <a:xfrm>
              <a:off x="2243725" y="1122000"/>
              <a:ext cx="25" cy="327450"/>
            </a:xfrm>
            <a:custGeom>
              <a:avLst/>
              <a:gdLst/>
              <a:ahLst/>
              <a:cxnLst/>
              <a:rect l="l" t="t" r="r" b="b"/>
              <a:pathLst>
                <a:path w="1" h="13098" extrusionOk="0">
                  <a:moveTo>
                    <a:pt x="0" y="0"/>
                  </a:moveTo>
                  <a:lnTo>
                    <a:pt x="0" y="13097"/>
                  </a:lnTo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31"/>
            <p:cNvSpPr/>
            <p:nvPr/>
          </p:nvSpPr>
          <p:spPr>
            <a:xfrm>
              <a:off x="2243725" y="1122000"/>
              <a:ext cx="25" cy="327450"/>
            </a:xfrm>
            <a:custGeom>
              <a:avLst/>
              <a:gdLst/>
              <a:ahLst/>
              <a:cxnLst/>
              <a:rect l="l" t="t" r="r" b="b"/>
              <a:pathLst>
                <a:path w="1" h="13098" fill="none" extrusionOk="0">
                  <a:moveTo>
                    <a:pt x="0" y="0"/>
                  </a:moveTo>
                  <a:lnTo>
                    <a:pt x="0" y="13097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31"/>
            <p:cNvSpPr/>
            <p:nvPr/>
          </p:nvSpPr>
          <p:spPr>
            <a:xfrm>
              <a:off x="2127925" y="1169925"/>
              <a:ext cx="231300" cy="231600"/>
            </a:xfrm>
            <a:custGeom>
              <a:avLst/>
              <a:gdLst/>
              <a:ahLst/>
              <a:cxnLst/>
              <a:rect l="l" t="t" r="r" b="b"/>
              <a:pathLst>
                <a:path w="9252" h="9264" extrusionOk="0">
                  <a:moveTo>
                    <a:pt x="1" y="9263"/>
                  </a:moveTo>
                  <a:lnTo>
                    <a:pt x="9252" y="0"/>
                  </a:lnTo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31"/>
            <p:cNvSpPr/>
            <p:nvPr/>
          </p:nvSpPr>
          <p:spPr>
            <a:xfrm>
              <a:off x="2127925" y="1169925"/>
              <a:ext cx="231300" cy="231600"/>
            </a:xfrm>
            <a:custGeom>
              <a:avLst/>
              <a:gdLst/>
              <a:ahLst/>
              <a:cxnLst/>
              <a:rect l="l" t="t" r="r" b="b"/>
              <a:pathLst>
                <a:path w="9252" h="9264" fill="none" extrusionOk="0">
                  <a:moveTo>
                    <a:pt x="1" y="9263"/>
                  </a:moveTo>
                  <a:lnTo>
                    <a:pt x="9252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31"/>
            <p:cNvSpPr/>
            <p:nvPr/>
          </p:nvSpPr>
          <p:spPr>
            <a:xfrm>
              <a:off x="2080000" y="1285700"/>
              <a:ext cx="327450" cy="25"/>
            </a:xfrm>
            <a:custGeom>
              <a:avLst/>
              <a:gdLst/>
              <a:ahLst/>
              <a:cxnLst/>
              <a:rect l="l" t="t" r="r" b="b"/>
              <a:pathLst>
                <a:path w="13098" h="1" extrusionOk="0">
                  <a:moveTo>
                    <a:pt x="1" y="1"/>
                  </a:moveTo>
                  <a:lnTo>
                    <a:pt x="13098" y="1"/>
                  </a:lnTo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31"/>
            <p:cNvSpPr/>
            <p:nvPr/>
          </p:nvSpPr>
          <p:spPr>
            <a:xfrm>
              <a:off x="2080000" y="1285700"/>
              <a:ext cx="327450" cy="25"/>
            </a:xfrm>
            <a:custGeom>
              <a:avLst/>
              <a:gdLst/>
              <a:ahLst/>
              <a:cxnLst/>
              <a:rect l="l" t="t" r="r" b="b"/>
              <a:pathLst>
                <a:path w="13098" h="1" fill="none" extrusionOk="0">
                  <a:moveTo>
                    <a:pt x="1" y="1"/>
                  </a:moveTo>
                  <a:lnTo>
                    <a:pt x="13098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31"/>
            <p:cNvSpPr/>
            <p:nvPr/>
          </p:nvSpPr>
          <p:spPr>
            <a:xfrm>
              <a:off x="2127925" y="1169925"/>
              <a:ext cx="231300" cy="231600"/>
            </a:xfrm>
            <a:custGeom>
              <a:avLst/>
              <a:gdLst/>
              <a:ahLst/>
              <a:cxnLst/>
              <a:rect l="l" t="t" r="r" b="b"/>
              <a:pathLst>
                <a:path w="9252" h="9264" extrusionOk="0">
                  <a:moveTo>
                    <a:pt x="1" y="0"/>
                  </a:moveTo>
                  <a:lnTo>
                    <a:pt x="9252" y="9263"/>
                  </a:lnTo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31"/>
            <p:cNvSpPr/>
            <p:nvPr/>
          </p:nvSpPr>
          <p:spPr>
            <a:xfrm>
              <a:off x="2127925" y="1169925"/>
              <a:ext cx="231300" cy="231600"/>
            </a:xfrm>
            <a:custGeom>
              <a:avLst/>
              <a:gdLst/>
              <a:ahLst/>
              <a:cxnLst/>
              <a:rect l="l" t="t" r="r" b="b"/>
              <a:pathLst>
                <a:path w="9252" h="9264" fill="none" extrusionOk="0">
                  <a:moveTo>
                    <a:pt x="1" y="0"/>
                  </a:moveTo>
                  <a:lnTo>
                    <a:pt x="9252" y="9263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99" name="Google Shape;999;p31"/>
          <p:cNvSpPr txBox="1"/>
          <p:nvPr/>
        </p:nvSpPr>
        <p:spPr>
          <a:xfrm>
            <a:off x="976625" y="1679375"/>
            <a:ext cx="3339000" cy="28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8D0C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- formed in the 1960s</a:t>
            </a:r>
            <a:endParaRPr sz="1600">
              <a:solidFill>
                <a:srgbClr val="F8D0C6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8D0C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- the forerunners of the "boy bands" represented by the Backstreet Boys and One Direction</a:t>
            </a:r>
            <a:endParaRPr sz="1600">
              <a:solidFill>
                <a:srgbClr val="F8D0C6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8D0C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- first black idols to gain popularity among whites</a:t>
            </a:r>
            <a:endParaRPr sz="1600">
              <a:solidFill>
                <a:srgbClr val="F8D0C6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8D0C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- After Michael left the band in late 1980, the band's activities stopped</a:t>
            </a:r>
            <a:endParaRPr sz="1600">
              <a:solidFill>
                <a:srgbClr val="F8D0C6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000" name="Google Shape;1000;p31"/>
          <p:cNvSpPr txBox="1"/>
          <p:nvPr/>
        </p:nvSpPr>
        <p:spPr>
          <a:xfrm>
            <a:off x="922749" y="1117675"/>
            <a:ext cx="23049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8D0C6"/>
                </a:solidFill>
                <a:latin typeface="Big Shoulders Text SemiBold"/>
                <a:ea typeface="Big Shoulders Text SemiBold"/>
                <a:cs typeface="Big Shoulders Text SemiBold"/>
                <a:sym typeface="Big Shoulders Text SemiBold"/>
              </a:rPr>
              <a:t>Jackson 5</a:t>
            </a:r>
            <a:endParaRPr sz="3000">
              <a:solidFill>
                <a:srgbClr val="F8D0C6"/>
              </a:solidFill>
              <a:latin typeface="Big Shoulders Text SemiBold"/>
              <a:ea typeface="Big Shoulders Text SemiBold"/>
              <a:cs typeface="Big Shoulders Text SemiBold"/>
              <a:sym typeface="Big Shoulders Text SemiBold"/>
            </a:endParaRPr>
          </a:p>
        </p:txBody>
      </p:sp>
      <p:pic>
        <p:nvPicPr>
          <p:cNvPr id="1001" name="Google Shape;1001;p31"/>
          <p:cNvPicPr preferRelativeResize="0"/>
          <p:nvPr/>
        </p:nvPicPr>
        <p:blipFill rotWithShape="1">
          <a:blip r:embed="rId3">
            <a:alphaModFix/>
          </a:blip>
          <a:srcRect t="3866" b="3866"/>
          <a:stretch/>
        </p:blipFill>
        <p:spPr>
          <a:xfrm>
            <a:off x="5079726" y="1293099"/>
            <a:ext cx="2848075" cy="3164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" name="Google Shape;1006;p32"/>
          <p:cNvSpPr txBox="1">
            <a:spLocks noGrp="1"/>
          </p:cNvSpPr>
          <p:nvPr>
            <p:ph type="subTitle" idx="1"/>
          </p:nvPr>
        </p:nvSpPr>
        <p:spPr>
          <a:xfrm>
            <a:off x="1094225" y="1265550"/>
            <a:ext cx="7434600" cy="35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F8D0C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8D0C6"/>
                </a:solidFill>
              </a:rPr>
              <a:t>He died of cardiac arrest (heart stopped beating) in 2009.</a:t>
            </a:r>
            <a:endParaRPr sz="1600">
              <a:solidFill>
                <a:srgbClr val="F8D0C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8D0C6"/>
                </a:solidFill>
              </a:rPr>
              <a:t>This is because he had insomnia (a disease that prevents you from sleeping) and </a:t>
            </a:r>
            <a:endParaRPr sz="1600">
              <a:solidFill>
                <a:srgbClr val="F8D0C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8D0C6"/>
                </a:solidFill>
              </a:rPr>
              <a:t>the doctors gave him too much medicine at Jackson's request.</a:t>
            </a:r>
            <a:endParaRPr sz="1600">
              <a:solidFill>
                <a:srgbClr val="F8D0C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F8D0C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F8D0C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8D0C6"/>
                </a:solidFill>
              </a:rPr>
              <a:t>He has a different skin color than he did in Jackson 5. He says this is a skin color loss disease.</a:t>
            </a:r>
            <a:endParaRPr sz="1600">
              <a:solidFill>
                <a:srgbClr val="F8D0C6"/>
              </a:solidFill>
            </a:endParaRPr>
          </a:p>
        </p:txBody>
      </p:sp>
      <p:sp>
        <p:nvSpPr>
          <p:cNvPr id="1007" name="Google Shape;1007;p32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8D0C6"/>
                </a:solidFill>
              </a:rPr>
              <a:t>The Mystery Behind Michael Jackson</a:t>
            </a:r>
            <a:endParaRPr/>
          </a:p>
        </p:txBody>
      </p:sp>
      <p:sp>
        <p:nvSpPr>
          <p:cNvPr id="1008" name="Google Shape;1008;p32"/>
          <p:cNvSpPr txBox="1"/>
          <p:nvPr/>
        </p:nvSpPr>
        <p:spPr>
          <a:xfrm>
            <a:off x="922749" y="1117675"/>
            <a:ext cx="23049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F8D0C6"/>
                </a:solidFill>
                <a:latin typeface="Big Shoulders Text SemiBold"/>
                <a:ea typeface="Big Shoulders Text SemiBold"/>
                <a:cs typeface="Big Shoulders Text SemiBold"/>
                <a:sym typeface="Big Shoulders Text SemiBold"/>
              </a:rPr>
              <a:t>His Death</a:t>
            </a:r>
            <a:endParaRPr sz="2700">
              <a:solidFill>
                <a:srgbClr val="F8D0C6"/>
              </a:solidFill>
              <a:latin typeface="Big Shoulders Text SemiBold"/>
              <a:ea typeface="Big Shoulders Text SemiBold"/>
              <a:cs typeface="Big Shoulders Text SemiBold"/>
              <a:sym typeface="Big Shoulders Text SemiBold"/>
            </a:endParaRPr>
          </a:p>
        </p:txBody>
      </p:sp>
      <p:sp>
        <p:nvSpPr>
          <p:cNvPr id="1009" name="Google Shape;1009;p32"/>
          <p:cNvSpPr txBox="1"/>
          <p:nvPr/>
        </p:nvSpPr>
        <p:spPr>
          <a:xfrm>
            <a:off x="922749" y="2870275"/>
            <a:ext cx="23049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F8D0C6"/>
                </a:solidFill>
                <a:latin typeface="Big Shoulders Text SemiBold"/>
                <a:ea typeface="Big Shoulders Text SemiBold"/>
                <a:cs typeface="Big Shoulders Text SemiBold"/>
                <a:sym typeface="Big Shoulders Text SemiBold"/>
              </a:rPr>
              <a:t>His skin</a:t>
            </a:r>
            <a:endParaRPr sz="2700">
              <a:solidFill>
                <a:srgbClr val="F8D0C6"/>
              </a:solidFill>
              <a:latin typeface="Big Shoulders Text SemiBold"/>
              <a:ea typeface="Big Shoulders Text SemiBold"/>
              <a:cs typeface="Big Shoulders Text SemiBold"/>
              <a:sym typeface="Big Shoulders Text Semi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" name="Google Shape;1014;p33"/>
          <p:cNvSpPr txBox="1">
            <a:spLocks noGrp="1"/>
          </p:cNvSpPr>
          <p:nvPr>
            <p:ph type="title"/>
          </p:nvPr>
        </p:nvSpPr>
        <p:spPr>
          <a:xfrm>
            <a:off x="659425" y="2950100"/>
            <a:ext cx="3899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4900"/>
              <a:t>SONG INFORMATIOINS</a:t>
            </a:r>
            <a:endParaRPr sz="4900"/>
          </a:p>
        </p:txBody>
      </p:sp>
      <p:cxnSp>
        <p:nvCxnSpPr>
          <p:cNvPr id="1015" name="Google Shape;1015;p33"/>
          <p:cNvCxnSpPr/>
          <p:nvPr/>
        </p:nvCxnSpPr>
        <p:spPr>
          <a:xfrm rot="10800000">
            <a:off x="376250" y="425788"/>
            <a:ext cx="84363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016" name="Google Shape;1016;p33"/>
          <p:cNvGrpSpPr/>
          <p:nvPr/>
        </p:nvGrpSpPr>
        <p:grpSpPr>
          <a:xfrm flipH="1">
            <a:off x="5680009" y="1456361"/>
            <a:ext cx="2230811" cy="2230811"/>
            <a:chOff x="4091275" y="1630400"/>
            <a:chExt cx="866200" cy="866200"/>
          </a:xfrm>
        </p:grpSpPr>
        <p:sp>
          <p:nvSpPr>
            <p:cNvPr id="1017" name="Google Shape;1017;p33"/>
            <p:cNvSpPr/>
            <p:nvPr/>
          </p:nvSpPr>
          <p:spPr>
            <a:xfrm>
              <a:off x="4135925" y="176432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33"/>
            <p:cNvSpPr/>
            <p:nvPr/>
          </p:nvSpPr>
          <p:spPr>
            <a:xfrm>
              <a:off x="4225225" y="176432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33"/>
            <p:cNvSpPr/>
            <p:nvPr/>
          </p:nvSpPr>
          <p:spPr>
            <a:xfrm>
              <a:off x="4135925" y="167505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33"/>
            <p:cNvSpPr/>
            <p:nvPr/>
          </p:nvSpPr>
          <p:spPr>
            <a:xfrm>
              <a:off x="4225225" y="167505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33"/>
            <p:cNvSpPr/>
            <p:nvPr/>
          </p:nvSpPr>
          <p:spPr>
            <a:xfrm>
              <a:off x="4180575" y="171967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" name="Google Shape;1022;p33"/>
            <p:cNvSpPr/>
            <p:nvPr/>
          </p:nvSpPr>
          <p:spPr>
            <a:xfrm>
              <a:off x="4091275" y="171967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1023;p33"/>
            <p:cNvSpPr/>
            <p:nvPr/>
          </p:nvSpPr>
          <p:spPr>
            <a:xfrm>
              <a:off x="4180575" y="163040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33"/>
            <p:cNvSpPr/>
            <p:nvPr/>
          </p:nvSpPr>
          <p:spPr>
            <a:xfrm>
              <a:off x="4091275" y="163040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33"/>
            <p:cNvSpPr/>
            <p:nvPr/>
          </p:nvSpPr>
          <p:spPr>
            <a:xfrm>
              <a:off x="4135925" y="19429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33"/>
            <p:cNvSpPr/>
            <p:nvPr/>
          </p:nvSpPr>
          <p:spPr>
            <a:xfrm>
              <a:off x="4225225" y="19429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33"/>
            <p:cNvSpPr/>
            <p:nvPr/>
          </p:nvSpPr>
          <p:spPr>
            <a:xfrm>
              <a:off x="4135925" y="18536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33"/>
            <p:cNvSpPr/>
            <p:nvPr/>
          </p:nvSpPr>
          <p:spPr>
            <a:xfrm>
              <a:off x="4225225" y="18536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33"/>
            <p:cNvSpPr/>
            <p:nvPr/>
          </p:nvSpPr>
          <p:spPr>
            <a:xfrm>
              <a:off x="4180575" y="18982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33"/>
            <p:cNvSpPr/>
            <p:nvPr/>
          </p:nvSpPr>
          <p:spPr>
            <a:xfrm>
              <a:off x="4091275" y="18982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33"/>
            <p:cNvSpPr/>
            <p:nvPr/>
          </p:nvSpPr>
          <p:spPr>
            <a:xfrm>
              <a:off x="4180575" y="18089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03"/>
                    <a:pt x="357" y="703"/>
                  </a:cubicBezTo>
                  <a:cubicBezTo>
                    <a:pt x="548" y="703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33"/>
            <p:cNvSpPr/>
            <p:nvPr/>
          </p:nvSpPr>
          <p:spPr>
            <a:xfrm>
              <a:off x="4091275" y="18089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03"/>
                    <a:pt x="358" y="703"/>
                  </a:cubicBezTo>
                  <a:cubicBezTo>
                    <a:pt x="548" y="703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33"/>
            <p:cNvSpPr/>
            <p:nvPr/>
          </p:nvSpPr>
          <p:spPr>
            <a:xfrm>
              <a:off x="4135925" y="21215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33"/>
            <p:cNvSpPr/>
            <p:nvPr/>
          </p:nvSpPr>
          <p:spPr>
            <a:xfrm>
              <a:off x="4225225" y="21215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33"/>
            <p:cNvSpPr/>
            <p:nvPr/>
          </p:nvSpPr>
          <p:spPr>
            <a:xfrm>
              <a:off x="4135925" y="2032225"/>
              <a:ext cx="17875" cy="17575"/>
            </a:xfrm>
            <a:custGeom>
              <a:avLst/>
              <a:gdLst/>
              <a:ahLst/>
              <a:cxnLst/>
              <a:rect l="l" t="t" r="r" b="b"/>
              <a:pathLst>
                <a:path w="715" h="703" extrusionOk="0">
                  <a:moveTo>
                    <a:pt x="358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33"/>
            <p:cNvSpPr/>
            <p:nvPr/>
          </p:nvSpPr>
          <p:spPr>
            <a:xfrm>
              <a:off x="4225225" y="2032225"/>
              <a:ext cx="17875" cy="17575"/>
            </a:xfrm>
            <a:custGeom>
              <a:avLst/>
              <a:gdLst/>
              <a:ahLst/>
              <a:cxnLst/>
              <a:rect l="l" t="t" r="r" b="b"/>
              <a:pathLst>
                <a:path w="715" h="703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33"/>
            <p:cNvSpPr/>
            <p:nvPr/>
          </p:nvSpPr>
          <p:spPr>
            <a:xfrm>
              <a:off x="4180575" y="20768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33"/>
            <p:cNvSpPr/>
            <p:nvPr/>
          </p:nvSpPr>
          <p:spPr>
            <a:xfrm>
              <a:off x="4091275" y="20768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33"/>
            <p:cNvSpPr/>
            <p:nvPr/>
          </p:nvSpPr>
          <p:spPr>
            <a:xfrm>
              <a:off x="4180575" y="19875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33"/>
            <p:cNvSpPr/>
            <p:nvPr/>
          </p:nvSpPr>
          <p:spPr>
            <a:xfrm>
              <a:off x="4091275" y="19875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33"/>
            <p:cNvSpPr/>
            <p:nvPr/>
          </p:nvSpPr>
          <p:spPr>
            <a:xfrm>
              <a:off x="4135925" y="23001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33"/>
            <p:cNvSpPr/>
            <p:nvPr/>
          </p:nvSpPr>
          <p:spPr>
            <a:xfrm>
              <a:off x="4225225" y="23001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33"/>
            <p:cNvSpPr/>
            <p:nvPr/>
          </p:nvSpPr>
          <p:spPr>
            <a:xfrm>
              <a:off x="4135925" y="22108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33"/>
            <p:cNvSpPr/>
            <p:nvPr/>
          </p:nvSpPr>
          <p:spPr>
            <a:xfrm>
              <a:off x="4225225" y="22108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33"/>
            <p:cNvSpPr/>
            <p:nvPr/>
          </p:nvSpPr>
          <p:spPr>
            <a:xfrm>
              <a:off x="4180575" y="22554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33"/>
            <p:cNvSpPr/>
            <p:nvPr/>
          </p:nvSpPr>
          <p:spPr>
            <a:xfrm>
              <a:off x="4091275" y="22554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33"/>
            <p:cNvSpPr/>
            <p:nvPr/>
          </p:nvSpPr>
          <p:spPr>
            <a:xfrm>
              <a:off x="4180575" y="21661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33"/>
            <p:cNvSpPr/>
            <p:nvPr/>
          </p:nvSpPr>
          <p:spPr>
            <a:xfrm>
              <a:off x="4091275" y="21661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33"/>
            <p:cNvSpPr/>
            <p:nvPr/>
          </p:nvSpPr>
          <p:spPr>
            <a:xfrm>
              <a:off x="4135925" y="24787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33"/>
            <p:cNvSpPr/>
            <p:nvPr/>
          </p:nvSpPr>
          <p:spPr>
            <a:xfrm>
              <a:off x="4225225" y="24787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33"/>
            <p:cNvSpPr/>
            <p:nvPr/>
          </p:nvSpPr>
          <p:spPr>
            <a:xfrm>
              <a:off x="4135925" y="23894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33"/>
            <p:cNvSpPr/>
            <p:nvPr/>
          </p:nvSpPr>
          <p:spPr>
            <a:xfrm>
              <a:off x="4225225" y="23894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33"/>
            <p:cNvSpPr/>
            <p:nvPr/>
          </p:nvSpPr>
          <p:spPr>
            <a:xfrm>
              <a:off x="4180575" y="243405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33"/>
            <p:cNvSpPr/>
            <p:nvPr/>
          </p:nvSpPr>
          <p:spPr>
            <a:xfrm>
              <a:off x="4091275" y="243405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33"/>
            <p:cNvSpPr/>
            <p:nvPr/>
          </p:nvSpPr>
          <p:spPr>
            <a:xfrm>
              <a:off x="4180575" y="23447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33"/>
            <p:cNvSpPr/>
            <p:nvPr/>
          </p:nvSpPr>
          <p:spPr>
            <a:xfrm>
              <a:off x="4091275" y="23447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33"/>
            <p:cNvSpPr/>
            <p:nvPr/>
          </p:nvSpPr>
          <p:spPr>
            <a:xfrm>
              <a:off x="4314525" y="176432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4" y="549"/>
                    <a:pt x="714" y="358"/>
                  </a:cubicBezTo>
                  <a:cubicBezTo>
                    <a:pt x="714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33"/>
            <p:cNvSpPr/>
            <p:nvPr/>
          </p:nvSpPr>
          <p:spPr>
            <a:xfrm>
              <a:off x="4403800" y="1764325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9"/>
                    <a:pt x="168" y="715"/>
                    <a:pt x="358" y="715"/>
                  </a:cubicBezTo>
                  <a:cubicBezTo>
                    <a:pt x="549" y="715"/>
                    <a:pt x="715" y="549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33"/>
            <p:cNvSpPr/>
            <p:nvPr/>
          </p:nvSpPr>
          <p:spPr>
            <a:xfrm>
              <a:off x="4314525" y="167505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4" y="548"/>
                    <a:pt x="714" y="357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33"/>
            <p:cNvSpPr/>
            <p:nvPr/>
          </p:nvSpPr>
          <p:spPr>
            <a:xfrm>
              <a:off x="4403800" y="1675050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4"/>
                    <a:pt x="358" y="714"/>
                  </a:cubicBezTo>
                  <a:cubicBezTo>
                    <a:pt x="549" y="714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33"/>
            <p:cNvSpPr/>
            <p:nvPr/>
          </p:nvSpPr>
          <p:spPr>
            <a:xfrm>
              <a:off x="4359175" y="171967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4" y="549"/>
                    <a:pt x="714" y="358"/>
                  </a:cubicBezTo>
                  <a:cubicBezTo>
                    <a:pt x="714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33"/>
            <p:cNvSpPr/>
            <p:nvPr/>
          </p:nvSpPr>
          <p:spPr>
            <a:xfrm>
              <a:off x="4269875" y="171967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33"/>
            <p:cNvSpPr/>
            <p:nvPr/>
          </p:nvSpPr>
          <p:spPr>
            <a:xfrm>
              <a:off x="4359175" y="163040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4" y="548"/>
                    <a:pt x="714" y="357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" name="Google Shape;1064;p33"/>
            <p:cNvSpPr/>
            <p:nvPr/>
          </p:nvSpPr>
          <p:spPr>
            <a:xfrm>
              <a:off x="4269875" y="163040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33"/>
            <p:cNvSpPr/>
            <p:nvPr/>
          </p:nvSpPr>
          <p:spPr>
            <a:xfrm>
              <a:off x="4314525" y="19429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4" y="548"/>
                    <a:pt x="714" y="358"/>
                  </a:cubicBezTo>
                  <a:cubicBezTo>
                    <a:pt x="714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33"/>
            <p:cNvSpPr/>
            <p:nvPr/>
          </p:nvSpPr>
          <p:spPr>
            <a:xfrm>
              <a:off x="4403800" y="194292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8" y="1"/>
                    <a:pt x="1" y="155"/>
                    <a:pt x="1" y="358"/>
                  </a:cubicBezTo>
                  <a:cubicBezTo>
                    <a:pt x="1" y="548"/>
                    <a:pt x="168" y="703"/>
                    <a:pt x="358" y="703"/>
                  </a:cubicBezTo>
                  <a:cubicBezTo>
                    <a:pt x="549" y="703"/>
                    <a:pt x="715" y="548"/>
                    <a:pt x="715" y="358"/>
                  </a:cubicBezTo>
                  <a:cubicBezTo>
                    <a:pt x="715" y="155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33"/>
            <p:cNvSpPr/>
            <p:nvPr/>
          </p:nvSpPr>
          <p:spPr>
            <a:xfrm>
              <a:off x="4314525" y="18536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4" y="548"/>
                    <a:pt x="714" y="358"/>
                  </a:cubicBezTo>
                  <a:cubicBezTo>
                    <a:pt x="714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1068;p33"/>
            <p:cNvSpPr/>
            <p:nvPr/>
          </p:nvSpPr>
          <p:spPr>
            <a:xfrm>
              <a:off x="4403800" y="185362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8"/>
                    <a:pt x="168" y="703"/>
                    <a:pt x="358" y="703"/>
                  </a:cubicBezTo>
                  <a:cubicBezTo>
                    <a:pt x="549" y="703"/>
                    <a:pt x="715" y="548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33"/>
            <p:cNvSpPr/>
            <p:nvPr/>
          </p:nvSpPr>
          <p:spPr>
            <a:xfrm>
              <a:off x="4359175" y="18982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4" y="548"/>
                    <a:pt x="714" y="358"/>
                  </a:cubicBezTo>
                  <a:cubicBezTo>
                    <a:pt x="714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33"/>
            <p:cNvSpPr/>
            <p:nvPr/>
          </p:nvSpPr>
          <p:spPr>
            <a:xfrm>
              <a:off x="4269875" y="18982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33"/>
            <p:cNvSpPr/>
            <p:nvPr/>
          </p:nvSpPr>
          <p:spPr>
            <a:xfrm>
              <a:off x="4359175" y="18089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03"/>
                    <a:pt x="357" y="703"/>
                  </a:cubicBezTo>
                  <a:cubicBezTo>
                    <a:pt x="548" y="703"/>
                    <a:pt x="714" y="549"/>
                    <a:pt x="714" y="358"/>
                  </a:cubicBezTo>
                  <a:cubicBezTo>
                    <a:pt x="714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33"/>
            <p:cNvSpPr/>
            <p:nvPr/>
          </p:nvSpPr>
          <p:spPr>
            <a:xfrm>
              <a:off x="4269875" y="18089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03"/>
                    <a:pt x="357" y="703"/>
                  </a:cubicBezTo>
                  <a:cubicBezTo>
                    <a:pt x="548" y="703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33"/>
            <p:cNvSpPr/>
            <p:nvPr/>
          </p:nvSpPr>
          <p:spPr>
            <a:xfrm>
              <a:off x="4314525" y="21215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4" y="548"/>
                    <a:pt x="714" y="358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33"/>
            <p:cNvSpPr/>
            <p:nvPr/>
          </p:nvSpPr>
          <p:spPr>
            <a:xfrm>
              <a:off x="4403800" y="212152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8"/>
                  </a:cubicBezTo>
                  <a:cubicBezTo>
                    <a:pt x="1" y="548"/>
                    <a:pt x="168" y="715"/>
                    <a:pt x="358" y="715"/>
                  </a:cubicBezTo>
                  <a:cubicBezTo>
                    <a:pt x="549" y="715"/>
                    <a:pt x="715" y="548"/>
                    <a:pt x="715" y="358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33"/>
            <p:cNvSpPr/>
            <p:nvPr/>
          </p:nvSpPr>
          <p:spPr>
            <a:xfrm>
              <a:off x="4314525" y="2032225"/>
              <a:ext cx="17875" cy="17575"/>
            </a:xfrm>
            <a:custGeom>
              <a:avLst/>
              <a:gdLst/>
              <a:ahLst/>
              <a:cxnLst/>
              <a:rect l="l" t="t" r="r" b="b"/>
              <a:pathLst>
                <a:path w="715" h="703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4" y="548"/>
                    <a:pt x="714" y="358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33"/>
            <p:cNvSpPr/>
            <p:nvPr/>
          </p:nvSpPr>
          <p:spPr>
            <a:xfrm>
              <a:off x="4403800" y="2032225"/>
              <a:ext cx="17900" cy="17575"/>
            </a:xfrm>
            <a:custGeom>
              <a:avLst/>
              <a:gdLst/>
              <a:ahLst/>
              <a:cxnLst/>
              <a:rect l="l" t="t" r="r" b="b"/>
              <a:pathLst>
                <a:path w="716" h="703" extrusionOk="0">
                  <a:moveTo>
                    <a:pt x="358" y="0"/>
                  </a:moveTo>
                  <a:cubicBezTo>
                    <a:pt x="168" y="0"/>
                    <a:pt x="1" y="155"/>
                    <a:pt x="1" y="358"/>
                  </a:cubicBezTo>
                  <a:cubicBezTo>
                    <a:pt x="1" y="548"/>
                    <a:pt x="168" y="703"/>
                    <a:pt x="358" y="703"/>
                  </a:cubicBezTo>
                  <a:cubicBezTo>
                    <a:pt x="549" y="703"/>
                    <a:pt x="715" y="548"/>
                    <a:pt x="715" y="358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33"/>
            <p:cNvSpPr/>
            <p:nvPr/>
          </p:nvSpPr>
          <p:spPr>
            <a:xfrm>
              <a:off x="4359175" y="20768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4" y="548"/>
                    <a:pt x="714" y="358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33"/>
            <p:cNvSpPr/>
            <p:nvPr/>
          </p:nvSpPr>
          <p:spPr>
            <a:xfrm>
              <a:off x="4269875" y="20768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33"/>
            <p:cNvSpPr/>
            <p:nvPr/>
          </p:nvSpPr>
          <p:spPr>
            <a:xfrm>
              <a:off x="4359175" y="19875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4" y="548"/>
                    <a:pt x="714" y="358"/>
                  </a:cubicBezTo>
                  <a:cubicBezTo>
                    <a:pt x="714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33"/>
            <p:cNvSpPr/>
            <p:nvPr/>
          </p:nvSpPr>
          <p:spPr>
            <a:xfrm>
              <a:off x="4269875" y="19875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33"/>
            <p:cNvSpPr/>
            <p:nvPr/>
          </p:nvSpPr>
          <p:spPr>
            <a:xfrm>
              <a:off x="4314525" y="23001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4" y="548"/>
                    <a:pt x="714" y="357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33"/>
            <p:cNvSpPr/>
            <p:nvPr/>
          </p:nvSpPr>
          <p:spPr>
            <a:xfrm>
              <a:off x="4403800" y="230012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4"/>
                    <a:pt x="358" y="714"/>
                  </a:cubicBezTo>
                  <a:cubicBezTo>
                    <a:pt x="549" y="714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33"/>
            <p:cNvSpPr/>
            <p:nvPr/>
          </p:nvSpPr>
          <p:spPr>
            <a:xfrm>
              <a:off x="4314525" y="22108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4" y="548"/>
                    <a:pt x="714" y="357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33"/>
            <p:cNvSpPr/>
            <p:nvPr/>
          </p:nvSpPr>
          <p:spPr>
            <a:xfrm>
              <a:off x="4403800" y="221082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5"/>
                    <a:pt x="358" y="715"/>
                  </a:cubicBezTo>
                  <a:cubicBezTo>
                    <a:pt x="549" y="715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33"/>
            <p:cNvSpPr/>
            <p:nvPr/>
          </p:nvSpPr>
          <p:spPr>
            <a:xfrm>
              <a:off x="4359175" y="22554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4" y="548"/>
                    <a:pt x="714" y="357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33"/>
            <p:cNvSpPr/>
            <p:nvPr/>
          </p:nvSpPr>
          <p:spPr>
            <a:xfrm>
              <a:off x="4269875" y="22554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33"/>
            <p:cNvSpPr/>
            <p:nvPr/>
          </p:nvSpPr>
          <p:spPr>
            <a:xfrm>
              <a:off x="4359175" y="21661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4" y="548"/>
                    <a:pt x="714" y="357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33"/>
            <p:cNvSpPr/>
            <p:nvPr/>
          </p:nvSpPr>
          <p:spPr>
            <a:xfrm>
              <a:off x="4269875" y="21661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33"/>
            <p:cNvSpPr/>
            <p:nvPr/>
          </p:nvSpPr>
          <p:spPr>
            <a:xfrm>
              <a:off x="4314525" y="24787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4" y="549"/>
                    <a:pt x="714" y="358"/>
                  </a:cubicBezTo>
                  <a:cubicBezTo>
                    <a:pt x="714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33"/>
            <p:cNvSpPr/>
            <p:nvPr/>
          </p:nvSpPr>
          <p:spPr>
            <a:xfrm>
              <a:off x="4403800" y="2478700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9"/>
                    <a:pt x="168" y="715"/>
                    <a:pt x="358" y="715"/>
                  </a:cubicBezTo>
                  <a:cubicBezTo>
                    <a:pt x="549" y="715"/>
                    <a:pt x="715" y="549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33"/>
            <p:cNvSpPr/>
            <p:nvPr/>
          </p:nvSpPr>
          <p:spPr>
            <a:xfrm>
              <a:off x="4314525" y="23894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4" y="549"/>
                    <a:pt x="714" y="358"/>
                  </a:cubicBezTo>
                  <a:cubicBezTo>
                    <a:pt x="714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33"/>
            <p:cNvSpPr/>
            <p:nvPr/>
          </p:nvSpPr>
          <p:spPr>
            <a:xfrm>
              <a:off x="4403800" y="2389400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9"/>
                    <a:pt x="168" y="715"/>
                    <a:pt x="358" y="715"/>
                  </a:cubicBezTo>
                  <a:cubicBezTo>
                    <a:pt x="549" y="715"/>
                    <a:pt x="715" y="549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33"/>
            <p:cNvSpPr/>
            <p:nvPr/>
          </p:nvSpPr>
          <p:spPr>
            <a:xfrm>
              <a:off x="4359175" y="243405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4" y="549"/>
                    <a:pt x="714" y="358"/>
                  </a:cubicBezTo>
                  <a:cubicBezTo>
                    <a:pt x="714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33"/>
            <p:cNvSpPr/>
            <p:nvPr/>
          </p:nvSpPr>
          <p:spPr>
            <a:xfrm>
              <a:off x="4269875" y="243405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33"/>
            <p:cNvSpPr/>
            <p:nvPr/>
          </p:nvSpPr>
          <p:spPr>
            <a:xfrm>
              <a:off x="4359175" y="23447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4" y="548"/>
                    <a:pt x="714" y="357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33"/>
            <p:cNvSpPr/>
            <p:nvPr/>
          </p:nvSpPr>
          <p:spPr>
            <a:xfrm>
              <a:off x="4269875" y="23447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33"/>
            <p:cNvSpPr/>
            <p:nvPr/>
          </p:nvSpPr>
          <p:spPr>
            <a:xfrm>
              <a:off x="4493100" y="1764325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9"/>
                    <a:pt x="168" y="715"/>
                    <a:pt x="358" y="715"/>
                  </a:cubicBezTo>
                  <a:cubicBezTo>
                    <a:pt x="549" y="715"/>
                    <a:pt x="715" y="549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8" name="Google Shape;1098;p33"/>
            <p:cNvSpPr/>
            <p:nvPr/>
          </p:nvSpPr>
          <p:spPr>
            <a:xfrm>
              <a:off x="4582400" y="1764325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" name="Google Shape;1099;p33"/>
            <p:cNvSpPr/>
            <p:nvPr/>
          </p:nvSpPr>
          <p:spPr>
            <a:xfrm>
              <a:off x="4493100" y="1675050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4"/>
                    <a:pt x="358" y="714"/>
                  </a:cubicBezTo>
                  <a:cubicBezTo>
                    <a:pt x="549" y="714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0" name="Google Shape;1100;p33"/>
            <p:cNvSpPr/>
            <p:nvPr/>
          </p:nvSpPr>
          <p:spPr>
            <a:xfrm>
              <a:off x="4582400" y="1675050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33"/>
            <p:cNvSpPr/>
            <p:nvPr/>
          </p:nvSpPr>
          <p:spPr>
            <a:xfrm>
              <a:off x="4537750" y="1719675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1102;p33"/>
            <p:cNvSpPr/>
            <p:nvPr/>
          </p:nvSpPr>
          <p:spPr>
            <a:xfrm>
              <a:off x="4448450" y="1719675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9"/>
                    <a:pt x="168" y="715"/>
                    <a:pt x="358" y="715"/>
                  </a:cubicBezTo>
                  <a:cubicBezTo>
                    <a:pt x="549" y="715"/>
                    <a:pt x="715" y="549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3" name="Google Shape;1103;p33"/>
            <p:cNvSpPr/>
            <p:nvPr/>
          </p:nvSpPr>
          <p:spPr>
            <a:xfrm>
              <a:off x="4537750" y="1630400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4" name="Google Shape;1104;p33"/>
            <p:cNvSpPr/>
            <p:nvPr/>
          </p:nvSpPr>
          <p:spPr>
            <a:xfrm>
              <a:off x="4448450" y="1630400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4"/>
                    <a:pt x="358" y="714"/>
                  </a:cubicBezTo>
                  <a:cubicBezTo>
                    <a:pt x="549" y="714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5" name="Google Shape;1105;p33"/>
            <p:cNvSpPr/>
            <p:nvPr/>
          </p:nvSpPr>
          <p:spPr>
            <a:xfrm>
              <a:off x="4493100" y="194292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8" y="1"/>
                    <a:pt x="1" y="155"/>
                    <a:pt x="1" y="358"/>
                  </a:cubicBezTo>
                  <a:cubicBezTo>
                    <a:pt x="1" y="548"/>
                    <a:pt x="168" y="703"/>
                    <a:pt x="358" y="703"/>
                  </a:cubicBezTo>
                  <a:cubicBezTo>
                    <a:pt x="549" y="703"/>
                    <a:pt x="715" y="548"/>
                    <a:pt x="715" y="358"/>
                  </a:cubicBezTo>
                  <a:cubicBezTo>
                    <a:pt x="715" y="155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6" name="Google Shape;1106;p33"/>
            <p:cNvSpPr/>
            <p:nvPr/>
          </p:nvSpPr>
          <p:spPr>
            <a:xfrm>
              <a:off x="4582400" y="194292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7" y="1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33"/>
            <p:cNvSpPr/>
            <p:nvPr/>
          </p:nvSpPr>
          <p:spPr>
            <a:xfrm>
              <a:off x="4493100" y="185362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8"/>
                    <a:pt x="168" y="703"/>
                    <a:pt x="358" y="703"/>
                  </a:cubicBezTo>
                  <a:cubicBezTo>
                    <a:pt x="549" y="703"/>
                    <a:pt x="715" y="548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1108;p33"/>
            <p:cNvSpPr/>
            <p:nvPr/>
          </p:nvSpPr>
          <p:spPr>
            <a:xfrm>
              <a:off x="4582400" y="185362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33"/>
            <p:cNvSpPr/>
            <p:nvPr/>
          </p:nvSpPr>
          <p:spPr>
            <a:xfrm>
              <a:off x="4537750" y="189827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7" y="1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1110;p33"/>
            <p:cNvSpPr/>
            <p:nvPr/>
          </p:nvSpPr>
          <p:spPr>
            <a:xfrm>
              <a:off x="4448450" y="189827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8" y="1"/>
                    <a:pt x="1" y="155"/>
                    <a:pt x="1" y="358"/>
                  </a:cubicBezTo>
                  <a:cubicBezTo>
                    <a:pt x="1" y="548"/>
                    <a:pt x="168" y="703"/>
                    <a:pt x="358" y="703"/>
                  </a:cubicBezTo>
                  <a:cubicBezTo>
                    <a:pt x="549" y="703"/>
                    <a:pt x="715" y="548"/>
                    <a:pt x="715" y="358"/>
                  </a:cubicBezTo>
                  <a:cubicBezTo>
                    <a:pt x="715" y="155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1111;p33"/>
            <p:cNvSpPr/>
            <p:nvPr/>
          </p:nvSpPr>
          <p:spPr>
            <a:xfrm>
              <a:off x="4537750" y="180897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03"/>
                    <a:pt x="358" y="703"/>
                  </a:cubicBezTo>
                  <a:cubicBezTo>
                    <a:pt x="548" y="703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33"/>
            <p:cNvSpPr/>
            <p:nvPr/>
          </p:nvSpPr>
          <p:spPr>
            <a:xfrm>
              <a:off x="4448450" y="180897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9"/>
                    <a:pt x="168" y="703"/>
                    <a:pt x="358" y="703"/>
                  </a:cubicBezTo>
                  <a:cubicBezTo>
                    <a:pt x="549" y="703"/>
                    <a:pt x="715" y="549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33"/>
            <p:cNvSpPr/>
            <p:nvPr/>
          </p:nvSpPr>
          <p:spPr>
            <a:xfrm>
              <a:off x="4493100" y="212152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8"/>
                  </a:cubicBezTo>
                  <a:cubicBezTo>
                    <a:pt x="1" y="548"/>
                    <a:pt x="168" y="715"/>
                    <a:pt x="358" y="715"/>
                  </a:cubicBezTo>
                  <a:cubicBezTo>
                    <a:pt x="549" y="715"/>
                    <a:pt x="715" y="548"/>
                    <a:pt x="715" y="358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33"/>
            <p:cNvSpPr/>
            <p:nvPr/>
          </p:nvSpPr>
          <p:spPr>
            <a:xfrm>
              <a:off x="4582400" y="212152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8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1115;p33"/>
            <p:cNvSpPr/>
            <p:nvPr/>
          </p:nvSpPr>
          <p:spPr>
            <a:xfrm>
              <a:off x="4493100" y="2032225"/>
              <a:ext cx="17900" cy="17575"/>
            </a:xfrm>
            <a:custGeom>
              <a:avLst/>
              <a:gdLst/>
              <a:ahLst/>
              <a:cxnLst/>
              <a:rect l="l" t="t" r="r" b="b"/>
              <a:pathLst>
                <a:path w="716" h="703" extrusionOk="0">
                  <a:moveTo>
                    <a:pt x="358" y="0"/>
                  </a:moveTo>
                  <a:cubicBezTo>
                    <a:pt x="168" y="0"/>
                    <a:pt x="1" y="155"/>
                    <a:pt x="1" y="358"/>
                  </a:cubicBezTo>
                  <a:cubicBezTo>
                    <a:pt x="1" y="548"/>
                    <a:pt x="168" y="703"/>
                    <a:pt x="358" y="703"/>
                  </a:cubicBezTo>
                  <a:cubicBezTo>
                    <a:pt x="549" y="703"/>
                    <a:pt x="715" y="548"/>
                    <a:pt x="715" y="358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" name="Google Shape;1116;p33"/>
            <p:cNvSpPr/>
            <p:nvPr/>
          </p:nvSpPr>
          <p:spPr>
            <a:xfrm>
              <a:off x="4582400" y="2032225"/>
              <a:ext cx="17900" cy="17575"/>
            </a:xfrm>
            <a:custGeom>
              <a:avLst/>
              <a:gdLst/>
              <a:ahLst/>
              <a:cxnLst/>
              <a:rect l="l" t="t" r="r" b="b"/>
              <a:pathLst>
                <a:path w="716" h="703" extrusionOk="0">
                  <a:moveTo>
                    <a:pt x="358" y="0"/>
                  </a:moveTo>
                  <a:cubicBezTo>
                    <a:pt x="167" y="0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1117;p33"/>
            <p:cNvSpPr/>
            <p:nvPr/>
          </p:nvSpPr>
          <p:spPr>
            <a:xfrm>
              <a:off x="4537750" y="20768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8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" name="Google Shape;1118;p33"/>
            <p:cNvSpPr/>
            <p:nvPr/>
          </p:nvSpPr>
          <p:spPr>
            <a:xfrm>
              <a:off x="4448450" y="20768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8"/>
                  </a:cubicBezTo>
                  <a:cubicBezTo>
                    <a:pt x="1" y="548"/>
                    <a:pt x="168" y="715"/>
                    <a:pt x="358" y="715"/>
                  </a:cubicBezTo>
                  <a:cubicBezTo>
                    <a:pt x="549" y="715"/>
                    <a:pt x="715" y="548"/>
                    <a:pt x="715" y="358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33"/>
            <p:cNvSpPr/>
            <p:nvPr/>
          </p:nvSpPr>
          <p:spPr>
            <a:xfrm>
              <a:off x="4537750" y="198757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7" y="1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1120;p33"/>
            <p:cNvSpPr/>
            <p:nvPr/>
          </p:nvSpPr>
          <p:spPr>
            <a:xfrm>
              <a:off x="4448450" y="198757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8" y="1"/>
                    <a:pt x="1" y="155"/>
                    <a:pt x="1" y="358"/>
                  </a:cubicBezTo>
                  <a:cubicBezTo>
                    <a:pt x="1" y="548"/>
                    <a:pt x="168" y="703"/>
                    <a:pt x="358" y="703"/>
                  </a:cubicBezTo>
                  <a:cubicBezTo>
                    <a:pt x="549" y="703"/>
                    <a:pt x="715" y="548"/>
                    <a:pt x="715" y="358"/>
                  </a:cubicBezTo>
                  <a:cubicBezTo>
                    <a:pt x="715" y="155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" name="Google Shape;1121;p33"/>
            <p:cNvSpPr/>
            <p:nvPr/>
          </p:nvSpPr>
          <p:spPr>
            <a:xfrm>
              <a:off x="4493100" y="230012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4"/>
                    <a:pt x="358" y="714"/>
                  </a:cubicBezTo>
                  <a:cubicBezTo>
                    <a:pt x="549" y="714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33"/>
            <p:cNvSpPr/>
            <p:nvPr/>
          </p:nvSpPr>
          <p:spPr>
            <a:xfrm>
              <a:off x="4582400" y="230012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3" name="Google Shape;1123;p33"/>
            <p:cNvSpPr/>
            <p:nvPr/>
          </p:nvSpPr>
          <p:spPr>
            <a:xfrm>
              <a:off x="4493100" y="221082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5"/>
                    <a:pt x="358" y="715"/>
                  </a:cubicBezTo>
                  <a:cubicBezTo>
                    <a:pt x="549" y="715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1124;p33"/>
            <p:cNvSpPr/>
            <p:nvPr/>
          </p:nvSpPr>
          <p:spPr>
            <a:xfrm>
              <a:off x="4582400" y="221082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5" name="Google Shape;1125;p33"/>
            <p:cNvSpPr/>
            <p:nvPr/>
          </p:nvSpPr>
          <p:spPr>
            <a:xfrm>
              <a:off x="4537750" y="22554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" name="Google Shape;1126;p33"/>
            <p:cNvSpPr/>
            <p:nvPr/>
          </p:nvSpPr>
          <p:spPr>
            <a:xfrm>
              <a:off x="4448450" y="22554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5"/>
                    <a:pt x="358" y="715"/>
                  </a:cubicBezTo>
                  <a:cubicBezTo>
                    <a:pt x="549" y="715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7" name="Google Shape;1127;p33"/>
            <p:cNvSpPr/>
            <p:nvPr/>
          </p:nvSpPr>
          <p:spPr>
            <a:xfrm>
              <a:off x="4537750" y="21661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33"/>
            <p:cNvSpPr/>
            <p:nvPr/>
          </p:nvSpPr>
          <p:spPr>
            <a:xfrm>
              <a:off x="4448450" y="21661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5"/>
                    <a:pt x="358" y="715"/>
                  </a:cubicBezTo>
                  <a:cubicBezTo>
                    <a:pt x="549" y="715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1129;p33"/>
            <p:cNvSpPr/>
            <p:nvPr/>
          </p:nvSpPr>
          <p:spPr>
            <a:xfrm>
              <a:off x="4493100" y="2478700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9"/>
                    <a:pt x="168" y="715"/>
                    <a:pt x="358" y="715"/>
                  </a:cubicBezTo>
                  <a:cubicBezTo>
                    <a:pt x="549" y="715"/>
                    <a:pt x="715" y="549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33"/>
            <p:cNvSpPr/>
            <p:nvPr/>
          </p:nvSpPr>
          <p:spPr>
            <a:xfrm>
              <a:off x="4582400" y="2478700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33"/>
            <p:cNvSpPr/>
            <p:nvPr/>
          </p:nvSpPr>
          <p:spPr>
            <a:xfrm>
              <a:off x="4493100" y="2389400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9"/>
                    <a:pt x="168" y="715"/>
                    <a:pt x="358" y="715"/>
                  </a:cubicBezTo>
                  <a:cubicBezTo>
                    <a:pt x="549" y="715"/>
                    <a:pt x="715" y="549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33"/>
            <p:cNvSpPr/>
            <p:nvPr/>
          </p:nvSpPr>
          <p:spPr>
            <a:xfrm>
              <a:off x="4582400" y="2389400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33"/>
            <p:cNvSpPr/>
            <p:nvPr/>
          </p:nvSpPr>
          <p:spPr>
            <a:xfrm>
              <a:off x="4537750" y="2434050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33"/>
            <p:cNvSpPr/>
            <p:nvPr/>
          </p:nvSpPr>
          <p:spPr>
            <a:xfrm>
              <a:off x="4448450" y="2434050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9"/>
                    <a:pt x="168" y="715"/>
                    <a:pt x="358" y="715"/>
                  </a:cubicBezTo>
                  <a:cubicBezTo>
                    <a:pt x="549" y="715"/>
                    <a:pt x="715" y="549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33"/>
            <p:cNvSpPr/>
            <p:nvPr/>
          </p:nvSpPr>
          <p:spPr>
            <a:xfrm>
              <a:off x="4537750" y="23447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33"/>
            <p:cNvSpPr/>
            <p:nvPr/>
          </p:nvSpPr>
          <p:spPr>
            <a:xfrm>
              <a:off x="4448450" y="23447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4"/>
                    <a:pt x="358" y="714"/>
                  </a:cubicBezTo>
                  <a:cubicBezTo>
                    <a:pt x="549" y="714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33"/>
            <p:cNvSpPr/>
            <p:nvPr/>
          </p:nvSpPr>
          <p:spPr>
            <a:xfrm>
              <a:off x="4671700" y="176432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33"/>
            <p:cNvSpPr/>
            <p:nvPr/>
          </p:nvSpPr>
          <p:spPr>
            <a:xfrm>
              <a:off x="4761000" y="176432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33"/>
            <p:cNvSpPr/>
            <p:nvPr/>
          </p:nvSpPr>
          <p:spPr>
            <a:xfrm>
              <a:off x="4671700" y="167505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33"/>
            <p:cNvSpPr/>
            <p:nvPr/>
          </p:nvSpPr>
          <p:spPr>
            <a:xfrm>
              <a:off x="4761000" y="167505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33"/>
            <p:cNvSpPr/>
            <p:nvPr/>
          </p:nvSpPr>
          <p:spPr>
            <a:xfrm>
              <a:off x="4716350" y="171967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33"/>
            <p:cNvSpPr/>
            <p:nvPr/>
          </p:nvSpPr>
          <p:spPr>
            <a:xfrm>
              <a:off x="4627050" y="1719675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33"/>
            <p:cNvSpPr/>
            <p:nvPr/>
          </p:nvSpPr>
          <p:spPr>
            <a:xfrm>
              <a:off x="4716350" y="163040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33"/>
            <p:cNvSpPr/>
            <p:nvPr/>
          </p:nvSpPr>
          <p:spPr>
            <a:xfrm>
              <a:off x="4627050" y="1630400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33"/>
            <p:cNvSpPr/>
            <p:nvPr/>
          </p:nvSpPr>
          <p:spPr>
            <a:xfrm>
              <a:off x="4671700" y="19429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33"/>
            <p:cNvSpPr/>
            <p:nvPr/>
          </p:nvSpPr>
          <p:spPr>
            <a:xfrm>
              <a:off x="4761000" y="19429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33"/>
            <p:cNvSpPr/>
            <p:nvPr/>
          </p:nvSpPr>
          <p:spPr>
            <a:xfrm>
              <a:off x="4671700" y="18536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33"/>
            <p:cNvSpPr/>
            <p:nvPr/>
          </p:nvSpPr>
          <p:spPr>
            <a:xfrm>
              <a:off x="4761000" y="18536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33"/>
            <p:cNvSpPr/>
            <p:nvPr/>
          </p:nvSpPr>
          <p:spPr>
            <a:xfrm>
              <a:off x="4716350" y="18982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33"/>
            <p:cNvSpPr/>
            <p:nvPr/>
          </p:nvSpPr>
          <p:spPr>
            <a:xfrm>
              <a:off x="4627050" y="189827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7" y="1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33"/>
            <p:cNvSpPr/>
            <p:nvPr/>
          </p:nvSpPr>
          <p:spPr>
            <a:xfrm>
              <a:off x="4716350" y="18089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03"/>
                    <a:pt x="358" y="703"/>
                  </a:cubicBezTo>
                  <a:cubicBezTo>
                    <a:pt x="548" y="703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33"/>
            <p:cNvSpPr/>
            <p:nvPr/>
          </p:nvSpPr>
          <p:spPr>
            <a:xfrm>
              <a:off x="4627050" y="180897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03"/>
                    <a:pt x="358" y="703"/>
                  </a:cubicBezTo>
                  <a:cubicBezTo>
                    <a:pt x="548" y="703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33"/>
            <p:cNvSpPr/>
            <p:nvPr/>
          </p:nvSpPr>
          <p:spPr>
            <a:xfrm>
              <a:off x="4671700" y="21215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8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33"/>
            <p:cNvSpPr/>
            <p:nvPr/>
          </p:nvSpPr>
          <p:spPr>
            <a:xfrm>
              <a:off x="4761000" y="21215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33"/>
            <p:cNvSpPr/>
            <p:nvPr/>
          </p:nvSpPr>
          <p:spPr>
            <a:xfrm>
              <a:off x="4671700" y="2032225"/>
              <a:ext cx="17875" cy="17575"/>
            </a:xfrm>
            <a:custGeom>
              <a:avLst/>
              <a:gdLst/>
              <a:ahLst/>
              <a:cxnLst/>
              <a:rect l="l" t="t" r="r" b="b"/>
              <a:pathLst>
                <a:path w="715" h="703" extrusionOk="0">
                  <a:moveTo>
                    <a:pt x="358" y="0"/>
                  </a:moveTo>
                  <a:cubicBezTo>
                    <a:pt x="167" y="0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1156;p33"/>
            <p:cNvSpPr/>
            <p:nvPr/>
          </p:nvSpPr>
          <p:spPr>
            <a:xfrm>
              <a:off x="4761000" y="2032225"/>
              <a:ext cx="17875" cy="17575"/>
            </a:xfrm>
            <a:custGeom>
              <a:avLst/>
              <a:gdLst/>
              <a:ahLst/>
              <a:cxnLst/>
              <a:rect l="l" t="t" r="r" b="b"/>
              <a:pathLst>
                <a:path w="715" h="703" extrusionOk="0">
                  <a:moveTo>
                    <a:pt x="358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1157;p33"/>
            <p:cNvSpPr/>
            <p:nvPr/>
          </p:nvSpPr>
          <p:spPr>
            <a:xfrm>
              <a:off x="4716350" y="20768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8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33"/>
            <p:cNvSpPr/>
            <p:nvPr/>
          </p:nvSpPr>
          <p:spPr>
            <a:xfrm>
              <a:off x="4627050" y="20768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8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33"/>
            <p:cNvSpPr/>
            <p:nvPr/>
          </p:nvSpPr>
          <p:spPr>
            <a:xfrm>
              <a:off x="4716350" y="19875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33"/>
            <p:cNvSpPr/>
            <p:nvPr/>
          </p:nvSpPr>
          <p:spPr>
            <a:xfrm>
              <a:off x="4627050" y="198757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7" y="1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33"/>
            <p:cNvSpPr/>
            <p:nvPr/>
          </p:nvSpPr>
          <p:spPr>
            <a:xfrm>
              <a:off x="4671700" y="23001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33"/>
            <p:cNvSpPr/>
            <p:nvPr/>
          </p:nvSpPr>
          <p:spPr>
            <a:xfrm>
              <a:off x="4761000" y="23001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33"/>
            <p:cNvSpPr/>
            <p:nvPr/>
          </p:nvSpPr>
          <p:spPr>
            <a:xfrm>
              <a:off x="4671700" y="22108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33"/>
            <p:cNvSpPr/>
            <p:nvPr/>
          </p:nvSpPr>
          <p:spPr>
            <a:xfrm>
              <a:off x="4761000" y="22108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33"/>
            <p:cNvSpPr/>
            <p:nvPr/>
          </p:nvSpPr>
          <p:spPr>
            <a:xfrm>
              <a:off x="4716350" y="22554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33"/>
            <p:cNvSpPr/>
            <p:nvPr/>
          </p:nvSpPr>
          <p:spPr>
            <a:xfrm>
              <a:off x="4627050" y="22554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33"/>
            <p:cNvSpPr/>
            <p:nvPr/>
          </p:nvSpPr>
          <p:spPr>
            <a:xfrm>
              <a:off x="4716350" y="21661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33"/>
            <p:cNvSpPr/>
            <p:nvPr/>
          </p:nvSpPr>
          <p:spPr>
            <a:xfrm>
              <a:off x="4627050" y="21661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33"/>
            <p:cNvSpPr/>
            <p:nvPr/>
          </p:nvSpPr>
          <p:spPr>
            <a:xfrm>
              <a:off x="4671700" y="24787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33"/>
            <p:cNvSpPr/>
            <p:nvPr/>
          </p:nvSpPr>
          <p:spPr>
            <a:xfrm>
              <a:off x="4761000" y="24787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33"/>
            <p:cNvSpPr/>
            <p:nvPr/>
          </p:nvSpPr>
          <p:spPr>
            <a:xfrm>
              <a:off x="4671700" y="23894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33"/>
            <p:cNvSpPr/>
            <p:nvPr/>
          </p:nvSpPr>
          <p:spPr>
            <a:xfrm>
              <a:off x="4761000" y="23894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33"/>
            <p:cNvSpPr/>
            <p:nvPr/>
          </p:nvSpPr>
          <p:spPr>
            <a:xfrm>
              <a:off x="4716350" y="243405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33"/>
            <p:cNvSpPr/>
            <p:nvPr/>
          </p:nvSpPr>
          <p:spPr>
            <a:xfrm>
              <a:off x="4627050" y="2434050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33"/>
            <p:cNvSpPr/>
            <p:nvPr/>
          </p:nvSpPr>
          <p:spPr>
            <a:xfrm>
              <a:off x="4716350" y="23447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33"/>
            <p:cNvSpPr/>
            <p:nvPr/>
          </p:nvSpPr>
          <p:spPr>
            <a:xfrm>
              <a:off x="4627050" y="23447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33"/>
            <p:cNvSpPr/>
            <p:nvPr/>
          </p:nvSpPr>
          <p:spPr>
            <a:xfrm>
              <a:off x="4850300" y="176432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33"/>
            <p:cNvSpPr/>
            <p:nvPr/>
          </p:nvSpPr>
          <p:spPr>
            <a:xfrm>
              <a:off x="4939600" y="176432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33"/>
            <p:cNvSpPr/>
            <p:nvPr/>
          </p:nvSpPr>
          <p:spPr>
            <a:xfrm>
              <a:off x="4850300" y="167505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33"/>
            <p:cNvSpPr/>
            <p:nvPr/>
          </p:nvSpPr>
          <p:spPr>
            <a:xfrm>
              <a:off x="4939600" y="167505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33"/>
            <p:cNvSpPr/>
            <p:nvPr/>
          </p:nvSpPr>
          <p:spPr>
            <a:xfrm>
              <a:off x="4894950" y="171967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33"/>
            <p:cNvSpPr/>
            <p:nvPr/>
          </p:nvSpPr>
          <p:spPr>
            <a:xfrm>
              <a:off x="4805650" y="171967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33"/>
            <p:cNvSpPr/>
            <p:nvPr/>
          </p:nvSpPr>
          <p:spPr>
            <a:xfrm>
              <a:off x="4894950" y="163040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33"/>
            <p:cNvSpPr/>
            <p:nvPr/>
          </p:nvSpPr>
          <p:spPr>
            <a:xfrm>
              <a:off x="4805650" y="163040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33"/>
            <p:cNvSpPr/>
            <p:nvPr/>
          </p:nvSpPr>
          <p:spPr>
            <a:xfrm>
              <a:off x="4850300" y="19429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33"/>
            <p:cNvSpPr/>
            <p:nvPr/>
          </p:nvSpPr>
          <p:spPr>
            <a:xfrm>
              <a:off x="4939600" y="19429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33"/>
            <p:cNvSpPr/>
            <p:nvPr/>
          </p:nvSpPr>
          <p:spPr>
            <a:xfrm>
              <a:off x="4850300" y="18536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33"/>
            <p:cNvSpPr/>
            <p:nvPr/>
          </p:nvSpPr>
          <p:spPr>
            <a:xfrm>
              <a:off x="4939600" y="18536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33"/>
            <p:cNvSpPr/>
            <p:nvPr/>
          </p:nvSpPr>
          <p:spPr>
            <a:xfrm>
              <a:off x="4894950" y="18982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33"/>
            <p:cNvSpPr/>
            <p:nvPr/>
          </p:nvSpPr>
          <p:spPr>
            <a:xfrm>
              <a:off x="4805650" y="18982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33"/>
            <p:cNvSpPr/>
            <p:nvPr/>
          </p:nvSpPr>
          <p:spPr>
            <a:xfrm>
              <a:off x="4894950" y="18089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03"/>
                    <a:pt x="357" y="703"/>
                  </a:cubicBezTo>
                  <a:cubicBezTo>
                    <a:pt x="548" y="703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33"/>
            <p:cNvSpPr/>
            <p:nvPr/>
          </p:nvSpPr>
          <p:spPr>
            <a:xfrm>
              <a:off x="4805650" y="18089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03"/>
                    <a:pt x="358" y="703"/>
                  </a:cubicBezTo>
                  <a:cubicBezTo>
                    <a:pt x="548" y="703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33"/>
            <p:cNvSpPr/>
            <p:nvPr/>
          </p:nvSpPr>
          <p:spPr>
            <a:xfrm>
              <a:off x="4850300" y="21215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33"/>
            <p:cNvSpPr/>
            <p:nvPr/>
          </p:nvSpPr>
          <p:spPr>
            <a:xfrm>
              <a:off x="4939600" y="21215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33"/>
            <p:cNvSpPr/>
            <p:nvPr/>
          </p:nvSpPr>
          <p:spPr>
            <a:xfrm>
              <a:off x="4850300" y="2032225"/>
              <a:ext cx="17875" cy="17575"/>
            </a:xfrm>
            <a:custGeom>
              <a:avLst/>
              <a:gdLst/>
              <a:ahLst/>
              <a:cxnLst/>
              <a:rect l="l" t="t" r="r" b="b"/>
              <a:pathLst>
                <a:path w="715" h="703" extrusionOk="0">
                  <a:moveTo>
                    <a:pt x="358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33"/>
            <p:cNvSpPr/>
            <p:nvPr/>
          </p:nvSpPr>
          <p:spPr>
            <a:xfrm>
              <a:off x="4939600" y="2032225"/>
              <a:ext cx="17875" cy="17575"/>
            </a:xfrm>
            <a:custGeom>
              <a:avLst/>
              <a:gdLst/>
              <a:ahLst/>
              <a:cxnLst/>
              <a:rect l="l" t="t" r="r" b="b"/>
              <a:pathLst>
                <a:path w="715" h="703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33"/>
            <p:cNvSpPr/>
            <p:nvPr/>
          </p:nvSpPr>
          <p:spPr>
            <a:xfrm>
              <a:off x="4894950" y="20768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33"/>
            <p:cNvSpPr/>
            <p:nvPr/>
          </p:nvSpPr>
          <p:spPr>
            <a:xfrm>
              <a:off x="4805650" y="20768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33"/>
            <p:cNvSpPr/>
            <p:nvPr/>
          </p:nvSpPr>
          <p:spPr>
            <a:xfrm>
              <a:off x="4894950" y="19875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33"/>
            <p:cNvSpPr/>
            <p:nvPr/>
          </p:nvSpPr>
          <p:spPr>
            <a:xfrm>
              <a:off x="4805650" y="19875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33"/>
            <p:cNvSpPr/>
            <p:nvPr/>
          </p:nvSpPr>
          <p:spPr>
            <a:xfrm>
              <a:off x="4850300" y="23001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33"/>
            <p:cNvSpPr/>
            <p:nvPr/>
          </p:nvSpPr>
          <p:spPr>
            <a:xfrm>
              <a:off x="4939600" y="23001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33"/>
            <p:cNvSpPr/>
            <p:nvPr/>
          </p:nvSpPr>
          <p:spPr>
            <a:xfrm>
              <a:off x="4850300" y="22108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33"/>
            <p:cNvSpPr/>
            <p:nvPr/>
          </p:nvSpPr>
          <p:spPr>
            <a:xfrm>
              <a:off x="4939600" y="22108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33"/>
            <p:cNvSpPr/>
            <p:nvPr/>
          </p:nvSpPr>
          <p:spPr>
            <a:xfrm>
              <a:off x="4894950" y="22554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33"/>
            <p:cNvSpPr/>
            <p:nvPr/>
          </p:nvSpPr>
          <p:spPr>
            <a:xfrm>
              <a:off x="4805650" y="22554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33"/>
            <p:cNvSpPr/>
            <p:nvPr/>
          </p:nvSpPr>
          <p:spPr>
            <a:xfrm>
              <a:off x="4894950" y="21661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33"/>
            <p:cNvSpPr/>
            <p:nvPr/>
          </p:nvSpPr>
          <p:spPr>
            <a:xfrm>
              <a:off x="4805650" y="21661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33"/>
            <p:cNvSpPr/>
            <p:nvPr/>
          </p:nvSpPr>
          <p:spPr>
            <a:xfrm>
              <a:off x="4850300" y="24787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33"/>
            <p:cNvSpPr/>
            <p:nvPr/>
          </p:nvSpPr>
          <p:spPr>
            <a:xfrm>
              <a:off x="4939600" y="24787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33"/>
            <p:cNvSpPr/>
            <p:nvPr/>
          </p:nvSpPr>
          <p:spPr>
            <a:xfrm>
              <a:off x="4850300" y="23894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33"/>
            <p:cNvSpPr/>
            <p:nvPr/>
          </p:nvSpPr>
          <p:spPr>
            <a:xfrm>
              <a:off x="4939600" y="23894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33"/>
            <p:cNvSpPr/>
            <p:nvPr/>
          </p:nvSpPr>
          <p:spPr>
            <a:xfrm>
              <a:off x="4894950" y="243405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33"/>
            <p:cNvSpPr/>
            <p:nvPr/>
          </p:nvSpPr>
          <p:spPr>
            <a:xfrm>
              <a:off x="4805650" y="243405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33"/>
            <p:cNvSpPr/>
            <p:nvPr/>
          </p:nvSpPr>
          <p:spPr>
            <a:xfrm>
              <a:off x="4894950" y="23447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33"/>
            <p:cNvSpPr/>
            <p:nvPr/>
          </p:nvSpPr>
          <p:spPr>
            <a:xfrm>
              <a:off x="4805650" y="23447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1217" name="Google Shape;1217;p33"/>
          <p:cNvCxnSpPr/>
          <p:nvPr/>
        </p:nvCxnSpPr>
        <p:spPr>
          <a:xfrm>
            <a:off x="5040150" y="571125"/>
            <a:ext cx="0" cy="4024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18" name="Google Shape;1218;p33"/>
          <p:cNvCxnSpPr/>
          <p:nvPr/>
        </p:nvCxnSpPr>
        <p:spPr>
          <a:xfrm>
            <a:off x="4929759" y="571125"/>
            <a:ext cx="0" cy="4024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19" name="Google Shape;1219;p33"/>
          <p:cNvCxnSpPr/>
          <p:nvPr/>
        </p:nvCxnSpPr>
        <p:spPr>
          <a:xfrm>
            <a:off x="4811467" y="571125"/>
            <a:ext cx="0" cy="4024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20" name="Google Shape;1220;p33"/>
          <p:cNvCxnSpPr/>
          <p:nvPr/>
        </p:nvCxnSpPr>
        <p:spPr>
          <a:xfrm>
            <a:off x="4685300" y="571125"/>
            <a:ext cx="0" cy="4024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21" name="Google Shape;1221;p33"/>
          <p:cNvCxnSpPr/>
          <p:nvPr/>
        </p:nvCxnSpPr>
        <p:spPr>
          <a:xfrm rot="10800000">
            <a:off x="376250" y="4717713"/>
            <a:ext cx="84363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22" name="Google Shape;1222;p33"/>
          <p:cNvSpPr txBox="1">
            <a:spLocks noGrp="1"/>
          </p:cNvSpPr>
          <p:nvPr>
            <p:ph type="title" idx="2"/>
          </p:nvPr>
        </p:nvSpPr>
        <p:spPr>
          <a:xfrm>
            <a:off x="659525" y="1374863"/>
            <a:ext cx="3949500" cy="15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1223" name="Google Shape;1223;p33"/>
          <p:cNvSpPr/>
          <p:nvPr/>
        </p:nvSpPr>
        <p:spPr>
          <a:xfrm rot="-2700000">
            <a:off x="894226" y="4020330"/>
            <a:ext cx="416799" cy="416799"/>
          </a:xfrm>
          <a:custGeom>
            <a:avLst/>
            <a:gdLst/>
            <a:ahLst/>
            <a:cxnLst/>
            <a:rect l="l" t="t" r="r" b="b"/>
            <a:pathLst>
              <a:path w="22623" h="22623" extrusionOk="0">
                <a:moveTo>
                  <a:pt x="11311" y="1"/>
                </a:moveTo>
                <a:cubicBezTo>
                  <a:pt x="5061" y="1"/>
                  <a:pt x="0" y="5061"/>
                  <a:pt x="0" y="11312"/>
                </a:cubicBezTo>
                <a:cubicBezTo>
                  <a:pt x="0" y="17551"/>
                  <a:pt x="5061" y="22623"/>
                  <a:pt x="11311" y="22623"/>
                </a:cubicBezTo>
                <a:cubicBezTo>
                  <a:pt x="17562" y="22623"/>
                  <a:pt x="22622" y="17551"/>
                  <a:pt x="22622" y="11312"/>
                </a:cubicBezTo>
                <a:cubicBezTo>
                  <a:pt x="22622" y="5061"/>
                  <a:pt x="17562" y="1"/>
                  <a:pt x="11311" y="1"/>
                </a:cubicBezTo>
                <a:close/>
              </a:path>
            </a:pathLst>
          </a:cu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4" name="Google Shape;1224;p33"/>
          <p:cNvSpPr/>
          <p:nvPr/>
        </p:nvSpPr>
        <p:spPr>
          <a:xfrm rot="-2700000">
            <a:off x="3842701" y="4020330"/>
            <a:ext cx="416799" cy="416799"/>
          </a:xfrm>
          <a:custGeom>
            <a:avLst/>
            <a:gdLst/>
            <a:ahLst/>
            <a:cxnLst/>
            <a:rect l="l" t="t" r="r" b="b"/>
            <a:pathLst>
              <a:path w="22623" h="22623" extrusionOk="0">
                <a:moveTo>
                  <a:pt x="11311" y="1"/>
                </a:moveTo>
                <a:cubicBezTo>
                  <a:pt x="5061" y="1"/>
                  <a:pt x="0" y="5061"/>
                  <a:pt x="0" y="11312"/>
                </a:cubicBezTo>
                <a:cubicBezTo>
                  <a:pt x="0" y="17551"/>
                  <a:pt x="5061" y="22623"/>
                  <a:pt x="11311" y="22623"/>
                </a:cubicBezTo>
                <a:cubicBezTo>
                  <a:pt x="17562" y="22623"/>
                  <a:pt x="22622" y="17551"/>
                  <a:pt x="22622" y="11312"/>
                </a:cubicBezTo>
                <a:cubicBezTo>
                  <a:pt x="22622" y="5061"/>
                  <a:pt x="17562" y="1"/>
                  <a:pt x="11311" y="1"/>
                </a:cubicBezTo>
                <a:close/>
              </a:path>
            </a:pathLst>
          </a:cu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5" name="Google Shape;1225;p33"/>
          <p:cNvSpPr/>
          <p:nvPr/>
        </p:nvSpPr>
        <p:spPr>
          <a:xfrm rot="-2700000">
            <a:off x="894226" y="718655"/>
            <a:ext cx="416799" cy="416799"/>
          </a:xfrm>
          <a:custGeom>
            <a:avLst/>
            <a:gdLst/>
            <a:ahLst/>
            <a:cxnLst/>
            <a:rect l="l" t="t" r="r" b="b"/>
            <a:pathLst>
              <a:path w="22623" h="22623" extrusionOk="0">
                <a:moveTo>
                  <a:pt x="11311" y="1"/>
                </a:moveTo>
                <a:cubicBezTo>
                  <a:pt x="5061" y="1"/>
                  <a:pt x="0" y="5061"/>
                  <a:pt x="0" y="11312"/>
                </a:cubicBezTo>
                <a:cubicBezTo>
                  <a:pt x="0" y="17551"/>
                  <a:pt x="5061" y="22623"/>
                  <a:pt x="11311" y="22623"/>
                </a:cubicBezTo>
                <a:cubicBezTo>
                  <a:pt x="17562" y="22623"/>
                  <a:pt x="22622" y="17551"/>
                  <a:pt x="22622" y="11312"/>
                </a:cubicBezTo>
                <a:cubicBezTo>
                  <a:pt x="22622" y="5061"/>
                  <a:pt x="17562" y="1"/>
                  <a:pt x="11311" y="1"/>
                </a:cubicBezTo>
                <a:close/>
              </a:path>
            </a:pathLst>
          </a:cu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6" name="Google Shape;1226;p33"/>
          <p:cNvSpPr/>
          <p:nvPr/>
        </p:nvSpPr>
        <p:spPr>
          <a:xfrm rot="-2700000">
            <a:off x="3842701" y="718655"/>
            <a:ext cx="416799" cy="416799"/>
          </a:xfrm>
          <a:custGeom>
            <a:avLst/>
            <a:gdLst/>
            <a:ahLst/>
            <a:cxnLst/>
            <a:rect l="l" t="t" r="r" b="b"/>
            <a:pathLst>
              <a:path w="22623" h="22623" extrusionOk="0">
                <a:moveTo>
                  <a:pt x="11311" y="1"/>
                </a:moveTo>
                <a:cubicBezTo>
                  <a:pt x="5061" y="1"/>
                  <a:pt x="0" y="5061"/>
                  <a:pt x="0" y="11312"/>
                </a:cubicBezTo>
                <a:cubicBezTo>
                  <a:pt x="0" y="17551"/>
                  <a:pt x="5061" y="22623"/>
                  <a:pt x="11311" y="22623"/>
                </a:cubicBezTo>
                <a:cubicBezTo>
                  <a:pt x="17562" y="22623"/>
                  <a:pt x="22622" y="17551"/>
                  <a:pt x="22622" y="11312"/>
                </a:cubicBezTo>
                <a:cubicBezTo>
                  <a:pt x="22622" y="5061"/>
                  <a:pt x="17562" y="1"/>
                  <a:pt x="11311" y="1"/>
                </a:cubicBezTo>
                <a:close/>
              </a:path>
            </a:pathLst>
          </a:cu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227" name="Google Shape;1227;p33"/>
          <p:cNvCxnSpPr/>
          <p:nvPr/>
        </p:nvCxnSpPr>
        <p:spPr>
          <a:xfrm>
            <a:off x="1502600" y="582925"/>
            <a:ext cx="0" cy="4019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28" name="Google Shape;1228;p33"/>
          <p:cNvCxnSpPr/>
          <p:nvPr/>
        </p:nvCxnSpPr>
        <p:spPr>
          <a:xfrm>
            <a:off x="3703775" y="582925"/>
            <a:ext cx="0" cy="4019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29" name="Google Shape;1229;p33"/>
          <p:cNvCxnSpPr/>
          <p:nvPr/>
        </p:nvCxnSpPr>
        <p:spPr>
          <a:xfrm>
            <a:off x="735725" y="1289850"/>
            <a:ext cx="77061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30" name="Google Shape;1230;p33"/>
          <p:cNvCxnSpPr/>
          <p:nvPr/>
        </p:nvCxnSpPr>
        <p:spPr>
          <a:xfrm>
            <a:off x="735725" y="3865125"/>
            <a:ext cx="77061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31" name="Google Shape;1231;p33"/>
          <p:cNvSpPr/>
          <p:nvPr/>
        </p:nvSpPr>
        <p:spPr>
          <a:xfrm>
            <a:off x="5175850" y="4121925"/>
            <a:ext cx="3155700" cy="230400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rgbClr val="F8D0C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2" name="Google Shape;1232;p33"/>
          <p:cNvSpPr/>
          <p:nvPr/>
        </p:nvSpPr>
        <p:spPr>
          <a:xfrm>
            <a:off x="5175850" y="825875"/>
            <a:ext cx="3155700" cy="230400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rgbClr val="F8D0C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7" name="Google Shape;1237;p34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THRILLER</a:t>
            </a:r>
            <a:endParaRPr/>
          </a:p>
        </p:txBody>
      </p:sp>
      <p:sp>
        <p:nvSpPr>
          <p:cNvPr id="1238" name="Google Shape;1238;p34"/>
          <p:cNvSpPr txBox="1">
            <a:spLocks noGrp="1"/>
          </p:cNvSpPr>
          <p:nvPr>
            <p:ph type="subTitle" idx="3"/>
          </p:nvPr>
        </p:nvSpPr>
        <p:spPr>
          <a:xfrm>
            <a:off x="5102475" y="2184247"/>
            <a:ext cx="2568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November 1983 (U.K)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January 23, 1984 (U.S)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*Recorded in 1982</a:t>
            </a:r>
            <a:endParaRPr/>
          </a:p>
        </p:txBody>
      </p:sp>
      <p:sp>
        <p:nvSpPr>
          <p:cNvPr id="1239" name="Google Shape;1239;p34"/>
          <p:cNvSpPr txBox="1">
            <a:spLocks noGrp="1"/>
          </p:cNvSpPr>
          <p:nvPr>
            <p:ph type="subTitle" idx="4"/>
          </p:nvPr>
        </p:nvSpPr>
        <p:spPr>
          <a:xfrm>
            <a:off x="5102588" y="1808038"/>
            <a:ext cx="2568000" cy="3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Released</a:t>
            </a:r>
            <a:endParaRPr/>
          </a:p>
        </p:txBody>
      </p:sp>
      <p:sp>
        <p:nvSpPr>
          <p:cNvPr id="1240" name="Google Shape;1240;p34"/>
          <p:cNvSpPr txBox="1">
            <a:spLocks noGrp="1"/>
          </p:cNvSpPr>
          <p:nvPr>
            <p:ph type="subTitle" idx="5"/>
          </p:nvPr>
        </p:nvSpPr>
        <p:spPr>
          <a:xfrm>
            <a:off x="5102475" y="3420550"/>
            <a:ext cx="2568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Disco, Funk</a:t>
            </a:r>
            <a:endParaRPr/>
          </a:p>
        </p:txBody>
      </p:sp>
      <p:sp>
        <p:nvSpPr>
          <p:cNvPr id="1241" name="Google Shape;1241;p34"/>
          <p:cNvSpPr txBox="1">
            <a:spLocks noGrp="1"/>
          </p:cNvSpPr>
          <p:nvPr>
            <p:ph type="subTitle" idx="6"/>
          </p:nvPr>
        </p:nvSpPr>
        <p:spPr>
          <a:xfrm>
            <a:off x="5102463" y="3044350"/>
            <a:ext cx="2568000" cy="3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Genre</a:t>
            </a:r>
            <a:endParaRPr/>
          </a:p>
        </p:txBody>
      </p:sp>
      <p:cxnSp>
        <p:nvCxnSpPr>
          <p:cNvPr id="1242" name="Google Shape;1242;p34"/>
          <p:cNvCxnSpPr/>
          <p:nvPr/>
        </p:nvCxnSpPr>
        <p:spPr>
          <a:xfrm rot="10800000" flipH="1">
            <a:off x="838025" y="1009325"/>
            <a:ext cx="7468200" cy="8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243" name="Google Shape;1243;p34"/>
          <p:cNvGrpSpPr/>
          <p:nvPr/>
        </p:nvGrpSpPr>
        <p:grpSpPr>
          <a:xfrm>
            <a:off x="3918750" y="1136800"/>
            <a:ext cx="354850" cy="3392400"/>
            <a:chOff x="4390975" y="1151875"/>
            <a:chExt cx="354850" cy="3392400"/>
          </a:xfrm>
        </p:grpSpPr>
        <p:cxnSp>
          <p:nvCxnSpPr>
            <p:cNvPr id="1244" name="Google Shape;1244;p34"/>
            <p:cNvCxnSpPr/>
            <p:nvPr/>
          </p:nvCxnSpPr>
          <p:spPr>
            <a:xfrm>
              <a:off x="4390975" y="1151875"/>
              <a:ext cx="0" cy="3392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5" name="Google Shape;1245;p34"/>
            <p:cNvCxnSpPr/>
            <p:nvPr/>
          </p:nvCxnSpPr>
          <p:spPr>
            <a:xfrm>
              <a:off x="4501366" y="1151875"/>
              <a:ext cx="0" cy="3392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6" name="Google Shape;1246;p34"/>
            <p:cNvCxnSpPr/>
            <p:nvPr/>
          </p:nvCxnSpPr>
          <p:spPr>
            <a:xfrm>
              <a:off x="4619658" y="1151875"/>
              <a:ext cx="0" cy="3392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7" name="Google Shape;1247;p34"/>
            <p:cNvCxnSpPr/>
            <p:nvPr/>
          </p:nvCxnSpPr>
          <p:spPr>
            <a:xfrm>
              <a:off x="4745825" y="1151875"/>
              <a:ext cx="0" cy="3392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cxnSp>
        <p:nvCxnSpPr>
          <p:cNvPr id="1248" name="Google Shape;1248;p34"/>
          <p:cNvCxnSpPr/>
          <p:nvPr/>
        </p:nvCxnSpPr>
        <p:spPr>
          <a:xfrm>
            <a:off x="5185863" y="2241825"/>
            <a:ext cx="24012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49" name="Google Shape;1249;p34"/>
          <p:cNvCxnSpPr/>
          <p:nvPr/>
        </p:nvCxnSpPr>
        <p:spPr>
          <a:xfrm>
            <a:off x="5185863" y="3487938"/>
            <a:ext cx="24012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250" name="Google Shape;1250;p34"/>
          <p:cNvPicPr preferRelativeResize="0"/>
          <p:nvPr/>
        </p:nvPicPr>
        <p:blipFill rotWithShape="1">
          <a:blip r:embed="rId3">
            <a:alphaModFix/>
          </a:blip>
          <a:srcRect t="3919" b="9177"/>
          <a:stretch/>
        </p:blipFill>
        <p:spPr>
          <a:xfrm>
            <a:off x="957500" y="1078700"/>
            <a:ext cx="2656250" cy="35086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51" name="Google Shape;1251;p34"/>
          <p:cNvGrpSpPr/>
          <p:nvPr/>
        </p:nvGrpSpPr>
        <p:grpSpPr>
          <a:xfrm>
            <a:off x="4578596" y="1808061"/>
            <a:ext cx="442373" cy="420775"/>
            <a:chOff x="-6690625" y="3631325"/>
            <a:chExt cx="307225" cy="292225"/>
          </a:xfrm>
        </p:grpSpPr>
        <p:sp>
          <p:nvSpPr>
            <p:cNvPr id="1252" name="Google Shape;1252;p34"/>
            <p:cNvSpPr/>
            <p:nvPr/>
          </p:nvSpPr>
          <p:spPr>
            <a:xfrm>
              <a:off x="-6690625" y="3631325"/>
              <a:ext cx="222925" cy="292225"/>
            </a:xfrm>
            <a:custGeom>
              <a:avLst/>
              <a:gdLst/>
              <a:ahLst/>
              <a:cxnLst/>
              <a:rect l="l" t="t" r="r" b="b"/>
              <a:pathLst>
                <a:path w="8917" h="11689" extrusionOk="0">
                  <a:moveTo>
                    <a:pt x="5861" y="2773"/>
                  </a:moveTo>
                  <a:cubicBezTo>
                    <a:pt x="6270" y="2773"/>
                    <a:pt x="6333" y="3435"/>
                    <a:pt x="5861" y="3435"/>
                  </a:cubicBezTo>
                  <a:lnTo>
                    <a:pt x="3813" y="3435"/>
                  </a:lnTo>
                  <a:cubicBezTo>
                    <a:pt x="3372" y="3435"/>
                    <a:pt x="3340" y="2773"/>
                    <a:pt x="3813" y="2773"/>
                  </a:cubicBezTo>
                  <a:close/>
                  <a:moveTo>
                    <a:pt x="2742" y="0"/>
                  </a:moveTo>
                  <a:lnTo>
                    <a:pt x="2742" y="2395"/>
                  </a:lnTo>
                  <a:cubicBezTo>
                    <a:pt x="2742" y="2584"/>
                    <a:pt x="2584" y="2741"/>
                    <a:pt x="2395" y="2741"/>
                  </a:cubicBezTo>
                  <a:lnTo>
                    <a:pt x="1" y="2741"/>
                  </a:lnTo>
                  <a:lnTo>
                    <a:pt x="1" y="10649"/>
                  </a:lnTo>
                  <a:cubicBezTo>
                    <a:pt x="1" y="11216"/>
                    <a:pt x="473" y="11689"/>
                    <a:pt x="1009" y="11689"/>
                  </a:cubicBezTo>
                  <a:lnTo>
                    <a:pt x="7909" y="11689"/>
                  </a:lnTo>
                  <a:cubicBezTo>
                    <a:pt x="8444" y="11689"/>
                    <a:pt x="8917" y="11248"/>
                    <a:pt x="8917" y="10649"/>
                  </a:cubicBezTo>
                  <a:lnTo>
                    <a:pt x="8917" y="7751"/>
                  </a:lnTo>
                  <a:lnTo>
                    <a:pt x="6491" y="10177"/>
                  </a:lnTo>
                  <a:cubicBezTo>
                    <a:pt x="6491" y="10271"/>
                    <a:pt x="6428" y="10303"/>
                    <a:pt x="6365" y="10303"/>
                  </a:cubicBezTo>
                  <a:lnTo>
                    <a:pt x="4317" y="10901"/>
                  </a:lnTo>
                  <a:cubicBezTo>
                    <a:pt x="4198" y="10938"/>
                    <a:pt x="4080" y="10955"/>
                    <a:pt x="3967" y="10955"/>
                  </a:cubicBezTo>
                  <a:cubicBezTo>
                    <a:pt x="3209" y="10955"/>
                    <a:pt x="2625" y="10192"/>
                    <a:pt x="2899" y="9452"/>
                  </a:cubicBezTo>
                  <a:lnTo>
                    <a:pt x="3057" y="8979"/>
                  </a:lnTo>
                  <a:lnTo>
                    <a:pt x="1765" y="8979"/>
                  </a:lnTo>
                  <a:cubicBezTo>
                    <a:pt x="1324" y="8979"/>
                    <a:pt x="1293" y="8255"/>
                    <a:pt x="1765" y="8255"/>
                  </a:cubicBezTo>
                  <a:lnTo>
                    <a:pt x="3277" y="8255"/>
                  </a:lnTo>
                  <a:lnTo>
                    <a:pt x="3529" y="7593"/>
                  </a:lnTo>
                  <a:lnTo>
                    <a:pt x="1797" y="7593"/>
                  </a:lnTo>
                  <a:cubicBezTo>
                    <a:pt x="1356" y="7593"/>
                    <a:pt x="1324" y="6869"/>
                    <a:pt x="1797" y="6869"/>
                  </a:cubicBezTo>
                  <a:lnTo>
                    <a:pt x="4034" y="6869"/>
                  </a:lnTo>
                  <a:lnTo>
                    <a:pt x="4695" y="6207"/>
                  </a:lnTo>
                  <a:lnTo>
                    <a:pt x="1765" y="6207"/>
                  </a:lnTo>
                  <a:cubicBezTo>
                    <a:pt x="1324" y="6207"/>
                    <a:pt x="1293" y="5514"/>
                    <a:pt x="1765" y="5514"/>
                  </a:cubicBezTo>
                  <a:lnTo>
                    <a:pt x="5388" y="5514"/>
                  </a:lnTo>
                  <a:lnTo>
                    <a:pt x="6050" y="4821"/>
                  </a:lnTo>
                  <a:lnTo>
                    <a:pt x="1734" y="4821"/>
                  </a:lnTo>
                  <a:cubicBezTo>
                    <a:pt x="1293" y="4821"/>
                    <a:pt x="1261" y="4128"/>
                    <a:pt x="1734" y="4128"/>
                  </a:cubicBezTo>
                  <a:lnTo>
                    <a:pt x="6711" y="4128"/>
                  </a:lnTo>
                  <a:cubicBezTo>
                    <a:pt x="6963" y="3876"/>
                    <a:pt x="8696" y="2080"/>
                    <a:pt x="8917" y="1891"/>
                  </a:cubicBezTo>
                  <a:lnTo>
                    <a:pt x="8917" y="1009"/>
                  </a:lnTo>
                  <a:cubicBezTo>
                    <a:pt x="8917" y="473"/>
                    <a:pt x="8507" y="0"/>
                    <a:pt x="79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" name="Google Shape;1253;p34"/>
            <p:cNvSpPr/>
            <p:nvPr/>
          </p:nvSpPr>
          <p:spPr>
            <a:xfrm>
              <a:off x="-6604350" y="3832175"/>
              <a:ext cx="58675" cy="56550"/>
            </a:xfrm>
            <a:custGeom>
              <a:avLst/>
              <a:gdLst/>
              <a:ahLst/>
              <a:cxnLst/>
              <a:rect l="l" t="t" r="r" b="b"/>
              <a:pathLst>
                <a:path w="2347" h="2262" extrusionOk="0">
                  <a:moveTo>
                    <a:pt x="614" y="0"/>
                  </a:moveTo>
                  <a:lnTo>
                    <a:pt x="110" y="1607"/>
                  </a:lnTo>
                  <a:cubicBezTo>
                    <a:pt x="1" y="1934"/>
                    <a:pt x="222" y="2262"/>
                    <a:pt x="550" y="2262"/>
                  </a:cubicBezTo>
                  <a:cubicBezTo>
                    <a:pt x="600" y="2262"/>
                    <a:pt x="654" y="2254"/>
                    <a:pt x="709" y="2237"/>
                  </a:cubicBezTo>
                  <a:lnTo>
                    <a:pt x="2347" y="1701"/>
                  </a:lnTo>
                  <a:lnTo>
                    <a:pt x="6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" name="Google Shape;1254;p34"/>
            <p:cNvSpPr/>
            <p:nvPr/>
          </p:nvSpPr>
          <p:spPr>
            <a:xfrm>
              <a:off x="-6470875" y="3684775"/>
              <a:ext cx="87475" cy="71800"/>
            </a:xfrm>
            <a:custGeom>
              <a:avLst/>
              <a:gdLst/>
              <a:ahLst/>
              <a:cxnLst/>
              <a:rect l="l" t="t" r="r" b="b"/>
              <a:pathLst>
                <a:path w="3499" h="2872" extrusionOk="0">
                  <a:moveTo>
                    <a:pt x="1479" y="1"/>
                  </a:moveTo>
                  <a:cubicBezTo>
                    <a:pt x="1176" y="1"/>
                    <a:pt x="868" y="114"/>
                    <a:pt x="599" y="383"/>
                  </a:cubicBezTo>
                  <a:lnTo>
                    <a:pt x="1" y="950"/>
                  </a:lnTo>
                  <a:lnTo>
                    <a:pt x="1954" y="2872"/>
                  </a:lnTo>
                  <a:lnTo>
                    <a:pt x="2521" y="2305"/>
                  </a:lnTo>
                  <a:cubicBezTo>
                    <a:pt x="3498" y="1352"/>
                    <a:pt x="2524" y="1"/>
                    <a:pt x="14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" name="Google Shape;1255;p34"/>
            <p:cNvSpPr/>
            <p:nvPr/>
          </p:nvSpPr>
          <p:spPr>
            <a:xfrm>
              <a:off x="-6578775" y="3721900"/>
              <a:ext cx="143375" cy="143375"/>
            </a:xfrm>
            <a:custGeom>
              <a:avLst/>
              <a:gdLst/>
              <a:ahLst/>
              <a:cxnLst/>
              <a:rect l="l" t="t" r="r" b="b"/>
              <a:pathLst>
                <a:path w="5735" h="5735" extrusionOk="0">
                  <a:moveTo>
                    <a:pt x="3813" y="1"/>
                  </a:moveTo>
                  <a:lnTo>
                    <a:pt x="1" y="3813"/>
                  </a:lnTo>
                  <a:lnTo>
                    <a:pt x="1922" y="5734"/>
                  </a:lnTo>
                  <a:lnTo>
                    <a:pt x="4474" y="3183"/>
                  </a:lnTo>
                  <a:lnTo>
                    <a:pt x="5734" y="1922"/>
                  </a:lnTo>
                  <a:lnTo>
                    <a:pt x="381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" name="Google Shape;1256;p34"/>
            <p:cNvSpPr/>
            <p:nvPr/>
          </p:nvSpPr>
          <p:spPr>
            <a:xfrm>
              <a:off x="-6685100" y="3636850"/>
              <a:ext cx="47275" cy="46475"/>
            </a:xfrm>
            <a:custGeom>
              <a:avLst/>
              <a:gdLst/>
              <a:ahLst/>
              <a:cxnLst/>
              <a:rect l="l" t="t" r="r" b="b"/>
              <a:pathLst>
                <a:path w="1891" h="1859" extrusionOk="0">
                  <a:moveTo>
                    <a:pt x="1891" y="0"/>
                  </a:moveTo>
                  <a:lnTo>
                    <a:pt x="0" y="1859"/>
                  </a:lnTo>
                  <a:lnTo>
                    <a:pt x="1891" y="1859"/>
                  </a:lnTo>
                  <a:lnTo>
                    <a:pt x="189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57" name="Google Shape;1257;p34"/>
          <p:cNvGrpSpPr/>
          <p:nvPr/>
        </p:nvGrpSpPr>
        <p:grpSpPr>
          <a:xfrm>
            <a:off x="4621750" y="3055218"/>
            <a:ext cx="356096" cy="354469"/>
            <a:chOff x="-9089725" y="3180200"/>
            <a:chExt cx="353550" cy="351900"/>
          </a:xfrm>
        </p:grpSpPr>
        <p:sp>
          <p:nvSpPr>
            <p:cNvPr id="1258" name="Google Shape;1258;p34"/>
            <p:cNvSpPr/>
            <p:nvPr/>
          </p:nvSpPr>
          <p:spPr>
            <a:xfrm>
              <a:off x="-9089725" y="3180200"/>
              <a:ext cx="165425" cy="250300"/>
            </a:xfrm>
            <a:custGeom>
              <a:avLst/>
              <a:gdLst/>
              <a:ahLst/>
              <a:cxnLst/>
              <a:rect l="l" t="t" r="r" b="b"/>
              <a:pathLst>
                <a:path w="6617" h="10012" extrusionOk="0">
                  <a:moveTo>
                    <a:pt x="2945" y="1"/>
                  </a:moveTo>
                  <a:cubicBezTo>
                    <a:pt x="2900" y="1"/>
                    <a:pt x="2854" y="8"/>
                    <a:pt x="2805" y="25"/>
                  </a:cubicBezTo>
                  <a:cubicBezTo>
                    <a:pt x="2647" y="56"/>
                    <a:pt x="2521" y="214"/>
                    <a:pt x="2521" y="434"/>
                  </a:cubicBezTo>
                  <a:lnTo>
                    <a:pt x="2521" y="6924"/>
                  </a:lnTo>
                  <a:cubicBezTo>
                    <a:pt x="2301" y="6767"/>
                    <a:pt x="2017" y="6704"/>
                    <a:pt x="1702" y="6704"/>
                  </a:cubicBezTo>
                  <a:cubicBezTo>
                    <a:pt x="788" y="6704"/>
                    <a:pt x="64" y="7428"/>
                    <a:pt x="64" y="8342"/>
                  </a:cubicBezTo>
                  <a:cubicBezTo>
                    <a:pt x="1" y="9256"/>
                    <a:pt x="757" y="10012"/>
                    <a:pt x="1671" y="10012"/>
                  </a:cubicBezTo>
                  <a:cubicBezTo>
                    <a:pt x="2584" y="10012"/>
                    <a:pt x="3309" y="9256"/>
                    <a:pt x="3309" y="8342"/>
                  </a:cubicBezTo>
                  <a:lnTo>
                    <a:pt x="3309" y="1820"/>
                  </a:lnTo>
                  <a:cubicBezTo>
                    <a:pt x="3907" y="2545"/>
                    <a:pt x="4632" y="3144"/>
                    <a:pt x="5294" y="3616"/>
                  </a:cubicBezTo>
                  <a:cubicBezTo>
                    <a:pt x="5609" y="3868"/>
                    <a:pt x="5798" y="4215"/>
                    <a:pt x="5798" y="4593"/>
                  </a:cubicBezTo>
                  <a:cubicBezTo>
                    <a:pt x="5798" y="5286"/>
                    <a:pt x="5262" y="5822"/>
                    <a:pt x="4537" y="5822"/>
                  </a:cubicBezTo>
                  <a:cubicBezTo>
                    <a:pt x="4317" y="5822"/>
                    <a:pt x="4159" y="6011"/>
                    <a:pt x="4159" y="6263"/>
                  </a:cubicBezTo>
                  <a:cubicBezTo>
                    <a:pt x="4159" y="6483"/>
                    <a:pt x="4348" y="6704"/>
                    <a:pt x="4537" y="6704"/>
                  </a:cubicBezTo>
                  <a:cubicBezTo>
                    <a:pt x="5672" y="6704"/>
                    <a:pt x="6617" y="5727"/>
                    <a:pt x="6617" y="4593"/>
                  </a:cubicBezTo>
                  <a:cubicBezTo>
                    <a:pt x="6617" y="3931"/>
                    <a:pt x="6302" y="3333"/>
                    <a:pt x="5798" y="2955"/>
                  </a:cubicBezTo>
                  <a:cubicBezTo>
                    <a:pt x="5042" y="2388"/>
                    <a:pt x="4317" y="1726"/>
                    <a:pt x="3750" y="907"/>
                  </a:cubicBezTo>
                  <a:lnTo>
                    <a:pt x="3277" y="182"/>
                  </a:lnTo>
                  <a:cubicBezTo>
                    <a:pt x="3184" y="65"/>
                    <a:pt x="3073" y="1"/>
                    <a:pt x="29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1259;p34"/>
            <p:cNvSpPr/>
            <p:nvPr/>
          </p:nvSpPr>
          <p:spPr>
            <a:xfrm>
              <a:off x="-8965275" y="3264575"/>
              <a:ext cx="229100" cy="267525"/>
            </a:xfrm>
            <a:custGeom>
              <a:avLst/>
              <a:gdLst/>
              <a:ahLst/>
              <a:cxnLst/>
              <a:rect l="l" t="t" r="r" b="b"/>
              <a:pathLst>
                <a:path w="9164" h="10701" extrusionOk="0">
                  <a:moveTo>
                    <a:pt x="8747" y="0"/>
                  </a:moveTo>
                  <a:cubicBezTo>
                    <a:pt x="8709" y="0"/>
                    <a:pt x="8671" y="7"/>
                    <a:pt x="8633" y="21"/>
                  </a:cubicBezTo>
                  <a:lnTo>
                    <a:pt x="2804" y="1659"/>
                  </a:lnTo>
                  <a:cubicBezTo>
                    <a:pt x="2584" y="1690"/>
                    <a:pt x="2489" y="1848"/>
                    <a:pt x="2489" y="2069"/>
                  </a:cubicBezTo>
                  <a:lnTo>
                    <a:pt x="2489" y="7645"/>
                  </a:lnTo>
                  <a:cubicBezTo>
                    <a:pt x="2237" y="7487"/>
                    <a:pt x="1985" y="7424"/>
                    <a:pt x="1670" y="7424"/>
                  </a:cubicBezTo>
                  <a:cubicBezTo>
                    <a:pt x="757" y="7424"/>
                    <a:pt x="1" y="8149"/>
                    <a:pt x="1" y="9063"/>
                  </a:cubicBezTo>
                  <a:cubicBezTo>
                    <a:pt x="1" y="9976"/>
                    <a:pt x="757" y="10701"/>
                    <a:pt x="1670" y="10701"/>
                  </a:cubicBezTo>
                  <a:cubicBezTo>
                    <a:pt x="2552" y="10701"/>
                    <a:pt x="3309" y="9976"/>
                    <a:pt x="3309" y="9063"/>
                  </a:cubicBezTo>
                  <a:lnTo>
                    <a:pt x="3309" y="3990"/>
                  </a:lnTo>
                  <a:lnTo>
                    <a:pt x="8318" y="2573"/>
                  </a:lnTo>
                  <a:lnTo>
                    <a:pt x="8318" y="5944"/>
                  </a:lnTo>
                  <a:cubicBezTo>
                    <a:pt x="8066" y="5786"/>
                    <a:pt x="7814" y="5723"/>
                    <a:pt x="7499" y="5723"/>
                  </a:cubicBezTo>
                  <a:cubicBezTo>
                    <a:pt x="6585" y="5723"/>
                    <a:pt x="5829" y="6448"/>
                    <a:pt x="5829" y="7361"/>
                  </a:cubicBezTo>
                  <a:cubicBezTo>
                    <a:pt x="5829" y="8275"/>
                    <a:pt x="6585" y="9031"/>
                    <a:pt x="7499" y="9031"/>
                  </a:cubicBezTo>
                  <a:cubicBezTo>
                    <a:pt x="8381" y="9031"/>
                    <a:pt x="9137" y="8275"/>
                    <a:pt x="9137" y="7361"/>
                  </a:cubicBezTo>
                  <a:lnTo>
                    <a:pt x="9137" y="367"/>
                  </a:lnTo>
                  <a:cubicBezTo>
                    <a:pt x="9164" y="207"/>
                    <a:pt x="8963" y="0"/>
                    <a:pt x="87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4" name="Google Shape;1264;p35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GENRE</a:t>
            </a:r>
            <a:endParaRPr/>
          </a:p>
        </p:txBody>
      </p:sp>
      <p:sp>
        <p:nvSpPr>
          <p:cNvPr id="1265" name="Google Shape;1265;p35"/>
          <p:cNvSpPr txBox="1"/>
          <p:nvPr/>
        </p:nvSpPr>
        <p:spPr>
          <a:xfrm>
            <a:off x="1904785" y="1975550"/>
            <a:ext cx="23244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8D0C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40% Male</a:t>
            </a:r>
            <a:endParaRPr>
              <a:solidFill>
                <a:srgbClr val="F8D0C6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266" name="Google Shape;1266;p35"/>
          <p:cNvSpPr txBox="1"/>
          <p:nvPr/>
        </p:nvSpPr>
        <p:spPr>
          <a:xfrm>
            <a:off x="1341599" y="2383652"/>
            <a:ext cx="23244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8D0C6"/>
                </a:solidFill>
                <a:latin typeface="Big Shoulders Text SemiBold"/>
                <a:ea typeface="Big Shoulders Text SemiBold"/>
                <a:cs typeface="Big Shoulders Text SemiBold"/>
                <a:sym typeface="Big Shoulders Text SemiBold"/>
              </a:rPr>
              <a:t>DISCO</a:t>
            </a:r>
            <a:endParaRPr sz="2000">
              <a:solidFill>
                <a:srgbClr val="F8D0C6"/>
              </a:solidFill>
              <a:latin typeface="Big Shoulders Text SemiBold"/>
              <a:ea typeface="Big Shoulders Text SemiBold"/>
              <a:cs typeface="Big Shoulders Text SemiBold"/>
              <a:sym typeface="Big Shoulders Text SemiBold"/>
            </a:endParaRPr>
          </a:p>
        </p:txBody>
      </p:sp>
      <p:sp>
        <p:nvSpPr>
          <p:cNvPr id="1267" name="Google Shape;1267;p35"/>
          <p:cNvSpPr txBox="1"/>
          <p:nvPr/>
        </p:nvSpPr>
        <p:spPr>
          <a:xfrm>
            <a:off x="5188474" y="2383660"/>
            <a:ext cx="23244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8D0C6"/>
                </a:solidFill>
                <a:latin typeface="Big Shoulders Text SemiBold"/>
                <a:ea typeface="Big Shoulders Text SemiBold"/>
                <a:cs typeface="Big Shoulders Text SemiBold"/>
                <a:sym typeface="Big Shoulders Text SemiBold"/>
              </a:rPr>
              <a:t>FUNK</a:t>
            </a:r>
            <a:endParaRPr sz="2000">
              <a:solidFill>
                <a:srgbClr val="F8D0C6"/>
              </a:solidFill>
              <a:latin typeface="Big Shoulders Text SemiBold"/>
              <a:ea typeface="Big Shoulders Text SemiBold"/>
              <a:cs typeface="Big Shoulders Text SemiBold"/>
              <a:sym typeface="Big Shoulders Text SemiBold"/>
            </a:endParaRPr>
          </a:p>
        </p:txBody>
      </p:sp>
      <p:sp>
        <p:nvSpPr>
          <p:cNvPr id="1268" name="Google Shape;1268;p35"/>
          <p:cNvSpPr txBox="1"/>
          <p:nvPr/>
        </p:nvSpPr>
        <p:spPr>
          <a:xfrm>
            <a:off x="4911400" y="2791750"/>
            <a:ext cx="3194400" cy="16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8D0C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Funk is a music genre that originated in African American communities in the mid-1960s when musicians created a rhythmic, danceable new form of music through a mixture of soul, jazz, and rhythm and blues (R&amp;B).</a:t>
            </a:r>
            <a:endParaRPr>
              <a:solidFill>
                <a:srgbClr val="F8D0C6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cxnSp>
        <p:nvCxnSpPr>
          <p:cNvPr id="1269" name="Google Shape;1269;p35"/>
          <p:cNvCxnSpPr/>
          <p:nvPr/>
        </p:nvCxnSpPr>
        <p:spPr>
          <a:xfrm>
            <a:off x="4571975" y="1026625"/>
            <a:ext cx="0" cy="3697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70" name="Google Shape;1270;p35"/>
          <p:cNvCxnSpPr/>
          <p:nvPr/>
        </p:nvCxnSpPr>
        <p:spPr>
          <a:xfrm rot="10800000" flipH="1">
            <a:off x="838025" y="1009325"/>
            <a:ext cx="7468200" cy="8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271" name="Google Shape;1271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1763" y="1067638"/>
            <a:ext cx="2324074" cy="130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2" name="Google Shape;1272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88475" y="1090820"/>
            <a:ext cx="1260925" cy="126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3" name="Google Shape;1273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31050" y="1090825"/>
            <a:ext cx="1260925" cy="1260925"/>
          </a:xfrm>
          <a:prstGeom prst="rect">
            <a:avLst/>
          </a:prstGeom>
          <a:noFill/>
          <a:ln>
            <a:noFill/>
          </a:ln>
        </p:spPr>
      </p:pic>
      <p:sp>
        <p:nvSpPr>
          <p:cNvPr id="1274" name="Google Shape;1274;p35"/>
          <p:cNvSpPr txBox="1"/>
          <p:nvPr/>
        </p:nvSpPr>
        <p:spPr>
          <a:xfrm>
            <a:off x="938350" y="2791775"/>
            <a:ext cx="3474000" cy="16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8D0C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Disco is a genre of dance music and a subculture that emerged in the 1970s from the United States' urban nightlife scene. Its sound is typified by four-on-the-floor beats, syncopated basslines, string sections, horns, electric piano, synthesizers, and electric rhythm guitars.</a:t>
            </a:r>
            <a:endParaRPr>
              <a:solidFill>
                <a:srgbClr val="F8D0C6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79" name="Google Shape;1279;p36"/>
          <p:cNvCxnSpPr/>
          <p:nvPr/>
        </p:nvCxnSpPr>
        <p:spPr>
          <a:xfrm rot="10800000" flipH="1">
            <a:off x="837900" y="2574913"/>
            <a:ext cx="7468200" cy="8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80" name="Google Shape;1280;p36"/>
          <p:cNvSpPr txBox="1">
            <a:spLocks noGrp="1"/>
          </p:cNvSpPr>
          <p:nvPr>
            <p:ph type="subTitle" idx="3"/>
          </p:nvPr>
        </p:nvSpPr>
        <p:spPr>
          <a:xfrm>
            <a:off x="2193900" y="902550"/>
            <a:ext cx="2304900" cy="133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the red jacket worn by Michael Jackson in the 1983 "Thriller" music video.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jacket became the "hottest outerwear fad of the mid-1980s" and was widely emulated.</a:t>
            </a:r>
            <a:endParaRPr/>
          </a:p>
        </p:txBody>
      </p:sp>
      <p:sp>
        <p:nvSpPr>
          <p:cNvPr id="1281" name="Google Shape;1281;p36"/>
          <p:cNvSpPr txBox="1">
            <a:spLocks noGrp="1"/>
          </p:cNvSpPr>
          <p:nvPr>
            <p:ph type="subTitle" idx="4"/>
          </p:nvPr>
        </p:nvSpPr>
        <p:spPr>
          <a:xfrm>
            <a:off x="2193899" y="526350"/>
            <a:ext cx="2304900" cy="3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Thriller jacket</a:t>
            </a:r>
            <a:endParaRPr/>
          </a:p>
        </p:txBody>
      </p:sp>
      <p:cxnSp>
        <p:nvCxnSpPr>
          <p:cNvPr id="1282" name="Google Shape;1282;p36"/>
          <p:cNvCxnSpPr/>
          <p:nvPr/>
        </p:nvCxnSpPr>
        <p:spPr>
          <a:xfrm>
            <a:off x="2145738" y="965325"/>
            <a:ext cx="24012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283" name="Google Shape;1283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1700" y="602550"/>
            <a:ext cx="1363352" cy="1817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4" name="Google Shape;1284;p36"/>
          <p:cNvPicPr preferRelativeResize="0"/>
          <p:nvPr/>
        </p:nvPicPr>
        <p:blipFill rotWithShape="1">
          <a:blip r:embed="rId4">
            <a:alphaModFix/>
          </a:blip>
          <a:srcRect l="26916" r="19432"/>
          <a:stretch/>
        </p:blipFill>
        <p:spPr>
          <a:xfrm>
            <a:off x="761700" y="2814124"/>
            <a:ext cx="1584600" cy="1550550"/>
          </a:xfrm>
          <a:prstGeom prst="rect">
            <a:avLst/>
          </a:prstGeom>
          <a:noFill/>
          <a:ln>
            <a:noFill/>
          </a:ln>
        </p:spPr>
      </p:pic>
      <p:sp>
        <p:nvSpPr>
          <p:cNvPr id="1285" name="Google Shape;1285;p36"/>
          <p:cNvSpPr txBox="1">
            <a:spLocks noGrp="1"/>
          </p:cNvSpPr>
          <p:nvPr>
            <p:ph type="subTitle" idx="3"/>
          </p:nvPr>
        </p:nvSpPr>
        <p:spPr>
          <a:xfrm>
            <a:off x="2193900" y="3130813"/>
            <a:ext cx="2304900" cy="133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"Thriller" won a Grammy Award and received positive reviews and became the album's seventh top-ten single on the Billboard Hot 100, peaking at number four.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6" name="Google Shape;1286;p36"/>
          <p:cNvSpPr txBox="1">
            <a:spLocks noGrp="1"/>
          </p:cNvSpPr>
          <p:nvPr>
            <p:ph type="subTitle" idx="4"/>
          </p:nvPr>
        </p:nvSpPr>
        <p:spPr>
          <a:xfrm>
            <a:off x="2193899" y="2754613"/>
            <a:ext cx="2304900" cy="3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Grammy Award</a:t>
            </a:r>
            <a:endParaRPr/>
          </a:p>
        </p:txBody>
      </p:sp>
      <p:cxnSp>
        <p:nvCxnSpPr>
          <p:cNvPr id="1287" name="Google Shape;1287;p36"/>
          <p:cNvCxnSpPr/>
          <p:nvPr/>
        </p:nvCxnSpPr>
        <p:spPr>
          <a:xfrm>
            <a:off x="2145738" y="3193588"/>
            <a:ext cx="24012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88" name="Google Shape;1288;p36"/>
          <p:cNvSpPr txBox="1">
            <a:spLocks noGrp="1"/>
          </p:cNvSpPr>
          <p:nvPr>
            <p:ph type="subTitle" idx="3"/>
          </p:nvPr>
        </p:nvSpPr>
        <p:spPr>
          <a:xfrm>
            <a:off x="6021525" y="902538"/>
            <a:ext cx="2304900" cy="133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music and lyrics evoke horror films, with sound effects such as thunder, footsteps and wind. It ends with a spoken-word sequence performed by horror actor Vincent Price.</a:t>
            </a:r>
            <a:endParaRPr/>
          </a:p>
        </p:txBody>
      </p:sp>
      <p:sp>
        <p:nvSpPr>
          <p:cNvPr id="1289" name="Google Shape;1289;p36"/>
          <p:cNvSpPr txBox="1">
            <a:spLocks noGrp="1"/>
          </p:cNvSpPr>
          <p:nvPr>
            <p:ph type="subTitle" idx="4"/>
          </p:nvPr>
        </p:nvSpPr>
        <p:spPr>
          <a:xfrm>
            <a:off x="6021524" y="526338"/>
            <a:ext cx="2304900" cy="3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Sound effects</a:t>
            </a:r>
            <a:endParaRPr/>
          </a:p>
        </p:txBody>
      </p:sp>
      <p:cxnSp>
        <p:nvCxnSpPr>
          <p:cNvPr id="1290" name="Google Shape;1290;p36"/>
          <p:cNvCxnSpPr/>
          <p:nvPr/>
        </p:nvCxnSpPr>
        <p:spPr>
          <a:xfrm>
            <a:off x="5973363" y="965313"/>
            <a:ext cx="24012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291" name="Google Shape;1291;p36"/>
          <p:cNvPicPr preferRelativeResize="0"/>
          <p:nvPr/>
        </p:nvPicPr>
        <p:blipFill rotWithShape="1">
          <a:blip r:embed="rId5">
            <a:alphaModFix/>
          </a:blip>
          <a:srcRect l="7988" r="8357"/>
          <a:stretch/>
        </p:blipFill>
        <p:spPr>
          <a:xfrm>
            <a:off x="4578475" y="1013747"/>
            <a:ext cx="1363351" cy="1222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2" name="Google Shape;1292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78687" y="2922196"/>
            <a:ext cx="1162925" cy="1550550"/>
          </a:xfrm>
          <a:prstGeom prst="rect">
            <a:avLst/>
          </a:prstGeom>
          <a:noFill/>
          <a:ln>
            <a:noFill/>
          </a:ln>
        </p:spPr>
      </p:pic>
      <p:sp>
        <p:nvSpPr>
          <p:cNvPr id="1293" name="Google Shape;1293;p36"/>
          <p:cNvSpPr txBox="1">
            <a:spLocks noGrp="1"/>
          </p:cNvSpPr>
          <p:nvPr>
            <p:ph type="subTitle" idx="3"/>
          </p:nvPr>
        </p:nvSpPr>
        <p:spPr>
          <a:xfrm>
            <a:off x="6021500" y="3110738"/>
            <a:ext cx="2304900" cy="133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 has been named the greatest video of all time by various publications and readers' polls.</a:t>
            </a:r>
            <a:endParaRPr/>
          </a:p>
        </p:txBody>
      </p:sp>
      <p:sp>
        <p:nvSpPr>
          <p:cNvPr id="1294" name="Google Shape;1294;p36"/>
          <p:cNvSpPr txBox="1">
            <a:spLocks noGrp="1"/>
          </p:cNvSpPr>
          <p:nvPr>
            <p:ph type="subTitle" idx="4"/>
          </p:nvPr>
        </p:nvSpPr>
        <p:spPr>
          <a:xfrm>
            <a:off x="6021499" y="2734538"/>
            <a:ext cx="2304900" cy="3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Music video</a:t>
            </a:r>
            <a:endParaRPr/>
          </a:p>
        </p:txBody>
      </p:sp>
      <p:cxnSp>
        <p:nvCxnSpPr>
          <p:cNvPr id="1295" name="Google Shape;1295;p36"/>
          <p:cNvCxnSpPr/>
          <p:nvPr/>
        </p:nvCxnSpPr>
        <p:spPr>
          <a:xfrm>
            <a:off x="5973338" y="3173513"/>
            <a:ext cx="24012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" name="Google Shape;1300;p37"/>
          <p:cNvSpPr txBox="1">
            <a:spLocks noGrp="1"/>
          </p:cNvSpPr>
          <p:nvPr>
            <p:ph type="title"/>
          </p:nvPr>
        </p:nvSpPr>
        <p:spPr>
          <a:xfrm>
            <a:off x="659425" y="2950088"/>
            <a:ext cx="39495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True or false</a:t>
            </a:r>
            <a:endParaRPr/>
          </a:p>
        </p:txBody>
      </p:sp>
      <p:cxnSp>
        <p:nvCxnSpPr>
          <p:cNvPr id="1301" name="Google Shape;1301;p37"/>
          <p:cNvCxnSpPr/>
          <p:nvPr/>
        </p:nvCxnSpPr>
        <p:spPr>
          <a:xfrm rot="10800000">
            <a:off x="376250" y="425788"/>
            <a:ext cx="84363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02" name="Google Shape;1302;p37"/>
          <p:cNvCxnSpPr/>
          <p:nvPr/>
        </p:nvCxnSpPr>
        <p:spPr>
          <a:xfrm>
            <a:off x="5040150" y="571125"/>
            <a:ext cx="0" cy="4024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03" name="Google Shape;1303;p37"/>
          <p:cNvCxnSpPr/>
          <p:nvPr/>
        </p:nvCxnSpPr>
        <p:spPr>
          <a:xfrm>
            <a:off x="4929759" y="571125"/>
            <a:ext cx="0" cy="4024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04" name="Google Shape;1304;p37"/>
          <p:cNvCxnSpPr/>
          <p:nvPr/>
        </p:nvCxnSpPr>
        <p:spPr>
          <a:xfrm>
            <a:off x="4811467" y="571125"/>
            <a:ext cx="0" cy="4024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05" name="Google Shape;1305;p37"/>
          <p:cNvCxnSpPr/>
          <p:nvPr/>
        </p:nvCxnSpPr>
        <p:spPr>
          <a:xfrm>
            <a:off x="4685300" y="571125"/>
            <a:ext cx="0" cy="4024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06" name="Google Shape;1306;p37"/>
          <p:cNvCxnSpPr/>
          <p:nvPr/>
        </p:nvCxnSpPr>
        <p:spPr>
          <a:xfrm rot="10800000">
            <a:off x="376250" y="4717713"/>
            <a:ext cx="84363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07" name="Google Shape;1307;p37"/>
          <p:cNvSpPr txBox="1">
            <a:spLocks noGrp="1"/>
          </p:cNvSpPr>
          <p:nvPr>
            <p:ph type="title" idx="2"/>
          </p:nvPr>
        </p:nvSpPr>
        <p:spPr>
          <a:xfrm>
            <a:off x="735725" y="1374863"/>
            <a:ext cx="3949500" cy="15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1308" name="Google Shape;1308;p37"/>
          <p:cNvSpPr/>
          <p:nvPr/>
        </p:nvSpPr>
        <p:spPr>
          <a:xfrm rot="-2700000">
            <a:off x="894226" y="4020330"/>
            <a:ext cx="416799" cy="416799"/>
          </a:xfrm>
          <a:custGeom>
            <a:avLst/>
            <a:gdLst/>
            <a:ahLst/>
            <a:cxnLst/>
            <a:rect l="l" t="t" r="r" b="b"/>
            <a:pathLst>
              <a:path w="22623" h="22623" extrusionOk="0">
                <a:moveTo>
                  <a:pt x="11311" y="1"/>
                </a:moveTo>
                <a:cubicBezTo>
                  <a:pt x="5061" y="1"/>
                  <a:pt x="0" y="5061"/>
                  <a:pt x="0" y="11312"/>
                </a:cubicBezTo>
                <a:cubicBezTo>
                  <a:pt x="0" y="17551"/>
                  <a:pt x="5061" y="22623"/>
                  <a:pt x="11311" y="22623"/>
                </a:cubicBezTo>
                <a:cubicBezTo>
                  <a:pt x="17562" y="22623"/>
                  <a:pt x="22622" y="17551"/>
                  <a:pt x="22622" y="11312"/>
                </a:cubicBezTo>
                <a:cubicBezTo>
                  <a:pt x="22622" y="5061"/>
                  <a:pt x="17562" y="1"/>
                  <a:pt x="11311" y="1"/>
                </a:cubicBezTo>
                <a:close/>
              </a:path>
            </a:pathLst>
          </a:cu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9" name="Google Shape;1309;p37"/>
          <p:cNvSpPr/>
          <p:nvPr/>
        </p:nvSpPr>
        <p:spPr>
          <a:xfrm rot="-2700000">
            <a:off x="3842701" y="4020330"/>
            <a:ext cx="416799" cy="416799"/>
          </a:xfrm>
          <a:custGeom>
            <a:avLst/>
            <a:gdLst/>
            <a:ahLst/>
            <a:cxnLst/>
            <a:rect l="l" t="t" r="r" b="b"/>
            <a:pathLst>
              <a:path w="22623" h="22623" extrusionOk="0">
                <a:moveTo>
                  <a:pt x="11311" y="1"/>
                </a:moveTo>
                <a:cubicBezTo>
                  <a:pt x="5061" y="1"/>
                  <a:pt x="0" y="5061"/>
                  <a:pt x="0" y="11312"/>
                </a:cubicBezTo>
                <a:cubicBezTo>
                  <a:pt x="0" y="17551"/>
                  <a:pt x="5061" y="22623"/>
                  <a:pt x="11311" y="22623"/>
                </a:cubicBezTo>
                <a:cubicBezTo>
                  <a:pt x="17562" y="22623"/>
                  <a:pt x="22622" y="17551"/>
                  <a:pt x="22622" y="11312"/>
                </a:cubicBezTo>
                <a:cubicBezTo>
                  <a:pt x="22622" y="5061"/>
                  <a:pt x="17562" y="1"/>
                  <a:pt x="11311" y="1"/>
                </a:cubicBezTo>
                <a:close/>
              </a:path>
            </a:pathLst>
          </a:cu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0" name="Google Shape;1310;p37"/>
          <p:cNvSpPr/>
          <p:nvPr/>
        </p:nvSpPr>
        <p:spPr>
          <a:xfrm rot="-2700000">
            <a:off x="894226" y="718655"/>
            <a:ext cx="416799" cy="416799"/>
          </a:xfrm>
          <a:custGeom>
            <a:avLst/>
            <a:gdLst/>
            <a:ahLst/>
            <a:cxnLst/>
            <a:rect l="l" t="t" r="r" b="b"/>
            <a:pathLst>
              <a:path w="22623" h="22623" extrusionOk="0">
                <a:moveTo>
                  <a:pt x="11311" y="1"/>
                </a:moveTo>
                <a:cubicBezTo>
                  <a:pt x="5061" y="1"/>
                  <a:pt x="0" y="5061"/>
                  <a:pt x="0" y="11312"/>
                </a:cubicBezTo>
                <a:cubicBezTo>
                  <a:pt x="0" y="17551"/>
                  <a:pt x="5061" y="22623"/>
                  <a:pt x="11311" y="22623"/>
                </a:cubicBezTo>
                <a:cubicBezTo>
                  <a:pt x="17562" y="22623"/>
                  <a:pt x="22622" y="17551"/>
                  <a:pt x="22622" y="11312"/>
                </a:cubicBezTo>
                <a:cubicBezTo>
                  <a:pt x="22622" y="5061"/>
                  <a:pt x="17562" y="1"/>
                  <a:pt x="11311" y="1"/>
                </a:cubicBezTo>
                <a:close/>
              </a:path>
            </a:pathLst>
          </a:cu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1" name="Google Shape;1311;p37"/>
          <p:cNvSpPr/>
          <p:nvPr/>
        </p:nvSpPr>
        <p:spPr>
          <a:xfrm rot="-2700000">
            <a:off x="3842701" y="718655"/>
            <a:ext cx="416799" cy="416799"/>
          </a:xfrm>
          <a:custGeom>
            <a:avLst/>
            <a:gdLst/>
            <a:ahLst/>
            <a:cxnLst/>
            <a:rect l="l" t="t" r="r" b="b"/>
            <a:pathLst>
              <a:path w="22623" h="22623" extrusionOk="0">
                <a:moveTo>
                  <a:pt x="11311" y="1"/>
                </a:moveTo>
                <a:cubicBezTo>
                  <a:pt x="5061" y="1"/>
                  <a:pt x="0" y="5061"/>
                  <a:pt x="0" y="11312"/>
                </a:cubicBezTo>
                <a:cubicBezTo>
                  <a:pt x="0" y="17551"/>
                  <a:pt x="5061" y="22623"/>
                  <a:pt x="11311" y="22623"/>
                </a:cubicBezTo>
                <a:cubicBezTo>
                  <a:pt x="17562" y="22623"/>
                  <a:pt x="22622" y="17551"/>
                  <a:pt x="22622" y="11312"/>
                </a:cubicBezTo>
                <a:cubicBezTo>
                  <a:pt x="22622" y="5061"/>
                  <a:pt x="17562" y="1"/>
                  <a:pt x="11311" y="1"/>
                </a:cubicBezTo>
                <a:close/>
              </a:path>
            </a:pathLst>
          </a:cu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312" name="Google Shape;1312;p37"/>
          <p:cNvCxnSpPr/>
          <p:nvPr/>
        </p:nvCxnSpPr>
        <p:spPr>
          <a:xfrm>
            <a:off x="1502600" y="582925"/>
            <a:ext cx="0" cy="4019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13" name="Google Shape;1313;p37"/>
          <p:cNvCxnSpPr/>
          <p:nvPr/>
        </p:nvCxnSpPr>
        <p:spPr>
          <a:xfrm>
            <a:off x="3703775" y="582925"/>
            <a:ext cx="0" cy="4019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14" name="Google Shape;1314;p37"/>
          <p:cNvCxnSpPr/>
          <p:nvPr/>
        </p:nvCxnSpPr>
        <p:spPr>
          <a:xfrm>
            <a:off x="735725" y="1289850"/>
            <a:ext cx="77061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15" name="Google Shape;1315;p37"/>
          <p:cNvCxnSpPr/>
          <p:nvPr/>
        </p:nvCxnSpPr>
        <p:spPr>
          <a:xfrm>
            <a:off x="735725" y="3865125"/>
            <a:ext cx="77061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16" name="Google Shape;1316;p37"/>
          <p:cNvSpPr/>
          <p:nvPr/>
        </p:nvSpPr>
        <p:spPr>
          <a:xfrm>
            <a:off x="5221750" y="4026875"/>
            <a:ext cx="3155700" cy="230400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rgbClr val="F8D0C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7" name="Google Shape;1317;p37"/>
          <p:cNvSpPr/>
          <p:nvPr/>
        </p:nvSpPr>
        <p:spPr>
          <a:xfrm>
            <a:off x="5150550" y="742625"/>
            <a:ext cx="3155700" cy="230400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rgbClr val="F8D0C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8" name="Google Shape;1318;p37"/>
          <p:cNvSpPr txBox="1"/>
          <p:nvPr/>
        </p:nvSpPr>
        <p:spPr>
          <a:xfrm>
            <a:off x="12780525" y="474325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14300" marR="114300" lvl="0" indent="0" algn="l" rtl="0">
              <a:lnSpc>
                <a:spcPct val="142857"/>
              </a:lnSpc>
              <a:spcBef>
                <a:spcPts val="500"/>
              </a:spcBef>
              <a:spcAft>
                <a:spcPts val="0"/>
              </a:spcAft>
              <a:buNone/>
            </a:pPr>
            <a:endParaRPr/>
          </a:p>
          <a:p>
            <a:pPr marL="114300" marR="114300" lvl="0" indent="0" algn="l" rtl="0">
              <a:lnSpc>
                <a:spcPct val="142857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3C4043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True or false</a:t>
            </a:r>
            <a:endParaRPr sz="1050">
              <a:solidFill>
                <a:srgbClr val="3C4043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</p:txBody>
      </p:sp>
      <p:sp>
        <p:nvSpPr>
          <p:cNvPr id="1319" name="Google Shape;1319;p37"/>
          <p:cNvSpPr txBox="1"/>
          <p:nvPr/>
        </p:nvSpPr>
        <p:spPr>
          <a:xfrm>
            <a:off x="5174200" y="1279337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FFFFFF"/>
                </a:solidFill>
              </a:rPr>
              <a:t> 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20" name="Google Shape;1320;p37"/>
          <p:cNvSpPr txBox="1"/>
          <p:nvPr/>
        </p:nvSpPr>
        <p:spPr>
          <a:xfrm>
            <a:off x="5404625" y="1527225"/>
            <a:ext cx="4557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6B65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5" name="Google Shape;1325;p38"/>
          <p:cNvSpPr txBox="1"/>
          <p:nvPr/>
        </p:nvSpPr>
        <p:spPr>
          <a:xfrm>
            <a:off x="4993150" y="1804175"/>
            <a:ext cx="3000000" cy="104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Michael Jackson is also a good painter T/F  </a:t>
            </a:r>
            <a:endParaRPr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FFFFFF"/>
                </a:solidFill>
              </a:rPr>
              <a:t> 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326" name="Google Shape;1326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4344" y="1315987"/>
            <a:ext cx="3838875" cy="2511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" name="Google Shape;1331;p39"/>
          <p:cNvSpPr txBox="1"/>
          <p:nvPr/>
        </p:nvSpPr>
        <p:spPr>
          <a:xfrm>
            <a:off x="5135600" y="1722150"/>
            <a:ext cx="3000000" cy="145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 </a:t>
            </a:r>
            <a:endParaRPr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 Michael Jackson’s favorite food is Sushi T/F </a:t>
            </a:r>
            <a:endParaRPr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FFFFFF"/>
                </a:solidFill>
              </a:rPr>
              <a:t> 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332" name="Google Shape;1332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8783" y="906338"/>
            <a:ext cx="3083025" cy="3083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" name="Google Shape;1337;p40"/>
          <p:cNvSpPr txBox="1"/>
          <p:nvPr/>
        </p:nvSpPr>
        <p:spPr>
          <a:xfrm>
            <a:off x="5064375" y="1598250"/>
            <a:ext cx="300000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FFFFFF"/>
                </a:solidFill>
              </a:rPr>
              <a:t> Michael Jackson and Donald trump were good friends T/F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338" name="Google Shape;1338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5439" y="1359628"/>
            <a:ext cx="3924724" cy="2207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3" name="Google Shape;1343;p41"/>
          <p:cNvSpPr txBox="1">
            <a:spLocks noGrp="1"/>
          </p:cNvSpPr>
          <p:nvPr>
            <p:ph type="title"/>
          </p:nvPr>
        </p:nvSpPr>
        <p:spPr>
          <a:xfrm>
            <a:off x="659425" y="2950088"/>
            <a:ext cx="39495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 lyrics</a:t>
            </a:r>
            <a:endParaRPr/>
          </a:p>
        </p:txBody>
      </p:sp>
      <p:cxnSp>
        <p:nvCxnSpPr>
          <p:cNvPr id="1344" name="Google Shape;1344;p41"/>
          <p:cNvCxnSpPr/>
          <p:nvPr/>
        </p:nvCxnSpPr>
        <p:spPr>
          <a:xfrm rot="10800000">
            <a:off x="376250" y="425788"/>
            <a:ext cx="84363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345" name="Google Shape;1345;p41"/>
          <p:cNvGrpSpPr/>
          <p:nvPr/>
        </p:nvGrpSpPr>
        <p:grpSpPr>
          <a:xfrm flipH="1">
            <a:off x="5680009" y="1456361"/>
            <a:ext cx="2230811" cy="2230811"/>
            <a:chOff x="4091275" y="1630400"/>
            <a:chExt cx="866200" cy="866200"/>
          </a:xfrm>
        </p:grpSpPr>
        <p:sp>
          <p:nvSpPr>
            <p:cNvPr id="1346" name="Google Shape;1346;p41"/>
            <p:cNvSpPr/>
            <p:nvPr/>
          </p:nvSpPr>
          <p:spPr>
            <a:xfrm>
              <a:off x="4135925" y="176432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41"/>
            <p:cNvSpPr/>
            <p:nvPr/>
          </p:nvSpPr>
          <p:spPr>
            <a:xfrm>
              <a:off x="4225225" y="176432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41"/>
            <p:cNvSpPr/>
            <p:nvPr/>
          </p:nvSpPr>
          <p:spPr>
            <a:xfrm>
              <a:off x="4135925" y="167505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41"/>
            <p:cNvSpPr/>
            <p:nvPr/>
          </p:nvSpPr>
          <p:spPr>
            <a:xfrm>
              <a:off x="4225225" y="167505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41"/>
            <p:cNvSpPr/>
            <p:nvPr/>
          </p:nvSpPr>
          <p:spPr>
            <a:xfrm>
              <a:off x="4180575" y="171967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41"/>
            <p:cNvSpPr/>
            <p:nvPr/>
          </p:nvSpPr>
          <p:spPr>
            <a:xfrm>
              <a:off x="4091275" y="171967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41"/>
            <p:cNvSpPr/>
            <p:nvPr/>
          </p:nvSpPr>
          <p:spPr>
            <a:xfrm>
              <a:off x="4180575" y="163040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41"/>
            <p:cNvSpPr/>
            <p:nvPr/>
          </p:nvSpPr>
          <p:spPr>
            <a:xfrm>
              <a:off x="4091275" y="163040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41"/>
            <p:cNvSpPr/>
            <p:nvPr/>
          </p:nvSpPr>
          <p:spPr>
            <a:xfrm>
              <a:off x="4135925" y="19429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41"/>
            <p:cNvSpPr/>
            <p:nvPr/>
          </p:nvSpPr>
          <p:spPr>
            <a:xfrm>
              <a:off x="4225225" y="19429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41"/>
            <p:cNvSpPr/>
            <p:nvPr/>
          </p:nvSpPr>
          <p:spPr>
            <a:xfrm>
              <a:off x="4135925" y="18536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41"/>
            <p:cNvSpPr/>
            <p:nvPr/>
          </p:nvSpPr>
          <p:spPr>
            <a:xfrm>
              <a:off x="4225225" y="18536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41"/>
            <p:cNvSpPr/>
            <p:nvPr/>
          </p:nvSpPr>
          <p:spPr>
            <a:xfrm>
              <a:off x="4180575" y="18982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41"/>
            <p:cNvSpPr/>
            <p:nvPr/>
          </p:nvSpPr>
          <p:spPr>
            <a:xfrm>
              <a:off x="4091275" y="18982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41"/>
            <p:cNvSpPr/>
            <p:nvPr/>
          </p:nvSpPr>
          <p:spPr>
            <a:xfrm>
              <a:off x="4180575" y="18089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03"/>
                    <a:pt x="357" y="703"/>
                  </a:cubicBezTo>
                  <a:cubicBezTo>
                    <a:pt x="548" y="703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41"/>
            <p:cNvSpPr/>
            <p:nvPr/>
          </p:nvSpPr>
          <p:spPr>
            <a:xfrm>
              <a:off x="4091275" y="18089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03"/>
                    <a:pt x="358" y="703"/>
                  </a:cubicBezTo>
                  <a:cubicBezTo>
                    <a:pt x="548" y="703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41"/>
            <p:cNvSpPr/>
            <p:nvPr/>
          </p:nvSpPr>
          <p:spPr>
            <a:xfrm>
              <a:off x="4135925" y="21215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41"/>
            <p:cNvSpPr/>
            <p:nvPr/>
          </p:nvSpPr>
          <p:spPr>
            <a:xfrm>
              <a:off x="4225225" y="21215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41"/>
            <p:cNvSpPr/>
            <p:nvPr/>
          </p:nvSpPr>
          <p:spPr>
            <a:xfrm>
              <a:off x="4135925" y="2032225"/>
              <a:ext cx="17875" cy="17575"/>
            </a:xfrm>
            <a:custGeom>
              <a:avLst/>
              <a:gdLst/>
              <a:ahLst/>
              <a:cxnLst/>
              <a:rect l="l" t="t" r="r" b="b"/>
              <a:pathLst>
                <a:path w="715" h="703" extrusionOk="0">
                  <a:moveTo>
                    <a:pt x="358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41"/>
            <p:cNvSpPr/>
            <p:nvPr/>
          </p:nvSpPr>
          <p:spPr>
            <a:xfrm>
              <a:off x="4225225" y="2032225"/>
              <a:ext cx="17875" cy="17575"/>
            </a:xfrm>
            <a:custGeom>
              <a:avLst/>
              <a:gdLst/>
              <a:ahLst/>
              <a:cxnLst/>
              <a:rect l="l" t="t" r="r" b="b"/>
              <a:pathLst>
                <a:path w="715" h="703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41"/>
            <p:cNvSpPr/>
            <p:nvPr/>
          </p:nvSpPr>
          <p:spPr>
            <a:xfrm>
              <a:off x="4180575" y="20768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41"/>
            <p:cNvSpPr/>
            <p:nvPr/>
          </p:nvSpPr>
          <p:spPr>
            <a:xfrm>
              <a:off x="4091275" y="20768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41"/>
            <p:cNvSpPr/>
            <p:nvPr/>
          </p:nvSpPr>
          <p:spPr>
            <a:xfrm>
              <a:off x="4180575" y="19875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41"/>
            <p:cNvSpPr/>
            <p:nvPr/>
          </p:nvSpPr>
          <p:spPr>
            <a:xfrm>
              <a:off x="4091275" y="19875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41"/>
            <p:cNvSpPr/>
            <p:nvPr/>
          </p:nvSpPr>
          <p:spPr>
            <a:xfrm>
              <a:off x="4135925" y="23001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41"/>
            <p:cNvSpPr/>
            <p:nvPr/>
          </p:nvSpPr>
          <p:spPr>
            <a:xfrm>
              <a:off x="4225225" y="23001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41"/>
            <p:cNvSpPr/>
            <p:nvPr/>
          </p:nvSpPr>
          <p:spPr>
            <a:xfrm>
              <a:off x="4135925" y="22108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41"/>
            <p:cNvSpPr/>
            <p:nvPr/>
          </p:nvSpPr>
          <p:spPr>
            <a:xfrm>
              <a:off x="4225225" y="22108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41"/>
            <p:cNvSpPr/>
            <p:nvPr/>
          </p:nvSpPr>
          <p:spPr>
            <a:xfrm>
              <a:off x="4180575" y="22554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41"/>
            <p:cNvSpPr/>
            <p:nvPr/>
          </p:nvSpPr>
          <p:spPr>
            <a:xfrm>
              <a:off x="4091275" y="22554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41"/>
            <p:cNvSpPr/>
            <p:nvPr/>
          </p:nvSpPr>
          <p:spPr>
            <a:xfrm>
              <a:off x="4180575" y="21661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41"/>
            <p:cNvSpPr/>
            <p:nvPr/>
          </p:nvSpPr>
          <p:spPr>
            <a:xfrm>
              <a:off x="4091275" y="21661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41"/>
            <p:cNvSpPr/>
            <p:nvPr/>
          </p:nvSpPr>
          <p:spPr>
            <a:xfrm>
              <a:off x="4135925" y="24787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41"/>
            <p:cNvSpPr/>
            <p:nvPr/>
          </p:nvSpPr>
          <p:spPr>
            <a:xfrm>
              <a:off x="4225225" y="24787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41"/>
            <p:cNvSpPr/>
            <p:nvPr/>
          </p:nvSpPr>
          <p:spPr>
            <a:xfrm>
              <a:off x="4135925" y="23894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41"/>
            <p:cNvSpPr/>
            <p:nvPr/>
          </p:nvSpPr>
          <p:spPr>
            <a:xfrm>
              <a:off x="4225225" y="23894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41"/>
            <p:cNvSpPr/>
            <p:nvPr/>
          </p:nvSpPr>
          <p:spPr>
            <a:xfrm>
              <a:off x="4180575" y="243405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41"/>
            <p:cNvSpPr/>
            <p:nvPr/>
          </p:nvSpPr>
          <p:spPr>
            <a:xfrm>
              <a:off x="4091275" y="243405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41"/>
            <p:cNvSpPr/>
            <p:nvPr/>
          </p:nvSpPr>
          <p:spPr>
            <a:xfrm>
              <a:off x="4180575" y="23447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41"/>
            <p:cNvSpPr/>
            <p:nvPr/>
          </p:nvSpPr>
          <p:spPr>
            <a:xfrm>
              <a:off x="4091275" y="23447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41"/>
            <p:cNvSpPr/>
            <p:nvPr/>
          </p:nvSpPr>
          <p:spPr>
            <a:xfrm>
              <a:off x="4314525" y="176432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4" y="549"/>
                    <a:pt x="714" y="358"/>
                  </a:cubicBezTo>
                  <a:cubicBezTo>
                    <a:pt x="714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41"/>
            <p:cNvSpPr/>
            <p:nvPr/>
          </p:nvSpPr>
          <p:spPr>
            <a:xfrm>
              <a:off x="4403800" y="1764325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9"/>
                    <a:pt x="168" y="715"/>
                    <a:pt x="358" y="715"/>
                  </a:cubicBezTo>
                  <a:cubicBezTo>
                    <a:pt x="549" y="715"/>
                    <a:pt x="715" y="549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41"/>
            <p:cNvSpPr/>
            <p:nvPr/>
          </p:nvSpPr>
          <p:spPr>
            <a:xfrm>
              <a:off x="4314525" y="167505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4" y="548"/>
                    <a:pt x="714" y="357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41"/>
            <p:cNvSpPr/>
            <p:nvPr/>
          </p:nvSpPr>
          <p:spPr>
            <a:xfrm>
              <a:off x="4403800" y="1675050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4"/>
                    <a:pt x="358" y="714"/>
                  </a:cubicBezTo>
                  <a:cubicBezTo>
                    <a:pt x="549" y="714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41"/>
            <p:cNvSpPr/>
            <p:nvPr/>
          </p:nvSpPr>
          <p:spPr>
            <a:xfrm>
              <a:off x="4359175" y="171967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4" y="549"/>
                    <a:pt x="714" y="358"/>
                  </a:cubicBezTo>
                  <a:cubicBezTo>
                    <a:pt x="714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41"/>
            <p:cNvSpPr/>
            <p:nvPr/>
          </p:nvSpPr>
          <p:spPr>
            <a:xfrm>
              <a:off x="4269875" y="171967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41"/>
            <p:cNvSpPr/>
            <p:nvPr/>
          </p:nvSpPr>
          <p:spPr>
            <a:xfrm>
              <a:off x="4359175" y="163040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4" y="548"/>
                    <a:pt x="714" y="357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41"/>
            <p:cNvSpPr/>
            <p:nvPr/>
          </p:nvSpPr>
          <p:spPr>
            <a:xfrm>
              <a:off x="4269875" y="163040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41"/>
            <p:cNvSpPr/>
            <p:nvPr/>
          </p:nvSpPr>
          <p:spPr>
            <a:xfrm>
              <a:off x="4314525" y="19429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4" y="548"/>
                    <a:pt x="714" y="358"/>
                  </a:cubicBezTo>
                  <a:cubicBezTo>
                    <a:pt x="714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41"/>
            <p:cNvSpPr/>
            <p:nvPr/>
          </p:nvSpPr>
          <p:spPr>
            <a:xfrm>
              <a:off x="4403800" y="194292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8" y="1"/>
                    <a:pt x="1" y="155"/>
                    <a:pt x="1" y="358"/>
                  </a:cubicBezTo>
                  <a:cubicBezTo>
                    <a:pt x="1" y="548"/>
                    <a:pt x="168" y="703"/>
                    <a:pt x="358" y="703"/>
                  </a:cubicBezTo>
                  <a:cubicBezTo>
                    <a:pt x="549" y="703"/>
                    <a:pt x="715" y="548"/>
                    <a:pt x="715" y="358"/>
                  </a:cubicBezTo>
                  <a:cubicBezTo>
                    <a:pt x="715" y="155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41"/>
            <p:cNvSpPr/>
            <p:nvPr/>
          </p:nvSpPr>
          <p:spPr>
            <a:xfrm>
              <a:off x="4314525" y="18536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4" y="548"/>
                    <a:pt x="714" y="358"/>
                  </a:cubicBezTo>
                  <a:cubicBezTo>
                    <a:pt x="714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41"/>
            <p:cNvSpPr/>
            <p:nvPr/>
          </p:nvSpPr>
          <p:spPr>
            <a:xfrm>
              <a:off x="4403800" y="185362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8"/>
                    <a:pt x="168" y="703"/>
                    <a:pt x="358" y="703"/>
                  </a:cubicBezTo>
                  <a:cubicBezTo>
                    <a:pt x="549" y="703"/>
                    <a:pt x="715" y="548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41"/>
            <p:cNvSpPr/>
            <p:nvPr/>
          </p:nvSpPr>
          <p:spPr>
            <a:xfrm>
              <a:off x="4359175" y="18982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4" y="548"/>
                    <a:pt x="714" y="358"/>
                  </a:cubicBezTo>
                  <a:cubicBezTo>
                    <a:pt x="714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41"/>
            <p:cNvSpPr/>
            <p:nvPr/>
          </p:nvSpPr>
          <p:spPr>
            <a:xfrm>
              <a:off x="4269875" y="18982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41"/>
            <p:cNvSpPr/>
            <p:nvPr/>
          </p:nvSpPr>
          <p:spPr>
            <a:xfrm>
              <a:off x="4359175" y="18089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03"/>
                    <a:pt x="357" y="703"/>
                  </a:cubicBezTo>
                  <a:cubicBezTo>
                    <a:pt x="548" y="703"/>
                    <a:pt x="714" y="549"/>
                    <a:pt x="714" y="358"/>
                  </a:cubicBezTo>
                  <a:cubicBezTo>
                    <a:pt x="714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1401;p41"/>
            <p:cNvSpPr/>
            <p:nvPr/>
          </p:nvSpPr>
          <p:spPr>
            <a:xfrm>
              <a:off x="4269875" y="18089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03"/>
                    <a:pt x="357" y="703"/>
                  </a:cubicBezTo>
                  <a:cubicBezTo>
                    <a:pt x="548" y="703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41"/>
            <p:cNvSpPr/>
            <p:nvPr/>
          </p:nvSpPr>
          <p:spPr>
            <a:xfrm>
              <a:off x="4314525" y="21215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4" y="548"/>
                    <a:pt x="714" y="358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41"/>
            <p:cNvSpPr/>
            <p:nvPr/>
          </p:nvSpPr>
          <p:spPr>
            <a:xfrm>
              <a:off x="4403800" y="212152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8"/>
                  </a:cubicBezTo>
                  <a:cubicBezTo>
                    <a:pt x="1" y="548"/>
                    <a:pt x="168" y="715"/>
                    <a:pt x="358" y="715"/>
                  </a:cubicBezTo>
                  <a:cubicBezTo>
                    <a:pt x="549" y="715"/>
                    <a:pt x="715" y="548"/>
                    <a:pt x="715" y="358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41"/>
            <p:cNvSpPr/>
            <p:nvPr/>
          </p:nvSpPr>
          <p:spPr>
            <a:xfrm>
              <a:off x="4314525" y="2032225"/>
              <a:ext cx="17875" cy="17575"/>
            </a:xfrm>
            <a:custGeom>
              <a:avLst/>
              <a:gdLst/>
              <a:ahLst/>
              <a:cxnLst/>
              <a:rect l="l" t="t" r="r" b="b"/>
              <a:pathLst>
                <a:path w="715" h="703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4" y="548"/>
                    <a:pt x="714" y="358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41"/>
            <p:cNvSpPr/>
            <p:nvPr/>
          </p:nvSpPr>
          <p:spPr>
            <a:xfrm>
              <a:off x="4403800" y="2032225"/>
              <a:ext cx="17900" cy="17575"/>
            </a:xfrm>
            <a:custGeom>
              <a:avLst/>
              <a:gdLst/>
              <a:ahLst/>
              <a:cxnLst/>
              <a:rect l="l" t="t" r="r" b="b"/>
              <a:pathLst>
                <a:path w="716" h="703" extrusionOk="0">
                  <a:moveTo>
                    <a:pt x="358" y="0"/>
                  </a:moveTo>
                  <a:cubicBezTo>
                    <a:pt x="168" y="0"/>
                    <a:pt x="1" y="155"/>
                    <a:pt x="1" y="358"/>
                  </a:cubicBezTo>
                  <a:cubicBezTo>
                    <a:pt x="1" y="548"/>
                    <a:pt x="168" y="703"/>
                    <a:pt x="358" y="703"/>
                  </a:cubicBezTo>
                  <a:cubicBezTo>
                    <a:pt x="549" y="703"/>
                    <a:pt x="715" y="548"/>
                    <a:pt x="715" y="358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41"/>
            <p:cNvSpPr/>
            <p:nvPr/>
          </p:nvSpPr>
          <p:spPr>
            <a:xfrm>
              <a:off x="4359175" y="20768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4" y="548"/>
                    <a:pt x="714" y="358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41"/>
            <p:cNvSpPr/>
            <p:nvPr/>
          </p:nvSpPr>
          <p:spPr>
            <a:xfrm>
              <a:off x="4269875" y="20768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41"/>
            <p:cNvSpPr/>
            <p:nvPr/>
          </p:nvSpPr>
          <p:spPr>
            <a:xfrm>
              <a:off x="4359175" y="19875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4" y="548"/>
                    <a:pt x="714" y="358"/>
                  </a:cubicBezTo>
                  <a:cubicBezTo>
                    <a:pt x="714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41"/>
            <p:cNvSpPr/>
            <p:nvPr/>
          </p:nvSpPr>
          <p:spPr>
            <a:xfrm>
              <a:off x="4269875" y="19875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41"/>
            <p:cNvSpPr/>
            <p:nvPr/>
          </p:nvSpPr>
          <p:spPr>
            <a:xfrm>
              <a:off x="4314525" y="23001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4" y="548"/>
                    <a:pt x="714" y="357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41"/>
            <p:cNvSpPr/>
            <p:nvPr/>
          </p:nvSpPr>
          <p:spPr>
            <a:xfrm>
              <a:off x="4403800" y="230012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4"/>
                    <a:pt x="358" y="714"/>
                  </a:cubicBezTo>
                  <a:cubicBezTo>
                    <a:pt x="549" y="714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41"/>
            <p:cNvSpPr/>
            <p:nvPr/>
          </p:nvSpPr>
          <p:spPr>
            <a:xfrm>
              <a:off x="4314525" y="22108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4" y="548"/>
                    <a:pt x="714" y="357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41"/>
            <p:cNvSpPr/>
            <p:nvPr/>
          </p:nvSpPr>
          <p:spPr>
            <a:xfrm>
              <a:off x="4403800" y="221082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5"/>
                    <a:pt x="358" y="715"/>
                  </a:cubicBezTo>
                  <a:cubicBezTo>
                    <a:pt x="549" y="715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41"/>
            <p:cNvSpPr/>
            <p:nvPr/>
          </p:nvSpPr>
          <p:spPr>
            <a:xfrm>
              <a:off x="4359175" y="22554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4" y="548"/>
                    <a:pt x="714" y="357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41"/>
            <p:cNvSpPr/>
            <p:nvPr/>
          </p:nvSpPr>
          <p:spPr>
            <a:xfrm>
              <a:off x="4269875" y="22554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41"/>
            <p:cNvSpPr/>
            <p:nvPr/>
          </p:nvSpPr>
          <p:spPr>
            <a:xfrm>
              <a:off x="4359175" y="21661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4" y="548"/>
                    <a:pt x="714" y="357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41"/>
            <p:cNvSpPr/>
            <p:nvPr/>
          </p:nvSpPr>
          <p:spPr>
            <a:xfrm>
              <a:off x="4269875" y="21661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1418;p41"/>
            <p:cNvSpPr/>
            <p:nvPr/>
          </p:nvSpPr>
          <p:spPr>
            <a:xfrm>
              <a:off x="4314525" y="24787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4" y="549"/>
                    <a:pt x="714" y="358"/>
                  </a:cubicBezTo>
                  <a:cubicBezTo>
                    <a:pt x="714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41"/>
            <p:cNvSpPr/>
            <p:nvPr/>
          </p:nvSpPr>
          <p:spPr>
            <a:xfrm>
              <a:off x="4403800" y="2478700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9"/>
                    <a:pt x="168" y="715"/>
                    <a:pt x="358" y="715"/>
                  </a:cubicBezTo>
                  <a:cubicBezTo>
                    <a:pt x="549" y="715"/>
                    <a:pt x="715" y="549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420;p41"/>
            <p:cNvSpPr/>
            <p:nvPr/>
          </p:nvSpPr>
          <p:spPr>
            <a:xfrm>
              <a:off x="4314525" y="23894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4" y="549"/>
                    <a:pt x="714" y="358"/>
                  </a:cubicBezTo>
                  <a:cubicBezTo>
                    <a:pt x="714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" name="Google Shape;1421;p41"/>
            <p:cNvSpPr/>
            <p:nvPr/>
          </p:nvSpPr>
          <p:spPr>
            <a:xfrm>
              <a:off x="4403800" y="2389400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9"/>
                    <a:pt x="168" y="715"/>
                    <a:pt x="358" y="715"/>
                  </a:cubicBezTo>
                  <a:cubicBezTo>
                    <a:pt x="549" y="715"/>
                    <a:pt x="715" y="549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" name="Google Shape;1422;p41"/>
            <p:cNvSpPr/>
            <p:nvPr/>
          </p:nvSpPr>
          <p:spPr>
            <a:xfrm>
              <a:off x="4359175" y="243405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4" y="549"/>
                    <a:pt x="714" y="358"/>
                  </a:cubicBezTo>
                  <a:cubicBezTo>
                    <a:pt x="714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" name="Google Shape;1423;p41"/>
            <p:cNvSpPr/>
            <p:nvPr/>
          </p:nvSpPr>
          <p:spPr>
            <a:xfrm>
              <a:off x="4269875" y="243405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" name="Google Shape;1424;p41"/>
            <p:cNvSpPr/>
            <p:nvPr/>
          </p:nvSpPr>
          <p:spPr>
            <a:xfrm>
              <a:off x="4359175" y="23447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4" y="548"/>
                    <a:pt x="714" y="357"/>
                  </a:cubicBezTo>
                  <a:cubicBezTo>
                    <a:pt x="714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" name="Google Shape;1425;p41"/>
            <p:cNvSpPr/>
            <p:nvPr/>
          </p:nvSpPr>
          <p:spPr>
            <a:xfrm>
              <a:off x="4269875" y="23447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" name="Google Shape;1426;p41"/>
            <p:cNvSpPr/>
            <p:nvPr/>
          </p:nvSpPr>
          <p:spPr>
            <a:xfrm>
              <a:off x="4493100" y="1764325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9"/>
                    <a:pt x="168" y="715"/>
                    <a:pt x="358" y="715"/>
                  </a:cubicBezTo>
                  <a:cubicBezTo>
                    <a:pt x="549" y="715"/>
                    <a:pt x="715" y="549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" name="Google Shape;1427;p41"/>
            <p:cNvSpPr/>
            <p:nvPr/>
          </p:nvSpPr>
          <p:spPr>
            <a:xfrm>
              <a:off x="4582400" y="1764325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" name="Google Shape;1428;p41"/>
            <p:cNvSpPr/>
            <p:nvPr/>
          </p:nvSpPr>
          <p:spPr>
            <a:xfrm>
              <a:off x="4493100" y="1675050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4"/>
                    <a:pt x="358" y="714"/>
                  </a:cubicBezTo>
                  <a:cubicBezTo>
                    <a:pt x="549" y="714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" name="Google Shape;1429;p41"/>
            <p:cNvSpPr/>
            <p:nvPr/>
          </p:nvSpPr>
          <p:spPr>
            <a:xfrm>
              <a:off x="4582400" y="1675050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" name="Google Shape;1430;p41"/>
            <p:cNvSpPr/>
            <p:nvPr/>
          </p:nvSpPr>
          <p:spPr>
            <a:xfrm>
              <a:off x="4537750" y="1719675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41"/>
            <p:cNvSpPr/>
            <p:nvPr/>
          </p:nvSpPr>
          <p:spPr>
            <a:xfrm>
              <a:off x="4448450" y="1719675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9"/>
                    <a:pt x="168" y="715"/>
                    <a:pt x="358" y="715"/>
                  </a:cubicBezTo>
                  <a:cubicBezTo>
                    <a:pt x="549" y="715"/>
                    <a:pt x="715" y="549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" name="Google Shape;1432;p41"/>
            <p:cNvSpPr/>
            <p:nvPr/>
          </p:nvSpPr>
          <p:spPr>
            <a:xfrm>
              <a:off x="4537750" y="1630400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1433;p41"/>
            <p:cNvSpPr/>
            <p:nvPr/>
          </p:nvSpPr>
          <p:spPr>
            <a:xfrm>
              <a:off x="4448450" y="1630400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4"/>
                    <a:pt x="358" y="714"/>
                  </a:cubicBezTo>
                  <a:cubicBezTo>
                    <a:pt x="549" y="714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1434;p41"/>
            <p:cNvSpPr/>
            <p:nvPr/>
          </p:nvSpPr>
          <p:spPr>
            <a:xfrm>
              <a:off x="4493100" y="194292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8" y="1"/>
                    <a:pt x="1" y="155"/>
                    <a:pt x="1" y="358"/>
                  </a:cubicBezTo>
                  <a:cubicBezTo>
                    <a:pt x="1" y="548"/>
                    <a:pt x="168" y="703"/>
                    <a:pt x="358" y="703"/>
                  </a:cubicBezTo>
                  <a:cubicBezTo>
                    <a:pt x="549" y="703"/>
                    <a:pt x="715" y="548"/>
                    <a:pt x="715" y="358"/>
                  </a:cubicBezTo>
                  <a:cubicBezTo>
                    <a:pt x="715" y="155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" name="Google Shape;1435;p41"/>
            <p:cNvSpPr/>
            <p:nvPr/>
          </p:nvSpPr>
          <p:spPr>
            <a:xfrm>
              <a:off x="4582400" y="194292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7" y="1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" name="Google Shape;1436;p41"/>
            <p:cNvSpPr/>
            <p:nvPr/>
          </p:nvSpPr>
          <p:spPr>
            <a:xfrm>
              <a:off x="4493100" y="185362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8"/>
                    <a:pt x="168" y="703"/>
                    <a:pt x="358" y="703"/>
                  </a:cubicBezTo>
                  <a:cubicBezTo>
                    <a:pt x="549" y="703"/>
                    <a:pt x="715" y="548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41"/>
            <p:cNvSpPr/>
            <p:nvPr/>
          </p:nvSpPr>
          <p:spPr>
            <a:xfrm>
              <a:off x="4582400" y="185362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41"/>
            <p:cNvSpPr/>
            <p:nvPr/>
          </p:nvSpPr>
          <p:spPr>
            <a:xfrm>
              <a:off x="4537750" y="189827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7" y="1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41"/>
            <p:cNvSpPr/>
            <p:nvPr/>
          </p:nvSpPr>
          <p:spPr>
            <a:xfrm>
              <a:off x="4448450" y="189827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8" y="1"/>
                    <a:pt x="1" y="155"/>
                    <a:pt x="1" y="358"/>
                  </a:cubicBezTo>
                  <a:cubicBezTo>
                    <a:pt x="1" y="548"/>
                    <a:pt x="168" y="703"/>
                    <a:pt x="358" y="703"/>
                  </a:cubicBezTo>
                  <a:cubicBezTo>
                    <a:pt x="549" y="703"/>
                    <a:pt x="715" y="548"/>
                    <a:pt x="715" y="358"/>
                  </a:cubicBezTo>
                  <a:cubicBezTo>
                    <a:pt x="715" y="155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41"/>
            <p:cNvSpPr/>
            <p:nvPr/>
          </p:nvSpPr>
          <p:spPr>
            <a:xfrm>
              <a:off x="4537750" y="180897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03"/>
                    <a:pt x="358" y="703"/>
                  </a:cubicBezTo>
                  <a:cubicBezTo>
                    <a:pt x="548" y="703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1441;p41"/>
            <p:cNvSpPr/>
            <p:nvPr/>
          </p:nvSpPr>
          <p:spPr>
            <a:xfrm>
              <a:off x="4448450" y="180897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9"/>
                    <a:pt x="168" y="703"/>
                    <a:pt x="358" y="703"/>
                  </a:cubicBezTo>
                  <a:cubicBezTo>
                    <a:pt x="549" y="703"/>
                    <a:pt x="715" y="549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41"/>
            <p:cNvSpPr/>
            <p:nvPr/>
          </p:nvSpPr>
          <p:spPr>
            <a:xfrm>
              <a:off x="4493100" y="212152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8"/>
                  </a:cubicBezTo>
                  <a:cubicBezTo>
                    <a:pt x="1" y="548"/>
                    <a:pt x="168" y="715"/>
                    <a:pt x="358" y="715"/>
                  </a:cubicBezTo>
                  <a:cubicBezTo>
                    <a:pt x="549" y="715"/>
                    <a:pt x="715" y="548"/>
                    <a:pt x="715" y="358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41"/>
            <p:cNvSpPr/>
            <p:nvPr/>
          </p:nvSpPr>
          <p:spPr>
            <a:xfrm>
              <a:off x="4582400" y="212152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8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41"/>
            <p:cNvSpPr/>
            <p:nvPr/>
          </p:nvSpPr>
          <p:spPr>
            <a:xfrm>
              <a:off x="4493100" y="2032225"/>
              <a:ext cx="17900" cy="17575"/>
            </a:xfrm>
            <a:custGeom>
              <a:avLst/>
              <a:gdLst/>
              <a:ahLst/>
              <a:cxnLst/>
              <a:rect l="l" t="t" r="r" b="b"/>
              <a:pathLst>
                <a:path w="716" h="703" extrusionOk="0">
                  <a:moveTo>
                    <a:pt x="358" y="0"/>
                  </a:moveTo>
                  <a:cubicBezTo>
                    <a:pt x="168" y="0"/>
                    <a:pt x="1" y="155"/>
                    <a:pt x="1" y="358"/>
                  </a:cubicBezTo>
                  <a:cubicBezTo>
                    <a:pt x="1" y="548"/>
                    <a:pt x="168" y="703"/>
                    <a:pt x="358" y="703"/>
                  </a:cubicBezTo>
                  <a:cubicBezTo>
                    <a:pt x="549" y="703"/>
                    <a:pt x="715" y="548"/>
                    <a:pt x="715" y="358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1445;p41"/>
            <p:cNvSpPr/>
            <p:nvPr/>
          </p:nvSpPr>
          <p:spPr>
            <a:xfrm>
              <a:off x="4582400" y="2032225"/>
              <a:ext cx="17900" cy="17575"/>
            </a:xfrm>
            <a:custGeom>
              <a:avLst/>
              <a:gdLst/>
              <a:ahLst/>
              <a:cxnLst/>
              <a:rect l="l" t="t" r="r" b="b"/>
              <a:pathLst>
                <a:path w="716" h="703" extrusionOk="0">
                  <a:moveTo>
                    <a:pt x="358" y="0"/>
                  </a:moveTo>
                  <a:cubicBezTo>
                    <a:pt x="167" y="0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" name="Google Shape;1446;p41"/>
            <p:cNvSpPr/>
            <p:nvPr/>
          </p:nvSpPr>
          <p:spPr>
            <a:xfrm>
              <a:off x="4537750" y="20768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8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41"/>
            <p:cNvSpPr/>
            <p:nvPr/>
          </p:nvSpPr>
          <p:spPr>
            <a:xfrm>
              <a:off x="4448450" y="20768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8"/>
                  </a:cubicBezTo>
                  <a:cubicBezTo>
                    <a:pt x="1" y="548"/>
                    <a:pt x="168" y="715"/>
                    <a:pt x="358" y="715"/>
                  </a:cubicBezTo>
                  <a:cubicBezTo>
                    <a:pt x="549" y="715"/>
                    <a:pt x="715" y="548"/>
                    <a:pt x="715" y="358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41"/>
            <p:cNvSpPr/>
            <p:nvPr/>
          </p:nvSpPr>
          <p:spPr>
            <a:xfrm>
              <a:off x="4537750" y="198757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7" y="1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41"/>
            <p:cNvSpPr/>
            <p:nvPr/>
          </p:nvSpPr>
          <p:spPr>
            <a:xfrm>
              <a:off x="4448450" y="198757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8" y="1"/>
                    <a:pt x="1" y="155"/>
                    <a:pt x="1" y="358"/>
                  </a:cubicBezTo>
                  <a:cubicBezTo>
                    <a:pt x="1" y="548"/>
                    <a:pt x="168" y="703"/>
                    <a:pt x="358" y="703"/>
                  </a:cubicBezTo>
                  <a:cubicBezTo>
                    <a:pt x="549" y="703"/>
                    <a:pt x="715" y="548"/>
                    <a:pt x="715" y="358"/>
                  </a:cubicBezTo>
                  <a:cubicBezTo>
                    <a:pt x="715" y="155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" name="Google Shape;1450;p41"/>
            <p:cNvSpPr/>
            <p:nvPr/>
          </p:nvSpPr>
          <p:spPr>
            <a:xfrm>
              <a:off x="4493100" y="230012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4"/>
                    <a:pt x="358" y="714"/>
                  </a:cubicBezTo>
                  <a:cubicBezTo>
                    <a:pt x="549" y="714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1451;p41"/>
            <p:cNvSpPr/>
            <p:nvPr/>
          </p:nvSpPr>
          <p:spPr>
            <a:xfrm>
              <a:off x="4582400" y="230012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" name="Google Shape;1452;p41"/>
            <p:cNvSpPr/>
            <p:nvPr/>
          </p:nvSpPr>
          <p:spPr>
            <a:xfrm>
              <a:off x="4493100" y="221082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5"/>
                    <a:pt x="358" y="715"/>
                  </a:cubicBezTo>
                  <a:cubicBezTo>
                    <a:pt x="549" y="715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1453;p41"/>
            <p:cNvSpPr/>
            <p:nvPr/>
          </p:nvSpPr>
          <p:spPr>
            <a:xfrm>
              <a:off x="4582400" y="221082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" name="Google Shape;1454;p41"/>
            <p:cNvSpPr/>
            <p:nvPr/>
          </p:nvSpPr>
          <p:spPr>
            <a:xfrm>
              <a:off x="4537750" y="22554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1455;p41"/>
            <p:cNvSpPr/>
            <p:nvPr/>
          </p:nvSpPr>
          <p:spPr>
            <a:xfrm>
              <a:off x="4448450" y="22554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5"/>
                    <a:pt x="358" y="715"/>
                  </a:cubicBezTo>
                  <a:cubicBezTo>
                    <a:pt x="549" y="715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41"/>
            <p:cNvSpPr/>
            <p:nvPr/>
          </p:nvSpPr>
          <p:spPr>
            <a:xfrm>
              <a:off x="4537750" y="21661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41"/>
            <p:cNvSpPr/>
            <p:nvPr/>
          </p:nvSpPr>
          <p:spPr>
            <a:xfrm>
              <a:off x="4448450" y="21661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5"/>
                    <a:pt x="358" y="715"/>
                  </a:cubicBezTo>
                  <a:cubicBezTo>
                    <a:pt x="549" y="715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" name="Google Shape;1458;p41"/>
            <p:cNvSpPr/>
            <p:nvPr/>
          </p:nvSpPr>
          <p:spPr>
            <a:xfrm>
              <a:off x="4493100" y="2478700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9"/>
                    <a:pt x="168" y="715"/>
                    <a:pt x="358" y="715"/>
                  </a:cubicBezTo>
                  <a:cubicBezTo>
                    <a:pt x="549" y="715"/>
                    <a:pt x="715" y="549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" name="Google Shape;1459;p41"/>
            <p:cNvSpPr/>
            <p:nvPr/>
          </p:nvSpPr>
          <p:spPr>
            <a:xfrm>
              <a:off x="4582400" y="2478700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" name="Google Shape;1460;p41"/>
            <p:cNvSpPr/>
            <p:nvPr/>
          </p:nvSpPr>
          <p:spPr>
            <a:xfrm>
              <a:off x="4493100" y="2389400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9"/>
                    <a:pt x="168" y="715"/>
                    <a:pt x="358" y="715"/>
                  </a:cubicBezTo>
                  <a:cubicBezTo>
                    <a:pt x="549" y="715"/>
                    <a:pt x="715" y="549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41"/>
            <p:cNvSpPr/>
            <p:nvPr/>
          </p:nvSpPr>
          <p:spPr>
            <a:xfrm>
              <a:off x="4582400" y="2389400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41"/>
            <p:cNvSpPr/>
            <p:nvPr/>
          </p:nvSpPr>
          <p:spPr>
            <a:xfrm>
              <a:off x="4537750" y="2434050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1463;p41"/>
            <p:cNvSpPr/>
            <p:nvPr/>
          </p:nvSpPr>
          <p:spPr>
            <a:xfrm>
              <a:off x="4448450" y="2434050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8" y="1"/>
                    <a:pt x="1" y="156"/>
                    <a:pt x="1" y="358"/>
                  </a:cubicBezTo>
                  <a:cubicBezTo>
                    <a:pt x="1" y="549"/>
                    <a:pt x="168" y="715"/>
                    <a:pt x="358" y="715"/>
                  </a:cubicBezTo>
                  <a:cubicBezTo>
                    <a:pt x="549" y="715"/>
                    <a:pt x="715" y="549"/>
                    <a:pt x="715" y="358"/>
                  </a:cubicBezTo>
                  <a:cubicBezTo>
                    <a:pt x="715" y="156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1464;p41"/>
            <p:cNvSpPr/>
            <p:nvPr/>
          </p:nvSpPr>
          <p:spPr>
            <a:xfrm>
              <a:off x="4537750" y="23447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41"/>
            <p:cNvSpPr/>
            <p:nvPr/>
          </p:nvSpPr>
          <p:spPr>
            <a:xfrm>
              <a:off x="4448450" y="23447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4"/>
                    <a:pt x="358" y="714"/>
                  </a:cubicBezTo>
                  <a:cubicBezTo>
                    <a:pt x="549" y="714"/>
                    <a:pt x="715" y="548"/>
                    <a:pt x="715" y="357"/>
                  </a:cubicBezTo>
                  <a:cubicBezTo>
                    <a:pt x="715" y="155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41"/>
            <p:cNvSpPr/>
            <p:nvPr/>
          </p:nvSpPr>
          <p:spPr>
            <a:xfrm>
              <a:off x="4671700" y="176432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41"/>
            <p:cNvSpPr/>
            <p:nvPr/>
          </p:nvSpPr>
          <p:spPr>
            <a:xfrm>
              <a:off x="4761000" y="176432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41"/>
            <p:cNvSpPr/>
            <p:nvPr/>
          </p:nvSpPr>
          <p:spPr>
            <a:xfrm>
              <a:off x="4671700" y="167505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41"/>
            <p:cNvSpPr/>
            <p:nvPr/>
          </p:nvSpPr>
          <p:spPr>
            <a:xfrm>
              <a:off x="4761000" y="167505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41"/>
            <p:cNvSpPr/>
            <p:nvPr/>
          </p:nvSpPr>
          <p:spPr>
            <a:xfrm>
              <a:off x="4716350" y="171967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41"/>
            <p:cNvSpPr/>
            <p:nvPr/>
          </p:nvSpPr>
          <p:spPr>
            <a:xfrm>
              <a:off x="4627050" y="1719675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41"/>
            <p:cNvSpPr/>
            <p:nvPr/>
          </p:nvSpPr>
          <p:spPr>
            <a:xfrm>
              <a:off x="4716350" y="163040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41"/>
            <p:cNvSpPr/>
            <p:nvPr/>
          </p:nvSpPr>
          <p:spPr>
            <a:xfrm>
              <a:off x="4627050" y="1630400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41"/>
            <p:cNvSpPr/>
            <p:nvPr/>
          </p:nvSpPr>
          <p:spPr>
            <a:xfrm>
              <a:off x="4671700" y="19429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41"/>
            <p:cNvSpPr/>
            <p:nvPr/>
          </p:nvSpPr>
          <p:spPr>
            <a:xfrm>
              <a:off x="4761000" y="19429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41"/>
            <p:cNvSpPr/>
            <p:nvPr/>
          </p:nvSpPr>
          <p:spPr>
            <a:xfrm>
              <a:off x="4671700" y="18536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41"/>
            <p:cNvSpPr/>
            <p:nvPr/>
          </p:nvSpPr>
          <p:spPr>
            <a:xfrm>
              <a:off x="4761000" y="18536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41"/>
            <p:cNvSpPr/>
            <p:nvPr/>
          </p:nvSpPr>
          <p:spPr>
            <a:xfrm>
              <a:off x="4716350" y="18982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41"/>
            <p:cNvSpPr/>
            <p:nvPr/>
          </p:nvSpPr>
          <p:spPr>
            <a:xfrm>
              <a:off x="4627050" y="189827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7" y="1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41"/>
            <p:cNvSpPr/>
            <p:nvPr/>
          </p:nvSpPr>
          <p:spPr>
            <a:xfrm>
              <a:off x="4716350" y="18089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03"/>
                    <a:pt x="358" y="703"/>
                  </a:cubicBezTo>
                  <a:cubicBezTo>
                    <a:pt x="548" y="703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41"/>
            <p:cNvSpPr/>
            <p:nvPr/>
          </p:nvSpPr>
          <p:spPr>
            <a:xfrm>
              <a:off x="4627050" y="180897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03"/>
                    <a:pt x="358" y="703"/>
                  </a:cubicBezTo>
                  <a:cubicBezTo>
                    <a:pt x="548" y="703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41"/>
            <p:cNvSpPr/>
            <p:nvPr/>
          </p:nvSpPr>
          <p:spPr>
            <a:xfrm>
              <a:off x="4671700" y="21215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8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41"/>
            <p:cNvSpPr/>
            <p:nvPr/>
          </p:nvSpPr>
          <p:spPr>
            <a:xfrm>
              <a:off x="4761000" y="21215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41"/>
            <p:cNvSpPr/>
            <p:nvPr/>
          </p:nvSpPr>
          <p:spPr>
            <a:xfrm>
              <a:off x="4671700" y="2032225"/>
              <a:ext cx="17875" cy="17575"/>
            </a:xfrm>
            <a:custGeom>
              <a:avLst/>
              <a:gdLst/>
              <a:ahLst/>
              <a:cxnLst/>
              <a:rect l="l" t="t" r="r" b="b"/>
              <a:pathLst>
                <a:path w="715" h="703" extrusionOk="0">
                  <a:moveTo>
                    <a:pt x="358" y="0"/>
                  </a:moveTo>
                  <a:cubicBezTo>
                    <a:pt x="167" y="0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" name="Google Shape;1485;p41"/>
            <p:cNvSpPr/>
            <p:nvPr/>
          </p:nvSpPr>
          <p:spPr>
            <a:xfrm>
              <a:off x="4761000" y="2032225"/>
              <a:ext cx="17875" cy="17575"/>
            </a:xfrm>
            <a:custGeom>
              <a:avLst/>
              <a:gdLst/>
              <a:ahLst/>
              <a:cxnLst/>
              <a:rect l="l" t="t" r="r" b="b"/>
              <a:pathLst>
                <a:path w="715" h="703" extrusionOk="0">
                  <a:moveTo>
                    <a:pt x="358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" name="Google Shape;1486;p41"/>
            <p:cNvSpPr/>
            <p:nvPr/>
          </p:nvSpPr>
          <p:spPr>
            <a:xfrm>
              <a:off x="4716350" y="20768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8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1487;p41"/>
            <p:cNvSpPr/>
            <p:nvPr/>
          </p:nvSpPr>
          <p:spPr>
            <a:xfrm>
              <a:off x="4627050" y="20768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8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41"/>
            <p:cNvSpPr/>
            <p:nvPr/>
          </p:nvSpPr>
          <p:spPr>
            <a:xfrm>
              <a:off x="4716350" y="19875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41"/>
            <p:cNvSpPr/>
            <p:nvPr/>
          </p:nvSpPr>
          <p:spPr>
            <a:xfrm>
              <a:off x="4627050" y="1987575"/>
              <a:ext cx="17900" cy="17600"/>
            </a:xfrm>
            <a:custGeom>
              <a:avLst/>
              <a:gdLst/>
              <a:ahLst/>
              <a:cxnLst/>
              <a:rect l="l" t="t" r="r" b="b"/>
              <a:pathLst>
                <a:path w="716" h="704" extrusionOk="0">
                  <a:moveTo>
                    <a:pt x="358" y="1"/>
                  </a:moveTo>
                  <a:cubicBezTo>
                    <a:pt x="167" y="1"/>
                    <a:pt x="1" y="155"/>
                    <a:pt x="1" y="358"/>
                  </a:cubicBezTo>
                  <a:cubicBezTo>
                    <a:pt x="1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41"/>
            <p:cNvSpPr/>
            <p:nvPr/>
          </p:nvSpPr>
          <p:spPr>
            <a:xfrm>
              <a:off x="4671700" y="23001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41"/>
            <p:cNvSpPr/>
            <p:nvPr/>
          </p:nvSpPr>
          <p:spPr>
            <a:xfrm>
              <a:off x="4761000" y="23001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41"/>
            <p:cNvSpPr/>
            <p:nvPr/>
          </p:nvSpPr>
          <p:spPr>
            <a:xfrm>
              <a:off x="4671700" y="22108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41"/>
            <p:cNvSpPr/>
            <p:nvPr/>
          </p:nvSpPr>
          <p:spPr>
            <a:xfrm>
              <a:off x="4761000" y="22108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41"/>
            <p:cNvSpPr/>
            <p:nvPr/>
          </p:nvSpPr>
          <p:spPr>
            <a:xfrm>
              <a:off x="4716350" y="22554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41"/>
            <p:cNvSpPr/>
            <p:nvPr/>
          </p:nvSpPr>
          <p:spPr>
            <a:xfrm>
              <a:off x="4627050" y="22554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41"/>
            <p:cNvSpPr/>
            <p:nvPr/>
          </p:nvSpPr>
          <p:spPr>
            <a:xfrm>
              <a:off x="4716350" y="21661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41"/>
            <p:cNvSpPr/>
            <p:nvPr/>
          </p:nvSpPr>
          <p:spPr>
            <a:xfrm>
              <a:off x="4627050" y="21661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41"/>
            <p:cNvSpPr/>
            <p:nvPr/>
          </p:nvSpPr>
          <p:spPr>
            <a:xfrm>
              <a:off x="4671700" y="24787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41"/>
            <p:cNvSpPr/>
            <p:nvPr/>
          </p:nvSpPr>
          <p:spPr>
            <a:xfrm>
              <a:off x="4761000" y="24787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1500;p41"/>
            <p:cNvSpPr/>
            <p:nvPr/>
          </p:nvSpPr>
          <p:spPr>
            <a:xfrm>
              <a:off x="4671700" y="23894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41"/>
            <p:cNvSpPr/>
            <p:nvPr/>
          </p:nvSpPr>
          <p:spPr>
            <a:xfrm>
              <a:off x="4761000" y="23894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41"/>
            <p:cNvSpPr/>
            <p:nvPr/>
          </p:nvSpPr>
          <p:spPr>
            <a:xfrm>
              <a:off x="4716350" y="243405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41"/>
            <p:cNvSpPr/>
            <p:nvPr/>
          </p:nvSpPr>
          <p:spPr>
            <a:xfrm>
              <a:off x="4627050" y="2434050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1"/>
                  </a:moveTo>
                  <a:cubicBezTo>
                    <a:pt x="167" y="1"/>
                    <a:pt x="1" y="156"/>
                    <a:pt x="1" y="358"/>
                  </a:cubicBezTo>
                  <a:cubicBezTo>
                    <a:pt x="1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41"/>
            <p:cNvSpPr/>
            <p:nvPr/>
          </p:nvSpPr>
          <p:spPr>
            <a:xfrm>
              <a:off x="4716350" y="23447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41"/>
            <p:cNvSpPr/>
            <p:nvPr/>
          </p:nvSpPr>
          <p:spPr>
            <a:xfrm>
              <a:off x="4627050" y="2344775"/>
              <a:ext cx="17900" cy="17875"/>
            </a:xfrm>
            <a:custGeom>
              <a:avLst/>
              <a:gdLst/>
              <a:ahLst/>
              <a:cxnLst/>
              <a:rect l="l" t="t" r="r" b="b"/>
              <a:pathLst>
                <a:path w="716" h="715" extrusionOk="0">
                  <a:moveTo>
                    <a:pt x="358" y="0"/>
                  </a:moveTo>
                  <a:cubicBezTo>
                    <a:pt x="167" y="0"/>
                    <a:pt x="1" y="155"/>
                    <a:pt x="1" y="357"/>
                  </a:cubicBezTo>
                  <a:cubicBezTo>
                    <a:pt x="1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41"/>
            <p:cNvSpPr/>
            <p:nvPr/>
          </p:nvSpPr>
          <p:spPr>
            <a:xfrm>
              <a:off x="4850300" y="176432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41"/>
            <p:cNvSpPr/>
            <p:nvPr/>
          </p:nvSpPr>
          <p:spPr>
            <a:xfrm>
              <a:off x="4939600" y="176432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41"/>
            <p:cNvSpPr/>
            <p:nvPr/>
          </p:nvSpPr>
          <p:spPr>
            <a:xfrm>
              <a:off x="4850300" y="167505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41"/>
            <p:cNvSpPr/>
            <p:nvPr/>
          </p:nvSpPr>
          <p:spPr>
            <a:xfrm>
              <a:off x="4939600" y="167505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41"/>
            <p:cNvSpPr/>
            <p:nvPr/>
          </p:nvSpPr>
          <p:spPr>
            <a:xfrm>
              <a:off x="4894950" y="171967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41"/>
            <p:cNvSpPr/>
            <p:nvPr/>
          </p:nvSpPr>
          <p:spPr>
            <a:xfrm>
              <a:off x="4805650" y="1719675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41"/>
            <p:cNvSpPr/>
            <p:nvPr/>
          </p:nvSpPr>
          <p:spPr>
            <a:xfrm>
              <a:off x="4894950" y="163040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41"/>
            <p:cNvSpPr/>
            <p:nvPr/>
          </p:nvSpPr>
          <p:spPr>
            <a:xfrm>
              <a:off x="4805650" y="1630400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41"/>
            <p:cNvSpPr/>
            <p:nvPr/>
          </p:nvSpPr>
          <p:spPr>
            <a:xfrm>
              <a:off x="4850300" y="19429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41"/>
            <p:cNvSpPr/>
            <p:nvPr/>
          </p:nvSpPr>
          <p:spPr>
            <a:xfrm>
              <a:off x="4939600" y="19429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41"/>
            <p:cNvSpPr/>
            <p:nvPr/>
          </p:nvSpPr>
          <p:spPr>
            <a:xfrm>
              <a:off x="4850300" y="18536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41"/>
            <p:cNvSpPr/>
            <p:nvPr/>
          </p:nvSpPr>
          <p:spPr>
            <a:xfrm>
              <a:off x="4939600" y="185362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41"/>
            <p:cNvSpPr/>
            <p:nvPr/>
          </p:nvSpPr>
          <p:spPr>
            <a:xfrm>
              <a:off x="4894950" y="18982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1519;p41"/>
            <p:cNvSpPr/>
            <p:nvPr/>
          </p:nvSpPr>
          <p:spPr>
            <a:xfrm>
              <a:off x="4805650" y="18982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41"/>
            <p:cNvSpPr/>
            <p:nvPr/>
          </p:nvSpPr>
          <p:spPr>
            <a:xfrm>
              <a:off x="4894950" y="18089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03"/>
                    <a:pt x="357" y="703"/>
                  </a:cubicBezTo>
                  <a:cubicBezTo>
                    <a:pt x="548" y="703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41"/>
            <p:cNvSpPr/>
            <p:nvPr/>
          </p:nvSpPr>
          <p:spPr>
            <a:xfrm>
              <a:off x="4805650" y="18089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03"/>
                    <a:pt x="358" y="703"/>
                  </a:cubicBezTo>
                  <a:cubicBezTo>
                    <a:pt x="548" y="703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41"/>
            <p:cNvSpPr/>
            <p:nvPr/>
          </p:nvSpPr>
          <p:spPr>
            <a:xfrm>
              <a:off x="4850300" y="21215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41"/>
            <p:cNvSpPr/>
            <p:nvPr/>
          </p:nvSpPr>
          <p:spPr>
            <a:xfrm>
              <a:off x="4939600" y="21215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41"/>
            <p:cNvSpPr/>
            <p:nvPr/>
          </p:nvSpPr>
          <p:spPr>
            <a:xfrm>
              <a:off x="4850300" y="2032225"/>
              <a:ext cx="17875" cy="17575"/>
            </a:xfrm>
            <a:custGeom>
              <a:avLst/>
              <a:gdLst/>
              <a:ahLst/>
              <a:cxnLst/>
              <a:rect l="l" t="t" r="r" b="b"/>
              <a:pathLst>
                <a:path w="715" h="703" extrusionOk="0">
                  <a:moveTo>
                    <a:pt x="358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41"/>
            <p:cNvSpPr/>
            <p:nvPr/>
          </p:nvSpPr>
          <p:spPr>
            <a:xfrm>
              <a:off x="4939600" y="2032225"/>
              <a:ext cx="17875" cy="17575"/>
            </a:xfrm>
            <a:custGeom>
              <a:avLst/>
              <a:gdLst/>
              <a:ahLst/>
              <a:cxnLst/>
              <a:rect l="l" t="t" r="r" b="b"/>
              <a:pathLst>
                <a:path w="715" h="703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41"/>
            <p:cNvSpPr/>
            <p:nvPr/>
          </p:nvSpPr>
          <p:spPr>
            <a:xfrm>
              <a:off x="4894950" y="20768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41"/>
            <p:cNvSpPr/>
            <p:nvPr/>
          </p:nvSpPr>
          <p:spPr>
            <a:xfrm>
              <a:off x="4805650" y="20768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8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8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41"/>
            <p:cNvSpPr/>
            <p:nvPr/>
          </p:nvSpPr>
          <p:spPr>
            <a:xfrm>
              <a:off x="4894950" y="19875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7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7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41"/>
            <p:cNvSpPr/>
            <p:nvPr/>
          </p:nvSpPr>
          <p:spPr>
            <a:xfrm>
              <a:off x="4805650" y="1987575"/>
              <a:ext cx="17875" cy="17600"/>
            </a:xfrm>
            <a:custGeom>
              <a:avLst/>
              <a:gdLst/>
              <a:ahLst/>
              <a:cxnLst/>
              <a:rect l="l" t="t" r="r" b="b"/>
              <a:pathLst>
                <a:path w="715" h="704" extrusionOk="0">
                  <a:moveTo>
                    <a:pt x="358" y="1"/>
                  </a:moveTo>
                  <a:cubicBezTo>
                    <a:pt x="167" y="1"/>
                    <a:pt x="0" y="155"/>
                    <a:pt x="0" y="358"/>
                  </a:cubicBezTo>
                  <a:cubicBezTo>
                    <a:pt x="0" y="548"/>
                    <a:pt x="167" y="703"/>
                    <a:pt x="358" y="703"/>
                  </a:cubicBezTo>
                  <a:cubicBezTo>
                    <a:pt x="548" y="703"/>
                    <a:pt x="715" y="548"/>
                    <a:pt x="715" y="358"/>
                  </a:cubicBezTo>
                  <a:cubicBezTo>
                    <a:pt x="715" y="155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41"/>
            <p:cNvSpPr/>
            <p:nvPr/>
          </p:nvSpPr>
          <p:spPr>
            <a:xfrm>
              <a:off x="4850300" y="23001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1" name="Google Shape;1531;p41"/>
            <p:cNvSpPr/>
            <p:nvPr/>
          </p:nvSpPr>
          <p:spPr>
            <a:xfrm>
              <a:off x="4939600" y="23001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2" name="Google Shape;1532;p41"/>
            <p:cNvSpPr/>
            <p:nvPr/>
          </p:nvSpPr>
          <p:spPr>
            <a:xfrm>
              <a:off x="4850300" y="22108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1533;p41"/>
            <p:cNvSpPr/>
            <p:nvPr/>
          </p:nvSpPr>
          <p:spPr>
            <a:xfrm>
              <a:off x="4939600" y="221082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41"/>
            <p:cNvSpPr/>
            <p:nvPr/>
          </p:nvSpPr>
          <p:spPr>
            <a:xfrm>
              <a:off x="4894950" y="22554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41"/>
            <p:cNvSpPr/>
            <p:nvPr/>
          </p:nvSpPr>
          <p:spPr>
            <a:xfrm>
              <a:off x="4805650" y="22554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41"/>
            <p:cNvSpPr/>
            <p:nvPr/>
          </p:nvSpPr>
          <p:spPr>
            <a:xfrm>
              <a:off x="4894950" y="21661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41"/>
            <p:cNvSpPr/>
            <p:nvPr/>
          </p:nvSpPr>
          <p:spPr>
            <a:xfrm>
              <a:off x="4805650" y="21661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5"/>
                    <a:pt x="358" y="715"/>
                  </a:cubicBezTo>
                  <a:cubicBezTo>
                    <a:pt x="548" y="715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41"/>
            <p:cNvSpPr/>
            <p:nvPr/>
          </p:nvSpPr>
          <p:spPr>
            <a:xfrm>
              <a:off x="4850300" y="24787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41"/>
            <p:cNvSpPr/>
            <p:nvPr/>
          </p:nvSpPr>
          <p:spPr>
            <a:xfrm>
              <a:off x="4939600" y="24787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41"/>
            <p:cNvSpPr/>
            <p:nvPr/>
          </p:nvSpPr>
          <p:spPr>
            <a:xfrm>
              <a:off x="4850300" y="23894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1541;p41"/>
            <p:cNvSpPr/>
            <p:nvPr/>
          </p:nvSpPr>
          <p:spPr>
            <a:xfrm>
              <a:off x="4939600" y="238940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1542;p41"/>
            <p:cNvSpPr/>
            <p:nvPr/>
          </p:nvSpPr>
          <p:spPr>
            <a:xfrm>
              <a:off x="4894950" y="243405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7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7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1543;p41"/>
            <p:cNvSpPr/>
            <p:nvPr/>
          </p:nvSpPr>
          <p:spPr>
            <a:xfrm>
              <a:off x="4805650" y="2434050"/>
              <a:ext cx="17875" cy="17900"/>
            </a:xfrm>
            <a:custGeom>
              <a:avLst/>
              <a:gdLst/>
              <a:ahLst/>
              <a:cxnLst/>
              <a:rect l="l" t="t" r="r" b="b"/>
              <a:pathLst>
                <a:path w="715" h="716" extrusionOk="0">
                  <a:moveTo>
                    <a:pt x="358" y="1"/>
                  </a:moveTo>
                  <a:cubicBezTo>
                    <a:pt x="167" y="1"/>
                    <a:pt x="0" y="156"/>
                    <a:pt x="0" y="358"/>
                  </a:cubicBezTo>
                  <a:cubicBezTo>
                    <a:pt x="0" y="549"/>
                    <a:pt x="167" y="715"/>
                    <a:pt x="358" y="715"/>
                  </a:cubicBezTo>
                  <a:cubicBezTo>
                    <a:pt x="548" y="715"/>
                    <a:pt x="715" y="549"/>
                    <a:pt x="715" y="358"/>
                  </a:cubicBezTo>
                  <a:cubicBezTo>
                    <a:pt x="715" y="156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41"/>
            <p:cNvSpPr/>
            <p:nvPr/>
          </p:nvSpPr>
          <p:spPr>
            <a:xfrm>
              <a:off x="4894950" y="23447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7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1545;p41"/>
            <p:cNvSpPr/>
            <p:nvPr/>
          </p:nvSpPr>
          <p:spPr>
            <a:xfrm>
              <a:off x="4805650" y="2344775"/>
              <a:ext cx="17875" cy="17875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8" y="0"/>
                  </a:moveTo>
                  <a:cubicBezTo>
                    <a:pt x="167" y="0"/>
                    <a:pt x="0" y="155"/>
                    <a:pt x="0" y="357"/>
                  </a:cubicBezTo>
                  <a:cubicBezTo>
                    <a:pt x="0" y="548"/>
                    <a:pt x="167" y="714"/>
                    <a:pt x="358" y="714"/>
                  </a:cubicBezTo>
                  <a:cubicBezTo>
                    <a:pt x="548" y="714"/>
                    <a:pt x="715" y="548"/>
                    <a:pt x="715" y="357"/>
                  </a:cubicBezTo>
                  <a:cubicBezTo>
                    <a:pt x="715" y="155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1546" name="Google Shape;1546;p41"/>
          <p:cNvCxnSpPr/>
          <p:nvPr/>
        </p:nvCxnSpPr>
        <p:spPr>
          <a:xfrm>
            <a:off x="5040150" y="571125"/>
            <a:ext cx="0" cy="4024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47" name="Google Shape;1547;p41"/>
          <p:cNvCxnSpPr/>
          <p:nvPr/>
        </p:nvCxnSpPr>
        <p:spPr>
          <a:xfrm>
            <a:off x="4929759" y="571125"/>
            <a:ext cx="0" cy="4024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48" name="Google Shape;1548;p41"/>
          <p:cNvCxnSpPr/>
          <p:nvPr/>
        </p:nvCxnSpPr>
        <p:spPr>
          <a:xfrm>
            <a:off x="4811467" y="571125"/>
            <a:ext cx="0" cy="4024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49" name="Google Shape;1549;p41"/>
          <p:cNvCxnSpPr/>
          <p:nvPr/>
        </p:nvCxnSpPr>
        <p:spPr>
          <a:xfrm>
            <a:off x="4685300" y="571125"/>
            <a:ext cx="0" cy="4024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50" name="Google Shape;1550;p41"/>
          <p:cNvCxnSpPr/>
          <p:nvPr/>
        </p:nvCxnSpPr>
        <p:spPr>
          <a:xfrm rot="10800000">
            <a:off x="376250" y="4717713"/>
            <a:ext cx="84363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51" name="Google Shape;1551;p41"/>
          <p:cNvSpPr txBox="1">
            <a:spLocks noGrp="1"/>
          </p:cNvSpPr>
          <p:nvPr>
            <p:ph type="title" idx="2"/>
          </p:nvPr>
        </p:nvSpPr>
        <p:spPr>
          <a:xfrm>
            <a:off x="735725" y="1374863"/>
            <a:ext cx="3949500" cy="15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1552" name="Google Shape;1552;p41"/>
          <p:cNvSpPr/>
          <p:nvPr/>
        </p:nvSpPr>
        <p:spPr>
          <a:xfrm rot="-2700000">
            <a:off x="894226" y="4020330"/>
            <a:ext cx="416799" cy="416799"/>
          </a:xfrm>
          <a:custGeom>
            <a:avLst/>
            <a:gdLst/>
            <a:ahLst/>
            <a:cxnLst/>
            <a:rect l="l" t="t" r="r" b="b"/>
            <a:pathLst>
              <a:path w="22623" h="22623" extrusionOk="0">
                <a:moveTo>
                  <a:pt x="11311" y="1"/>
                </a:moveTo>
                <a:cubicBezTo>
                  <a:pt x="5061" y="1"/>
                  <a:pt x="0" y="5061"/>
                  <a:pt x="0" y="11312"/>
                </a:cubicBezTo>
                <a:cubicBezTo>
                  <a:pt x="0" y="17551"/>
                  <a:pt x="5061" y="22623"/>
                  <a:pt x="11311" y="22623"/>
                </a:cubicBezTo>
                <a:cubicBezTo>
                  <a:pt x="17562" y="22623"/>
                  <a:pt x="22622" y="17551"/>
                  <a:pt x="22622" y="11312"/>
                </a:cubicBezTo>
                <a:cubicBezTo>
                  <a:pt x="22622" y="5061"/>
                  <a:pt x="17562" y="1"/>
                  <a:pt x="11311" y="1"/>
                </a:cubicBezTo>
                <a:close/>
              </a:path>
            </a:pathLst>
          </a:cu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3" name="Google Shape;1553;p41"/>
          <p:cNvSpPr/>
          <p:nvPr/>
        </p:nvSpPr>
        <p:spPr>
          <a:xfrm rot="-2700000">
            <a:off x="3842701" y="4020330"/>
            <a:ext cx="416799" cy="416799"/>
          </a:xfrm>
          <a:custGeom>
            <a:avLst/>
            <a:gdLst/>
            <a:ahLst/>
            <a:cxnLst/>
            <a:rect l="l" t="t" r="r" b="b"/>
            <a:pathLst>
              <a:path w="22623" h="22623" extrusionOk="0">
                <a:moveTo>
                  <a:pt x="11311" y="1"/>
                </a:moveTo>
                <a:cubicBezTo>
                  <a:pt x="5061" y="1"/>
                  <a:pt x="0" y="5061"/>
                  <a:pt x="0" y="11312"/>
                </a:cubicBezTo>
                <a:cubicBezTo>
                  <a:pt x="0" y="17551"/>
                  <a:pt x="5061" y="22623"/>
                  <a:pt x="11311" y="22623"/>
                </a:cubicBezTo>
                <a:cubicBezTo>
                  <a:pt x="17562" y="22623"/>
                  <a:pt x="22622" y="17551"/>
                  <a:pt x="22622" y="11312"/>
                </a:cubicBezTo>
                <a:cubicBezTo>
                  <a:pt x="22622" y="5061"/>
                  <a:pt x="17562" y="1"/>
                  <a:pt x="11311" y="1"/>
                </a:cubicBezTo>
                <a:close/>
              </a:path>
            </a:pathLst>
          </a:cu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4" name="Google Shape;1554;p41"/>
          <p:cNvSpPr/>
          <p:nvPr/>
        </p:nvSpPr>
        <p:spPr>
          <a:xfrm rot="-2700000">
            <a:off x="894226" y="718655"/>
            <a:ext cx="416799" cy="416799"/>
          </a:xfrm>
          <a:custGeom>
            <a:avLst/>
            <a:gdLst/>
            <a:ahLst/>
            <a:cxnLst/>
            <a:rect l="l" t="t" r="r" b="b"/>
            <a:pathLst>
              <a:path w="22623" h="22623" extrusionOk="0">
                <a:moveTo>
                  <a:pt x="11311" y="1"/>
                </a:moveTo>
                <a:cubicBezTo>
                  <a:pt x="5061" y="1"/>
                  <a:pt x="0" y="5061"/>
                  <a:pt x="0" y="11312"/>
                </a:cubicBezTo>
                <a:cubicBezTo>
                  <a:pt x="0" y="17551"/>
                  <a:pt x="5061" y="22623"/>
                  <a:pt x="11311" y="22623"/>
                </a:cubicBezTo>
                <a:cubicBezTo>
                  <a:pt x="17562" y="22623"/>
                  <a:pt x="22622" y="17551"/>
                  <a:pt x="22622" y="11312"/>
                </a:cubicBezTo>
                <a:cubicBezTo>
                  <a:pt x="22622" y="5061"/>
                  <a:pt x="17562" y="1"/>
                  <a:pt x="11311" y="1"/>
                </a:cubicBezTo>
                <a:close/>
              </a:path>
            </a:pathLst>
          </a:cu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5" name="Google Shape;1555;p41"/>
          <p:cNvSpPr/>
          <p:nvPr/>
        </p:nvSpPr>
        <p:spPr>
          <a:xfrm rot="-2700000">
            <a:off x="3842701" y="718655"/>
            <a:ext cx="416799" cy="416799"/>
          </a:xfrm>
          <a:custGeom>
            <a:avLst/>
            <a:gdLst/>
            <a:ahLst/>
            <a:cxnLst/>
            <a:rect l="l" t="t" r="r" b="b"/>
            <a:pathLst>
              <a:path w="22623" h="22623" extrusionOk="0">
                <a:moveTo>
                  <a:pt x="11311" y="1"/>
                </a:moveTo>
                <a:cubicBezTo>
                  <a:pt x="5061" y="1"/>
                  <a:pt x="0" y="5061"/>
                  <a:pt x="0" y="11312"/>
                </a:cubicBezTo>
                <a:cubicBezTo>
                  <a:pt x="0" y="17551"/>
                  <a:pt x="5061" y="22623"/>
                  <a:pt x="11311" y="22623"/>
                </a:cubicBezTo>
                <a:cubicBezTo>
                  <a:pt x="17562" y="22623"/>
                  <a:pt x="22622" y="17551"/>
                  <a:pt x="22622" y="11312"/>
                </a:cubicBezTo>
                <a:cubicBezTo>
                  <a:pt x="22622" y="5061"/>
                  <a:pt x="17562" y="1"/>
                  <a:pt x="11311" y="1"/>
                </a:cubicBezTo>
                <a:close/>
              </a:path>
            </a:pathLst>
          </a:cu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556" name="Google Shape;1556;p41"/>
          <p:cNvCxnSpPr/>
          <p:nvPr/>
        </p:nvCxnSpPr>
        <p:spPr>
          <a:xfrm>
            <a:off x="1502600" y="582925"/>
            <a:ext cx="0" cy="4019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57" name="Google Shape;1557;p41"/>
          <p:cNvCxnSpPr/>
          <p:nvPr/>
        </p:nvCxnSpPr>
        <p:spPr>
          <a:xfrm>
            <a:off x="3703775" y="582925"/>
            <a:ext cx="0" cy="4019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58" name="Google Shape;1558;p41"/>
          <p:cNvCxnSpPr/>
          <p:nvPr/>
        </p:nvCxnSpPr>
        <p:spPr>
          <a:xfrm>
            <a:off x="735725" y="1289850"/>
            <a:ext cx="77061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59" name="Google Shape;1559;p41"/>
          <p:cNvCxnSpPr/>
          <p:nvPr/>
        </p:nvCxnSpPr>
        <p:spPr>
          <a:xfrm>
            <a:off x="735725" y="3865125"/>
            <a:ext cx="77061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60" name="Google Shape;1560;p41"/>
          <p:cNvSpPr/>
          <p:nvPr/>
        </p:nvSpPr>
        <p:spPr>
          <a:xfrm>
            <a:off x="5175850" y="4121925"/>
            <a:ext cx="3155700" cy="230400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rgbClr val="F8D0C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1" name="Google Shape;1561;p41"/>
          <p:cNvSpPr/>
          <p:nvPr/>
        </p:nvSpPr>
        <p:spPr>
          <a:xfrm>
            <a:off x="5175850" y="825875"/>
            <a:ext cx="3155700" cy="230400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rgbClr val="F8D0C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" name="Google Shape;1566;p42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ig Shoulders Text ExtraBold"/>
                <a:ea typeface="Big Shoulders Text ExtraBold"/>
                <a:cs typeface="Big Shoulders Text ExtraBold"/>
                <a:sym typeface="Big Shoulders Text ExtraBold"/>
              </a:rPr>
              <a:t>Let’s Find the Word of Dark </a:t>
            </a:r>
            <a:endParaRPr>
              <a:latin typeface="Big Shoulders Text ExtraBold"/>
              <a:ea typeface="Big Shoulders Text ExtraBold"/>
              <a:cs typeface="Big Shoulders Text ExtraBold"/>
              <a:sym typeface="Big Shoulders Text ExtraBold"/>
            </a:endParaRPr>
          </a:p>
        </p:txBody>
      </p:sp>
      <p:sp>
        <p:nvSpPr>
          <p:cNvPr id="1567" name="Google Shape;1567;p42"/>
          <p:cNvSpPr txBox="1"/>
          <p:nvPr/>
        </p:nvSpPr>
        <p:spPr>
          <a:xfrm>
            <a:off x="884450" y="1459750"/>
            <a:ext cx="7376100" cy="267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Big Shoulders Text"/>
                <a:ea typeface="Big Shoulders Text"/>
                <a:cs typeface="Big Shoulders Text"/>
                <a:sym typeface="Big Shoulders Text"/>
              </a:rPr>
              <a:t>There is some words means some</a:t>
            </a:r>
            <a:r>
              <a:rPr lang="en" sz="2000" b="1">
                <a:solidFill>
                  <a:schemeClr val="dk2"/>
                </a:solidFill>
                <a:latin typeface="Big Shoulders Text"/>
                <a:ea typeface="Big Shoulders Text"/>
                <a:cs typeface="Big Shoulders Text"/>
                <a:sym typeface="Big Shoulders Text"/>
              </a:rPr>
              <a:t> </a:t>
            </a:r>
            <a:r>
              <a:rPr lang="en" sz="2000" b="1" u="sng">
                <a:solidFill>
                  <a:schemeClr val="dk2"/>
                </a:solidFill>
                <a:latin typeface="Big Shoulders Text"/>
                <a:ea typeface="Big Shoulders Text"/>
                <a:cs typeface="Big Shoulders Text"/>
                <a:sym typeface="Big Shoulders Text"/>
              </a:rPr>
              <a:t>dark image</a:t>
            </a:r>
            <a:r>
              <a:rPr lang="en" sz="2000">
                <a:solidFill>
                  <a:schemeClr val="dk2"/>
                </a:solidFill>
                <a:latin typeface="Big Shoulders Text"/>
                <a:ea typeface="Big Shoulders Text"/>
                <a:cs typeface="Big Shoulders Text"/>
                <a:sym typeface="Big Shoulders Text"/>
              </a:rPr>
              <a:t>.</a:t>
            </a:r>
            <a:endParaRPr sz="2000">
              <a:solidFill>
                <a:schemeClr val="dk2"/>
              </a:solidFill>
              <a:latin typeface="Big Shoulders Text"/>
              <a:ea typeface="Big Shoulders Text"/>
              <a:cs typeface="Big Shoulders Text"/>
              <a:sym typeface="Big Shoulders Tex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2"/>
              </a:solidFill>
              <a:latin typeface="Big Shoulders Text"/>
              <a:ea typeface="Big Shoulders Text"/>
              <a:cs typeface="Big Shoulders Text"/>
              <a:sym typeface="Big Shoulders Tex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Big Shoulders Text"/>
                <a:ea typeface="Big Shoulders Text"/>
                <a:cs typeface="Big Shoulders Text"/>
                <a:sym typeface="Big Shoulders Text"/>
              </a:rPr>
              <a:t>Fill the blanks and find dark words from lyrics.</a:t>
            </a:r>
            <a:endParaRPr sz="2000">
              <a:solidFill>
                <a:schemeClr val="dk2"/>
              </a:solidFill>
              <a:latin typeface="Big Shoulders Text"/>
              <a:ea typeface="Big Shoulders Text"/>
              <a:cs typeface="Big Shoulders Text"/>
              <a:sym typeface="Big Shoulders Tex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Big Shoulders Text"/>
              <a:ea typeface="Big Shoulders Text"/>
              <a:cs typeface="Big Shoulders Text"/>
              <a:sym typeface="Big Shoulders Tex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43"/>
          <p:cNvSpPr txBox="1">
            <a:spLocks noGrp="1"/>
          </p:cNvSpPr>
          <p:nvPr>
            <p:ph type="subTitle" idx="1"/>
          </p:nvPr>
        </p:nvSpPr>
        <p:spPr>
          <a:xfrm>
            <a:off x="713225" y="1036950"/>
            <a:ext cx="7625100" cy="356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It’s close to midnight.</a:t>
            </a:r>
            <a:endParaRPr/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Something evil’s lurking in the dark </a:t>
            </a:r>
            <a:endParaRPr/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Under the __________</a:t>
            </a:r>
            <a:endParaRPr/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see a sight that almost stops your heart</a:t>
            </a:r>
            <a:endParaRPr/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try to scream</a:t>
            </a:r>
            <a:endParaRPr/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But terror take the sound before you _______  _______</a:t>
            </a:r>
            <a:endParaRPr/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start to freeze</a:t>
            </a:r>
            <a:endParaRPr/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 horror looks you _______  _________ the eyes</a:t>
            </a:r>
            <a:endParaRPr/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You’re _________</a:t>
            </a:r>
            <a:endParaRPr/>
          </a:p>
        </p:txBody>
      </p:sp>
      <p:sp>
        <p:nvSpPr>
          <p:cNvPr id="1573" name="Google Shape;1573;p43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ig Shoulders Text ExtraBold"/>
                <a:ea typeface="Big Shoulders Text ExtraBold"/>
                <a:cs typeface="Big Shoulders Text ExtraBold"/>
                <a:sym typeface="Big Shoulders Text ExtraBold"/>
              </a:rPr>
              <a:t>Listen and fill the Lyrics</a:t>
            </a:r>
            <a:endParaRPr>
              <a:latin typeface="Big Shoulders Text ExtraBold"/>
              <a:ea typeface="Big Shoulders Text ExtraBold"/>
              <a:cs typeface="Big Shoulders Text ExtraBold"/>
              <a:sym typeface="Big Shoulders Text ExtraBold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8" name="Google Shape;1578;p44"/>
          <p:cNvSpPr txBox="1">
            <a:spLocks noGrp="1"/>
          </p:cNvSpPr>
          <p:nvPr>
            <p:ph type="subTitle" idx="1"/>
          </p:nvPr>
        </p:nvSpPr>
        <p:spPr>
          <a:xfrm>
            <a:off x="713225" y="1036950"/>
            <a:ext cx="7625100" cy="356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It’s close to midnight.</a:t>
            </a:r>
            <a:endParaRPr/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Something evil’s lurking in the dark </a:t>
            </a:r>
            <a:endParaRPr/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Under the __________</a:t>
            </a:r>
            <a:endParaRPr/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see a sight that almost stops your heart</a:t>
            </a:r>
            <a:endParaRPr/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try to scream</a:t>
            </a:r>
            <a:endParaRPr/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But terror take the sound before you _______  _______</a:t>
            </a:r>
            <a:endParaRPr/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start to freeze</a:t>
            </a:r>
            <a:endParaRPr/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 horror looks you _________  _________ the eyes</a:t>
            </a:r>
            <a:endParaRPr/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You’re _________</a:t>
            </a:r>
            <a:endParaRPr/>
          </a:p>
        </p:txBody>
      </p:sp>
      <p:sp>
        <p:nvSpPr>
          <p:cNvPr id="1579" name="Google Shape;1579;p44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ig Shoulders Text ExtraBold"/>
                <a:ea typeface="Big Shoulders Text ExtraBold"/>
                <a:cs typeface="Big Shoulders Text ExtraBold"/>
                <a:sym typeface="Big Shoulders Text ExtraBold"/>
              </a:rPr>
              <a:t>Listen and fill the Lyrics</a:t>
            </a:r>
            <a:endParaRPr>
              <a:latin typeface="Big Shoulders Text ExtraBold"/>
              <a:ea typeface="Big Shoulders Text ExtraBold"/>
              <a:cs typeface="Big Shoulders Text ExtraBold"/>
              <a:sym typeface="Big Shoulders Text ExtraBold"/>
            </a:endParaRPr>
          </a:p>
        </p:txBody>
      </p:sp>
      <p:sp>
        <p:nvSpPr>
          <p:cNvPr id="1580" name="Google Shape;1580;p44"/>
          <p:cNvSpPr txBox="1"/>
          <p:nvPr/>
        </p:nvSpPr>
        <p:spPr>
          <a:xfrm>
            <a:off x="5335550" y="2896425"/>
            <a:ext cx="927600" cy="3297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highlight>
                  <a:schemeClr val="dk2"/>
                </a:highlight>
                <a:latin typeface="Roboto Condensed"/>
                <a:ea typeface="Roboto Condensed"/>
                <a:cs typeface="Roboto Condensed"/>
                <a:sym typeface="Roboto Condensed"/>
              </a:rPr>
              <a:t>Make it</a:t>
            </a:r>
            <a:endParaRPr sz="1500">
              <a:solidFill>
                <a:schemeClr val="dk1"/>
              </a:solidFill>
              <a:highlight>
                <a:schemeClr val="dk2"/>
              </a:highlight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581" name="Google Shape;1581;p44"/>
          <p:cNvSpPr txBox="1"/>
          <p:nvPr/>
        </p:nvSpPr>
        <p:spPr>
          <a:xfrm>
            <a:off x="4237200" y="3582225"/>
            <a:ext cx="1326900" cy="3297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highlight>
                  <a:schemeClr val="dk2"/>
                </a:highlight>
                <a:latin typeface="Roboto Condensed"/>
                <a:ea typeface="Roboto Condensed"/>
                <a:cs typeface="Roboto Condensed"/>
                <a:sym typeface="Roboto Condensed"/>
              </a:rPr>
              <a:t>Right between</a:t>
            </a:r>
            <a:endParaRPr sz="1500">
              <a:solidFill>
                <a:schemeClr val="dk1"/>
              </a:solidFill>
              <a:highlight>
                <a:schemeClr val="dk2"/>
              </a:highlight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582" name="Google Shape;1582;p44"/>
          <p:cNvSpPr txBox="1"/>
          <p:nvPr/>
        </p:nvSpPr>
        <p:spPr>
          <a:xfrm>
            <a:off x="4465800" y="3963225"/>
            <a:ext cx="1015800" cy="3297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highlight>
                  <a:schemeClr val="dk2"/>
                </a:highlight>
                <a:latin typeface="Roboto Condensed"/>
                <a:ea typeface="Roboto Condensed"/>
                <a:cs typeface="Roboto Condensed"/>
                <a:sym typeface="Roboto Condensed"/>
              </a:rPr>
              <a:t>paralyzed</a:t>
            </a:r>
            <a:endParaRPr sz="1500">
              <a:solidFill>
                <a:schemeClr val="dk1"/>
              </a:solidFill>
              <a:highlight>
                <a:schemeClr val="dk2"/>
              </a:highlight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583" name="Google Shape;1583;p44"/>
          <p:cNvSpPr txBox="1"/>
          <p:nvPr/>
        </p:nvSpPr>
        <p:spPr>
          <a:xfrm>
            <a:off x="4497350" y="1982025"/>
            <a:ext cx="1015800" cy="3297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highlight>
                  <a:schemeClr val="dk2"/>
                </a:highlight>
                <a:latin typeface="Roboto Condensed"/>
                <a:ea typeface="Roboto Condensed"/>
                <a:cs typeface="Roboto Condensed"/>
                <a:sym typeface="Roboto Condensed"/>
              </a:rPr>
              <a:t>moonlight</a:t>
            </a:r>
            <a:endParaRPr sz="1500">
              <a:solidFill>
                <a:schemeClr val="dk1"/>
              </a:solidFill>
              <a:highlight>
                <a:schemeClr val="dk2"/>
              </a:highlight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ichael Jackson - Thriller (Official Video - Shortened Version).mp4">
            <a:hlinkClick r:id="" action="ppaction://media"/>
            <a:extLst>
              <a:ext uri="{FF2B5EF4-FFF2-40B4-BE49-F238E27FC236}">
                <a16:creationId xmlns:a16="http://schemas.microsoft.com/office/drawing/2014/main" id="{26809198-1D47-41BC-9179-E9F4CEFCB51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702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0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8" name="Google Shape;1588;p45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ig Shoulders Text ExtraBold"/>
                <a:ea typeface="Big Shoulders Text ExtraBold"/>
                <a:cs typeface="Big Shoulders Text ExtraBold"/>
                <a:sym typeface="Big Shoulders Text ExtraBold"/>
              </a:rPr>
              <a:t>Can you find dark and scary image of words?</a:t>
            </a:r>
            <a:endParaRPr>
              <a:latin typeface="Big Shoulders Text ExtraBold"/>
              <a:ea typeface="Big Shoulders Text ExtraBold"/>
              <a:cs typeface="Big Shoulders Text ExtraBold"/>
              <a:sym typeface="Big Shoulders Text ExtraBold"/>
            </a:endParaRPr>
          </a:p>
        </p:txBody>
      </p:sp>
      <p:sp>
        <p:nvSpPr>
          <p:cNvPr id="1589" name="Google Shape;1589;p45"/>
          <p:cNvSpPr txBox="1"/>
          <p:nvPr/>
        </p:nvSpPr>
        <p:spPr>
          <a:xfrm>
            <a:off x="1125475" y="1630325"/>
            <a:ext cx="17679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dk2"/>
                </a:solidFill>
                <a:latin typeface="Big Shoulders Text"/>
                <a:ea typeface="Big Shoulders Text"/>
                <a:cs typeface="Big Shoulders Text"/>
                <a:sym typeface="Big Shoulders Text"/>
              </a:rPr>
              <a:t>Midnight</a:t>
            </a:r>
            <a:endParaRPr sz="1900">
              <a:solidFill>
                <a:schemeClr val="dk2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590" name="Google Shape;1590;p45"/>
          <p:cNvSpPr txBox="1"/>
          <p:nvPr/>
        </p:nvSpPr>
        <p:spPr>
          <a:xfrm>
            <a:off x="3692575" y="1630325"/>
            <a:ext cx="17679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dk2"/>
                </a:solidFill>
                <a:latin typeface="Big Shoulders Text"/>
                <a:ea typeface="Big Shoulders Text"/>
                <a:cs typeface="Big Shoulders Text"/>
                <a:sym typeface="Big Shoulders Text"/>
              </a:rPr>
              <a:t>Evil</a:t>
            </a:r>
            <a:endParaRPr sz="1900">
              <a:solidFill>
                <a:schemeClr val="dk2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591" name="Google Shape;1591;p45"/>
          <p:cNvSpPr txBox="1"/>
          <p:nvPr/>
        </p:nvSpPr>
        <p:spPr>
          <a:xfrm>
            <a:off x="5782025" y="1844450"/>
            <a:ext cx="17679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dk2"/>
                </a:solidFill>
                <a:latin typeface="Big Shoulders Text"/>
                <a:ea typeface="Big Shoulders Text"/>
                <a:cs typeface="Big Shoulders Text"/>
                <a:sym typeface="Big Shoulders Text"/>
              </a:rPr>
              <a:t>Dark </a:t>
            </a:r>
            <a:endParaRPr sz="3000" b="1">
              <a:solidFill>
                <a:schemeClr val="dk2"/>
              </a:solidFill>
              <a:latin typeface="Big Shoulders Text"/>
              <a:ea typeface="Big Shoulders Text"/>
              <a:cs typeface="Big Shoulders Text"/>
              <a:sym typeface="Big Shoulders Text"/>
            </a:endParaRPr>
          </a:p>
        </p:txBody>
      </p:sp>
      <p:sp>
        <p:nvSpPr>
          <p:cNvPr id="1592" name="Google Shape;1592;p45"/>
          <p:cNvSpPr txBox="1"/>
          <p:nvPr/>
        </p:nvSpPr>
        <p:spPr>
          <a:xfrm>
            <a:off x="824325" y="2661113"/>
            <a:ext cx="17679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dk2"/>
                </a:solidFill>
                <a:latin typeface="Big Shoulders Text"/>
                <a:ea typeface="Big Shoulders Text"/>
                <a:cs typeface="Big Shoulders Text"/>
                <a:sym typeface="Big Shoulders Text"/>
              </a:rPr>
              <a:t>Moonlight</a:t>
            </a:r>
            <a:endParaRPr sz="1900">
              <a:solidFill>
                <a:schemeClr val="dk2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593" name="Google Shape;1593;p45"/>
          <p:cNvSpPr txBox="1"/>
          <p:nvPr/>
        </p:nvSpPr>
        <p:spPr>
          <a:xfrm>
            <a:off x="2999750" y="2661113"/>
            <a:ext cx="17679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dk2"/>
                </a:solidFill>
                <a:latin typeface="Big Shoulders Text"/>
                <a:ea typeface="Big Shoulders Text"/>
                <a:cs typeface="Big Shoulders Text"/>
                <a:sym typeface="Big Shoulders Text"/>
              </a:rPr>
              <a:t>Scream</a:t>
            </a:r>
            <a:endParaRPr sz="1900">
              <a:solidFill>
                <a:schemeClr val="dk2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594" name="Google Shape;1594;p45"/>
          <p:cNvSpPr txBox="1"/>
          <p:nvPr/>
        </p:nvSpPr>
        <p:spPr>
          <a:xfrm>
            <a:off x="4853275" y="2756325"/>
            <a:ext cx="17679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dk2"/>
                </a:solidFill>
                <a:latin typeface="Big Shoulders Text"/>
                <a:ea typeface="Big Shoulders Text"/>
                <a:cs typeface="Big Shoulders Text"/>
                <a:sym typeface="Big Shoulders Text"/>
              </a:rPr>
              <a:t>Terror</a:t>
            </a:r>
            <a:endParaRPr sz="1900">
              <a:solidFill>
                <a:schemeClr val="dk2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595" name="Google Shape;1595;p45"/>
          <p:cNvSpPr txBox="1"/>
          <p:nvPr/>
        </p:nvSpPr>
        <p:spPr>
          <a:xfrm>
            <a:off x="6535725" y="2756325"/>
            <a:ext cx="17679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dk2"/>
                </a:solidFill>
                <a:latin typeface="Big Shoulders Text"/>
                <a:ea typeface="Big Shoulders Text"/>
                <a:cs typeface="Big Shoulders Text"/>
                <a:sym typeface="Big Shoulders Text"/>
              </a:rPr>
              <a:t>Freeze</a:t>
            </a:r>
            <a:endParaRPr sz="1900">
              <a:solidFill>
                <a:schemeClr val="dk2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596" name="Google Shape;1596;p45"/>
          <p:cNvSpPr txBox="1"/>
          <p:nvPr/>
        </p:nvSpPr>
        <p:spPr>
          <a:xfrm>
            <a:off x="2436450" y="3691900"/>
            <a:ext cx="17679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dk2"/>
                </a:solidFill>
                <a:latin typeface="Big Shoulders Text"/>
                <a:ea typeface="Big Shoulders Text"/>
                <a:cs typeface="Big Shoulders Text"/>
                <a:sym typeface="Big Shoulders Text"/>
              </a:rPr>
              <a:t>paralyze</a:t>
            </a:r>
            <a:endParaRPr sz="1900">
              <a:solidFill>
                <a:schemeClr val="dk2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1" name="Google Shape;1601;p46"/>
          <p:cNvSpPr txBox="1">
            <a:spLocks noGrp="1"/>
          </p:cNvSpPr>
          <p:nvPr>
            <p:ph type="subTitle" idx="1"/>
          </p:nvPr>
        </p:nvSpPr>
        <p:spPr>
          <a:xfrm>
            <a:off x="848550" y="1756075"/>
            <a:ext cx="7555800" cy="154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/>
              <a:t>Thank You for Listening Our Presentation</a:t>
            </a:r>
            <a:endParaRPr sz="37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me to the Cinema by Slidesgo">
  <a:themeElements>
    <a:clrScheme name="Simple Light">
      <a:dk1>
        <a:srgbClr val="1C1512"/>
      </a:dk1>
      <a:lt1>
        <a:srgbClr val="FFFFFF"/>
      </a:lt1>
      <a:dk2>
        <a:srgbClr val="F8D0C6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1C151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633</Words>
  <Application>Microsoft Macintosh PowerPoint</Application>
  <PresentationFormat>On-screen Show (16:9)</PresentationFormat>
  <Paragraphs>102</Paragraphs>
  <Slides>20</Slides>
  <Notes>19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Anaheim</vt:lpstr>
      <vt:lpstr>Big Shoulders Text ExtraBold</vt:lpstr>
      <vt:lpstr>Big Shoulders Text SemiBold</vt:lpstr>
      <vt:lpstr>Roboto Condensed Light</vt:lpstr>
      <vt:lpstr>Roboto</vt:lpstr>
      <vt:lpstr>Roboto Condensed</vt:lpstr>
      <vt:lpstr>Arial</vt:lpstr>
      <vt:lpstr>Big Shoulders Text</vt:lpstr>
      <vt:lpstr>Come to the Cinema by Slidesgo</vt:lpstr>
      <vt:lpstr>Thriller</vt:lpstr>
      <vt:lpstr>Who is  Michael Jackson?</vt:lpstr>
      <vt:lpstr>Who is Michael Jackson?</vt:lpstr>
      <vt:lpstr>Before became "Michael Jackson"</vt:lpstr>
      <vt:lpstr>The Mystery Behind Michael Jackson</vt:lpstr>
      <vt:lpstr>SONG INFORMATIOINS</vt:lpstr>
      <vt:lpstr>THRILLER</vt:lpstr>
      <vt:lpstr>GENRE</vt:lpstr>
      <vt:lpstr>PowerPoint Presentation</vt:lpstr>
      <vt:lpstr>True or false</vt:lpstr>
      <vt:lpstr>PowerPoint Presentation</vt:lpstr>
      <vt:lpstr>PowerPoint Presentation</vt:lpstr>
      <vt:lpstr>PowerPoint Presentation</vt:lpstr>
      <vt:lpstr>Learn lyrics</vt:lpstr>
      <vt:lpstr>Let’s Find the Word of Dark </vt:lpstr>
      <vt:lpstr>Listen and fill the Lyrics</vt:lpstr>
      <vt:lpstr>Listen and fill the Lyrics</vt:lpstr>
      <vt:lpstr>PowerPoint Presentation</vt:lpstr>
      <vt:lpstr>Can you find dark and scary image of words?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Thriller</dc:title>
  <cp:lastModifiedBy>Jason Pipe</cp:lastModifiedBy>
  <cp:revision>2</cp:revision>
  <dcterms:modified xsi:type="dcterms:W3CDTF">2024-07-18T08:54:14Z</dcterms:modified>
</cp:coreProperties>
</file>