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5" r:id="rId13"/>
    <p:sldId id="266" r:id="rId14"/>
    <p:sldId id="267" r:id="rId15"/>
  </p:sldIdLst>
  <p:sldSz cx="9144000" cy="5143500" type="screen16x9"/>
  <p:notesSz cx="6858000" cy="9144000"/>
  <p:embeddedFontLst>
    <p:embeddedFont>
      <p:font typeface="Meiryo" panose="020B0604030504040204" pitchFamily="34" charset="-128"/>
      <p:regular r:id="rId17"/>
      <p:bold r:id="rId18"/>
      <p:italic r:id="rId19"/>
      <p:boldItalic r:id="rId20"/>
    </p:embeddedFont>
    <p:embeddedFont>
      <p:font typeface="Comic Sans MS" panose="030F0902030302020204" pitchFamily="66" charset="0"/>
      <p:regular r:id="rId21"/>
    </p:embeddedFon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Playfair Display" pitchFamily="2" charset="77"/>
      <p:regular r:id="rId26"/>
      <p:bold r:id="rId27"/>
      <p:italic r:id="rId28"/>
      <p:boldItalic r:id="rId29"/>
    </p:embeddedFont>
    <p:embeddedFont>
      <p:font typeface="Raleway" pitchFamily="2" charset="77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d8ac5884b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d8ac5884b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d8ac5884b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d8ac5884b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a799edec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a799edec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a799edec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a799edec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ee452ce4d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ee452ce4df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a799edec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a799edec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 wanna introduce about artist of this song.artist name is Olivia, she is 18 old.  she is a singer songwriter and actress,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as an actress she is famous for Nina from Highschool musical.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Now she is in the first place of artist 100 chart by  bilboard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e42aa91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e42aa91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Next, I introduce her career. Her popular song is here.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All I want is her kickstarted song of her singer’s career.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Driver’s license is her debut single and most popular song.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SOUR is the album. It includes many popular somg for example driver7Slicense ,good 4 u dejavu and so 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If you click these photos  ,you can get more information of the songs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ee42aa911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ee42aa911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Next I explain words information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I picked up 3 words from lyrics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the word  sociopath  is used to express a heartless exboyfriend.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other 2 words please check it later.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a799edec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a799edec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a799edec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a799edec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a799edec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a799edec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Ni_6U5Pm_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earch.yahoo.co.jp/amp/s/www.udiscovermusic.jp/stories/olivia-rodrigo-interview-with-zane-lowe/amp%3Fusqp%3Dmq331AQIKAGwASCAAgM%253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illboard.com/charts/artist-100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genius.com/artists/Olivia-rodrigo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genius.com/Olivia-rodrigo-all-i-want-lyrics" TargetMode="External"/><Relationship Id="rId7" Type="http://schemas.openxmlformats.org/officeDocument/2006/relationships/hyperlink" Target="https://genius.com/albums/Olivia-rodrigo/Sou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hyperlink" Target="https://genius.com/Olivia-rodrigo-drivers-license-lyrics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us.com/Olivia-rodrigo-good-4-u-lyric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hyperlink" Target="https://en.wikipedia.org/wiki/Antisocial_personality_disorde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us.com/Olivia-rodrigo-good-4-u-lyric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020025" y="7804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/>
              <a:t>good 4 u</a:t>
            </a:r>
            <a:endParaRPr sz="360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096300" y="3577975"/>
            <a:ext cx="2951400" cy="6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50" b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https://www.youtube.com/watch?v=gNi_6U5Pm_o</a:t>
            </a:r>
            <a:endParaRPr sz="125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3096300" y="2571738"/>
            <a:ext cx="353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Haruka Ichimura, Karen Negishi, </a:t>
            </a:r>
            <a:endParaRPr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Makoto Seki, Honoka Shin</a:t>
            </a:r>
            <a:endParaRPr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DB1F6-39C9-7636-9AFB-C5C04B7F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3" name="Olivia Rodrigo - good 4 u .mp4">
            <a:hlinkClick r:id="" action="ppaction://media"/>
            <a:extLst>
              <a:ext uri="{FF2B5EF4-FFF2-40B4-BE49-F238E27FC236}">
                <a16:creationId xmlns:a16="http://schemas.microsoft.com/office/drawing/2014/main" id="{F31A8D6D-4826-5C8A-6C27-784AACA02B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1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Comic Sans MS"/>
                <a:ea typeface="Comic Sans MS"/>
                <a:cs typeface="Comic Sans MS"/>
                <a:sym typeface="Comic Sans MS"/>
              </a:rPr>
              <a:t>The Birth Story of This Album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311700" y="1695450"/>
            <a:ext cx="5657400" cy="31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/>
              <a:t>This album shows </a:t>
            </a:r>
            <a:r>
              <a:rPr lang="ja" sz="2600" b="1">
                <a:solidFill>
                  <a:schemeClr val="dk1"/>
                </a:solidFill>
              </a:rPr>
              <a:t>my thinkings deeply.</a:t>
            </a:r>
            <a:endParaRPr sz="2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600" b="1"/>
              <a:t>I interpret </a:t>
            </a:r>
            <a:r>
              <a:rPr lang="ja" sz="2600" b="1">
                <a:solidFill>
                  <a:schemeClr val="dk1"/>
                </a:solidFill>
              </a:rPr>
              <a:t>teenagers’ complexed feelings</a:t>
            </a:r>
            <a:r>
              <a:rPr lang="ja" sz="2600" b="1"/>
              <a:t> like sudden sad emotions and not theoretical angers.</a:t>
            </a:r>
            <a:endParaRPr sz="2600" b="1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100" y="1695450"/>
            <a:ext cx="2870100" cy="33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675468" y="609630"/>
            <a:ext cx="5101200" cy="32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chemeClr val="lt1"/>
                </a:solidFill>
              </a:rPr>
              <a:t>I made these songs based on</a:t>
            </a:r>
            <a:r>
              <a:rPr lang="ja" sz="3100" b="1"/>
              <a:t> </a:t>
            </a:r>
            <a:r>
              <a:rPr lang="ja" sz="3400" b="1">
                <a:solidFill>
                  <a:srgbClr val="E06666"/>
                </a:solidFill>
              </a:rPr>
              <a:t>my feelings</a:t>
            </a:r>
            <a:r>
              <a:rPr lang="ja" sz="3100" b="1">
                <a:solidFill>
                  <a:schemeClr val="lt1"/>
                </a:solidFill>
              </a:rPr>
              <a:t>.</a:t>
            </a:r>
            <a:endParaRPr sz="3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chemeClr val="lt1"/>
                </a:solidFill>
              </a:rPr>
              <a:t>Sour sings  reality of </a:t>
            </a:r>
            <a:r>
              <a:rPr lang="ja" sz="3400" b="1">
                <a:solidFill>
                  <a:srgbClr val="E06666"/>
                </a:solidFill>
              </a:rPr>
              <a:t>teenagers</a:t>
            </a:r>
            <a:r>
              <a:rPr lang="ja" sz="3400" b="1">
                <a:solidFill>
                  <a:schemeClr val="lt1"/>
                </a:solidFill>
              </a:rPr>
              <a:t>.</a:t>
            </a:r>
            <a:endParaRPr sz="34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chemeClr val="lt1"/>
                </a:solidFill>
              </a:rPr>
              <a:t>I’m sure to succeed in this album!!!!!</a:t>
            </a:r>
            <a:endParaRPr sz="3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 b="1">
                <a:solidFill>
                  <a:schemeClr val="lt1"/>
                </a:solidFill>
              </a:rPr>
              <a:t>Reference:</a:t>
            </a:r>
            <a:r>
              <a:rPr lang="ja" sz="3100" b="1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Intrview of sour</a:t>
            </a:r>
            <a:endParaRPr sz="3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1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080" i="1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song is about a heartbreak</a:t>
            </a:r>
            <a:endParaRPr sz="3080" i="1" u="sng">
              <a:solidFill>
                <a:schemeClr val="accen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-249600" y="1509000"/>
            <a:ext cx="8520600" cy="34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4780" b="1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</a:t>
            </a:r>
            <a:endParaRPr sz="3100"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9225" y="869825"/>
            <a:ext cx="730025" cy="71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050" y="145938"/>
            <a:ext cx="1237174" cy="103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57700" y="1273050"/>
            <a:ext cx="7600200" cy="3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She       :hasn’t changed her mind yet.</a:t>
            </a:r>
            <a:endParaRPr sz="3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Her ex: has already moved on.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000" b="1" i="1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but…</a:t>
            </a:r>
            <a:endParaRPr sz="3000" b="1" i="1" u="sng">
              <a:solidFill>
                <a:schemeClr val="accen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700">
                <a:solidFill>
                  <a:schemeClr val="dk2"/>
                </a:solidFill>
              </a:rPr>
              <a:t>Singing powerful with drums and guitars</a:t>
            </a:r>
            <a:endParaRPr sz="27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700">
                <a:solidFill>
                  <a:schemeClr val="dk2"/>
                </a:solidFill>
              </a:rPr>
              <a:t>Not moody, sentimental, painful</a:t>
            </a:r>
            <a:endParaRPr sz="2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9394475" y="603000"/>
            <a:ext cx="82434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460075" y="3802700"/>
            <a:ext cx="7802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800" i="1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good for you!!!!</a:t>
            </a:r>
            <a:r>
              <a:rPr lang="ja" sz="4800">
                <a:latin typeface="Comic Sans MS"/>
                <a:ea typeface="Comic Sans MS"/>
                <a:cs typeface="Comic Sans MS"/>
                <a:sym typeface="Comic Sans MS"/>
              </a:rPr>
              <a:t> ×14 times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3617750" y="785500"/>
            <a:ext cx="591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i="1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the fuck is up with that?</a:t>
            </a:r>
            <a:endParaRPr sz="2200" i="1">
              <a:solidFill>
                <a:srgbClr val="4A86E8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3763475" y="3108200"/>
            <a:ext cx="5299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i="1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screw that, and screw you</a:t>
            </a:r>
            <a:endParaRPr sz="700" i="1">
              <a:solidFill>
                <a:srgbClr val="4A86E8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0601" y="1228438"/>
            <a:ext cx="1968650" cy="199491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-55225" y="184000"/>
            <a:ext cx="94497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ja" sz="2708" b="1" i="1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Sing about her ex’s attitude sarcastically(ironically</a:t>
            </a:r>
            <a:r>
              <a:rPr lang="ja" sz="1980" b="1" i="1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 sz="100" i="1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184050" y="1266500"/>
            <a:ext cx="6063600" cy="19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2191">
                <a:solidFill>
                  <a:srgbClr val="471F1F"/>
                </a:solidFill>
              </a:rPr>
              <a:t>     </a:t>
            </a:r>
            <a:r>
              <a:rPr lang="ja" sz="2191" b="1">
                <a:solidFill>
                  <a:srgbClr val="471F1F"/>
                </a:solidFill>
              </a:rPr>
              <a:t>You moved on really easily!</a:t>
            </a:r>
            <a:endParaRPr sz="2191" b="1">
              <a:solidFill>
                <a:srgbClr val="471F1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2191" b="1"/>
              <a:t>     </a:t>
            </a:r>
            <a:r>
              <a:rPr lang="ja" sz="2191" b="1">
                <a:solidFill>
                  <a:srgbClr val="471F1F"/>
                </a:solidFill>
              </a:rPr>
              <a:t>You look happy and healthy, not me!</a:t>
            </a:r>
            <a:endParaRPr sz="2191" b="1">
              <a:solidFill>
                <a:srgbClr val="471F1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2191" b="1"/>
              <a:t>     </a:t>
            </a:r>
            <a:r>
              <a:rPr lang="ja" sz="2191" b="1">
                <a:solidFill>
                  <a:srgbClr val="471F1F"/>
                </a:solidFill>
              </a:rPr>
              <a:t>You’re do in’ great out there without me!</a:t>
            </a:r>
            <a:endParaRPr sz="2191" b="1">
              <a:solidFill>
                <a:srgbClr val="471F1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ja" sz="2191" b="1">
                <a:solidFill>
                  <a:srgbClr val="471F1F"/>
                </a:solidFill>
              </a:rPr>
              <a:t>     You’re so unaffected, I really don’t get it!</a:t>
            </a:r>
            <a:r>
              <a:rPr lang="ja" sz="100" b="1">
                <a:solidFill>
                  <a:schemeClr val="accent1"/>
                </a:solidFill>
              </a:rPr>
              <a:t>t 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5898000" y="1708350"/>
            <a:ext cx="1168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i="1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Hun?</a:t>
            </a:r>
            <a:endParaRPr sz="1900" i="1">
              <a:solidFill>
                <a:srgbClr val="4A86E8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239225" y="3404475"/>
            <a:ext cx="529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i="1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like a damn sociopath</a:t>
            </a:r>
            <a:endParaRPr sz="2100" i="1">
              <a:solidFill>
                <a:srgbClr val="4A86E8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i="1" u="sng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Her true feelings...</a:t>
            </a:r>
            <a:endParaRPr i="1" u="sng">
              <a:solidFill>
                <a:schemeClr val="accen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238075" y="13365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Why you are so Ok now?</a:t>
            </a:r>
            <a:endParaRPr sz="280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Am I just a little thing to you?</a:t>
            </a:r>
            <a:endParaRPr sz="280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Why are you moving on so quickly?</a:t>
            </a:r>
            <a:endParaRPr sz="280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80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Don’t you have any regrets about our breaking up?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80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You don’t care about me, do you?</a:t>
            </a:r>
            <a:endParaRPr sz="280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399" y="34650"/>
            <a:ext cx="1331875" cy="13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7725" y="1438550"/>
            <a:ext cx="1479350" cy="147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353025"/>
            <a:ext cx="8832300" cy="10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About Artist</a:t>
            </a:r>
            <a:endParaRPr sz="933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4512" y="402250"/>
            <a:ext cx="1945713" cy="194569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/>
          <p:nvPr/>
        </p:nvSpPr>
        <p:spPr>
          <a:xfrm>
            <a:off x="177500" y="1646900"/>
            <a:ext cx="4025700" cy="2605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1" name="Google Shape;111;p1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0700" y="1208363"/>
            <a:ext cx="2371599" cy="36113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177500" y="16469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Olivia Isabel Rodrigo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age 18</a:t>
            </a:r>
            <a:endParaRPr sz="2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Murrieta, California, U.S.</a:t>
            </a:r>
            <a:endParaRPr sz="2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Singer-songwriter actress</a:t>
            </a:r>
            <a:endParaRPr sz="2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64500" y="2482650"/>
            <a:ext cx="1994100" cy="19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6806613" y="3141850"/>
            <a:ext cx="1958400" cy="1327500"/>
          </a:xfrm>
          <a:prstGeom prst="rect">
            <a:avLst/>
          </a:prstGeom>
          <a:solidFill>
            <a:srgbClr val="C27B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3242900" y="3138125"/>
            <a:ext cx="2250600" cy="13275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/>
          <p:nvPr/>
        </p:nvSpPr>
        <p:spPr>
          <a:xfrm>
            <a:off x="311700" y="3141850"/>
            <a:ext cx="1958400" cy="13275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311700" y="25507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latin typeface="Raleway"/>
                <a:ea typeface="Raleway"/>
                <a:cs typeface="Raleway"/>
                <a:sym typeface="Raleway"/>
              </a:rPr>
              <a:t>Career</a:t>
            </a:r>
            <a:endParaRPr u="sng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311700" y="3189850"/>
            <a:ext cx="2333700" cy="16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All I WANT</a:t>
            </a:r>
            <a:endParaRPr sz="3200"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1511" b="1">
                <a:solidFill>
                  <a:schemeClr val="accent1"/>
                </a:solidFill>
                <a:latin typeface="Meiryo"/>
                <a:ea typeface="Meiryo"/>
                <a:cs typeface="Meiryo"/>
                <a:sym typeface="Meiryo"/>
              </a:rPr>
              <a:t>Nov 27, 2019</a:t>
            </a:r>
            <a:r>
              <a:rPr lang="ja" sz="3200" b="1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	</a:t>
            </a:r>
            <a:r>
              <a:rPr lang="ja"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		</a:t>
            </a:r>
            <a:endParaRPr/>
          </a:p>
        </p:txBody>
      </p:sp>
      <p:pic>
        <p:nvPicPr>
          <p:cNvPr id="123" name="Google Shape;123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65825"/>
            <a:ext cx="1868450" cy="18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3975" y="965825"/>
            <a:ext cx="1868450" cy="18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59013" y="914213"/>
            <a:ext cx="1971675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3201350" y="3182200"/>
            <a:ext cx="23337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Driver’s license</a:t>
            </a:r>
            <a:endParaRPr sz="21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>
                <a:latin typeface="Meiryo"/>
                <a:ea typeface="Meiryo"/>
                <a:cs typeface="Meiryo"/>
                <a:sym typeface="Meiryo"/>
              </a:rPr>
              <a:t>January 8, 2021</a:t>
            </a:r>
            <a:endParaRPr sz="1600" b="1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>
                <a:latin typeface="Meiryo"/>
                <a:ea typeface="Meiryo"/>
                <a:cs typeface="Meiryo"/>
                <a:sym typeface="Meiryo"/>
              </a:rPr>
              <a:t>(Her debut single)</a:t>
            </a:r>
            <a:endParaRPr sz="1600" b="1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6856200" y="3189850"/>
            <a:ext cx="20727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SOUR</a:t>
            </a:r>
            <a:endParaRPr sz="20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latin typeface="Meiryo"/>
              <a:ea typeface="Meiryo"/>
              <a:cs typeface="Meiryo"/>
              <a:sym typeface="Meiry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latin typeface="Meiryo"/>
                <a:ea typeface="Meiryo"/>
                <a:cs typeface="Meiryo"/>
                <a:sym typeface="Meiryo"/>
              </a:rPr>
              <a:t>May 21, 2021</a:t>
            </a:r>
            <a:endParaRPr sz="1500" b="1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299800" y="4633325"/>
            <a:ext cx="558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Let’s click these photos. You can look more information of songs!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Words information from lyrics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21"/>
          <p:cNvSpPr/>
          <p:nvPr/>
        </p:nvSpPr>
        <p:spPr>
          <a:xfrm>
            <a:off x="311700" y="1331950"/>
            <a:ext cx="4219800" cy="626100"/>
          </a:xfrm>
          <a:prstGeom prst="snip1Rect">
            <a:avLst>
              <a:gd name="adj" fmla="val 16667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1"/>
          <p:cNvSpPr/>
          <p:nvPr/>
        </p:nvSpPr>
        <p:spPr>
          <a:xfrm>
            <a:off x="311700" y="2272550"/>
            <a:ext cx="5440500" cy="712800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1"/>
          <p:cNvSpPr/>
          <p:nvPr/>
        </p:nvSpPr>
        <p:spPr>
          <a:xfrm>
            <a:off x="311700" y="3170900"/>
            <a:ext cx="7857600" cy="1376400"/>
          </a:xfrm>
          <a:prstGeom prst="snip1Rect">
            <a:avLst>
              <a:gd name="adj" fmla="val 166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311700" y="1253400"/>
            <a:ext cx="8520600" cy="341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lose one's mind</a:t>
            </a:r>
            <a:endParaRPr sz="1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to become mentally ill : to go insane</a:t>
            </a:r>
            <a:endParaRPr sz="1950">
              <a:solidFill>
                <a:srgbClr val="30333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50">
              <a:solidFill>
                <a:srgbClr val="30333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salt in/into the wound</a:t>
            </a:r>
            <a:endParaRPr sz="1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to make a difficult situation even worse for someone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sociopath</a:t>
            </a:r>
            <a:endParaRPr sz="1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:Individuals with </a:t>
            </a:r>
            <a:r>
              <a:rPr lang="ja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antisocial personality disorder</a:t>
            </a:r>
            <a:r>
              <a:rPr lang="ja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They are known for having shallow emotions, manipulating others, behaving impulsively and not caring about the feelings of others. </a:t>
            </a: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400"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0550" y="449250"/>
            <a:ext cx="2571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ia Rodrigo - good 4 u (Official Video).mp4">
            <a:hlinkClick r:id="" action="ppaction://media"/>
            <a:extLst>
              <a:ext uri="{FF2B5EF4-FFF2-40B4-BE49-F238E27FC236}">
                <a16:creationId xmlns:a16="http://schemas.microsoft.com/office/drawing/2014/main" id="{98140CAB-7E1B-7982-BCF9-D6066FFC93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5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to sing well this song?</a:t>
            </a:r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1"/>
          </p:nvPr>
        </p:nvSpPr>
        <p:spPr>
          <a:xfrm>
            <a:off x="233650" y="1132975"/>
            <a:ext cx="8472300" cy="36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6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Points</a:t>
            </a:r>
            <a:endParaRPr sz="162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40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Using pronunciation rule such as </a:t>
            </a:r>
            <a:r>
              <a:rPr lang="ja" sz="1245">
                <a:solidFill>
                  <a:srgbClr val="30333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linking, reduction and assimilation.</a:t>
            </a:r>
            <a:endParaRPr sz="1245">
              <a:solidFill>
                <a:srgbClr val="30333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40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ex) good for you → goofor you</a:t>
            </a:r>
            <a:endParaRPr sz="124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Taking one rest (</a:t>
            </a:r>
            <a:r>
              <a:rPr lang="ja" sz="12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■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before you sing one phrase</a:t>
            </a:r>
            <a:endParaRPr sz="124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Rising </a:t>
            </a:r>
            <a:r>
              <a:rPr lang="ja" sz="9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falling </a:t>
            </a:r>
            <a:r>
              <a:rPr lang="ja" sz="9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 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tone </a:t>
            </a:r>
            <a:r>
              <a:rPr lang="ja" sz="9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like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ja" sz="124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emphasis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ja" sz="9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not….</a:t>
            </a:r>
            <a:r>
              <a:rPr lang="ja" sz="12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　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Keep </a:t>
            </a:r>
            <a:r>
              <a:rPr lang="ja" sz="91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rhythm</a:t>
            </a:r>
            <a:endParaRPr sz="124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the same letter is followed by a letter, pronounce it together.</a:t>
            </a:r>
            <a:endParaRPr sz="124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ex) coul</a:t>
            </a:r>
            <a:r>
              <a:rPr lang="ja" sz="1245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 d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o→ coul</a:t>
            </a:r>
            <a:r>
              <a:rPr lang="ja" sz="1245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ja" sz="12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endParaRPr sz="124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24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lang="ja" sz="1245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Pronunciation focus </a:t>
            </a:r>
            <a:r>
              <a:rPr lang="ja" sz="12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ex) hand-drum, to work on the beats and practice</a:t>
            </a:r>
            <a:endParaRPr sz="124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135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</a:t>
            </a:r>
            <a:r>
              <a:rPr lang="ja" sz="113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When you find some </a:t>
            </a:r>
            <a:r>
              <a:rPr lang="ja" sz="1135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same</a:t>
            </a:r>
            <a:r>
              <a:rPr lang="ja" sz="113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</a:t>
            </a:r>
            <a:r>
              <a:rPr lang="ja" sz="1135">
                <a:solidFill>
                  <a:srgbClr val="000000"/>
                </a:solidFill>
                <a:highlight>
                  <a:srgbClr val="00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similar pronunciation</a:t>
            </a:r>
            <a:r>
              <a:rPr lang="ja" sz="113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you try to keep the rhythm</a:t>
            </a:r>
            <a:endParaRPr sz="113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ja" sz="162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</a:t>
            </a:r>
            <a:r>
              <a:rPr lang="ja" sz="101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reference: the article of room1</a:t>
            </a:r>
            <a:endParaRPr sz="1014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605"/>
              <a:buNone/>
            </a:pPr>
            <a:endParaRPr sz="1190"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3050" y="1261799"/>
            <a:ext cx="2322901" cy="154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>
            <a:off x="106725" y="224475"/>
            <a:ext cx="4011900" cy="43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[Verse 1]</a:t>
            </a:r>
            <a:endParaRPr sz="126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Well, goo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you, I gues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 y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 move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o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really </a:t>
            </a:r>
            <a:r>
              <a:rPr lang="ja" sz="98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easily</a:t>
            </a:r>
            <a:endParaRPr sz="98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found a new girl an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i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 only took a </a:t>
            </a:r>
            <a:r>
              <a:rPr lang="ja" sz="98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couple weeks</a:t>
            </a:r>
            <a:endParaRPr sz="98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Remember whe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 y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 sai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t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hat you wanted to give me the world?</a:t>
            </a:r>
            <a:endParaRPr sz="9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(World)</a:t>
            </a:r>
            <a:endParaRPr sz="9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goo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you, I guess tha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y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ou’ve been workin’ o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98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ours</a:t>
            </a:r>
            <a:r>
              <a:rPr lang="ja" sz="98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9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guess tha</a:t>
            </a:r>
            <a:r>
              <a:rPr lang="ja" sz="98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 t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herapist I foun</a:t>
            </a:r>
            <a:r>
              <a:rPr lang="ja" sz="98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you, she really h</a:t>
            </a:r>
            <a:r>
              <a:rPr lang="ja" sz="98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ped</a:t>
            </a:r>
            <a:endParaRPr sz="980">
              <a:solidFill>
                <a:srgbClr val="000000"/>
              </a:solidFill>
              <a:uFill>
                <a:noFill/>
              </a:uFill>
              <a:latin typeface="Arial"/>
              <a:ea typeface="Arial"/>
              <a:cs typeface="Arial"/>
              <a:sym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 you can </a:t>
            </a: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</a:t>
            </a:r>
            <a:r>
              <a:rPr lang="ja" sz="11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better</a:t>
            </a:r>
            <a:r>
              <a:rPr lang="ja" sz="11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 </a:t>
            </a: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your </a:t>
            </a: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</a:t>
            </a:r>
            <a:r>
              <a:rPr lang="ja" sz="126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n</a:t>
            </a: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ew </a:t>
            </a:r>
            <a:r>
              <a:rPr lang="ja" sz="16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girl</a:t>
            </a:r>
            <a:endParaRPr sz="167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9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(Girl)</a:t>
            </a:r>
            <a:endParaRPr sz="98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endParaRPr sz="126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26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[Chorus]</a:t>
            </a:r>
            <a:endParaRPr sz="126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Well, goo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loo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k h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appy an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</a:t>
            </a:r>
            <a:r>
              <a:rPr lang="ja" sz="1400">
                <a:solidFill>
                  <a:srgbClr val="0000FF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h</a:t>
            </a:r>
            <a:r>
              <a:rPr lang="ja" sz="140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ealthy, no</a:t>
            </a:r>
            <a:r>
              <a:rPr lang="ja" sz="1400">
                <a:solidFill>
                  <a:srgbClr val="0000FF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t m</a:t>
            </a:r>
            <a:r>
              <a:rPr lang="ja" sz="140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f y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 ever care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t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ask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Goo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You’re doin’ grea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o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ja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 t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here </a:t>
            </a:r>
            <a:r>
              <a:rPr lang="ja" sz="140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withou</a:t>
            </a:r>
            <a:r>
              <a:rPr lang="ja" sz="1400">
                <a:solidFill>
                  <a:srgbClr val="0000FF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t m</a:t>
            </a:r>
            <a:r>
              <a:rPr lang="ja" sz="140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e, baby</a:t>
            </a:r>
            <a:endParaRPr sz="140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God, I wis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 t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hat I coul</a:t>
            </a:r>
            <a:r>
              <a:rPr lang="ja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 d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that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I’ve lost my mind, I’ve spen</a:t>
            </a:r>
            <a:r>
              <a:rPr lang="ja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 t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night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Cryi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n’ o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the floo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 o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 my bathroom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y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ou’r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 s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unaffected, I really don’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ja" sz="1400">
                <a:solidFill>
                  <a:srgbClr val="0000FF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ja" sz="1400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et it</a:t>
            </a:r>
            <a:endParaRPr sz="140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I 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guess goo</a:t>
            </a:r>
            <a:r>
              <a:rPr lang="j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 f</a:t>
            </a:r>
            <a:r>
              <a:rPr lang="ja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you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770"/>
              <a:buNone/>
            </a:pPr>
            <a:endParaRPr sz="1260"/>
          </a:p>
        </p:txBody>
      </p:sp>
      <p:sp>
        <p:nvSpPr>
          <p:cNvPr id="151" name="Google Shape;151;p23"/>
          <p:cNvSpPr txBox="1"/>
          <p:nvPr/>
        </p:nvSpPr>
        <p:spPr>
          <a:xfrm>
            <a:off x="4011350" y="224475"/>
            <a:ext cx="4977600" cy="20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[Verse 2]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Well, goo</a:t>
            </a:r>
            <a:r>
              <a:rPr lang="ja" sz="900">
                <a:solidFill>
                  <a:srgbClr val="0000FF"/>
                </a:solidFill>
              </a:rPr>
              <a:t>d f</a:t>
            </a:r>
            <a:r>
              <a:rPr lang="ja" sz="900"/>
              <a:t>or you, I gues</a:t>
            </a:r>
            <a:r>
              <a:rPr lang="ja" sz="900">
                <a:solidFill>
                  <a:srgbClr val="0000FF"/>
                </a:solidFill>
              </a:rPr>
              <a:t>s y</a:t>
            </a:r>
            <a:r>
              <a:rPr lang="ja" sz="900"/>
              <a:t>ou're getti</a:t>
            </a:r>
            <a:r>
              <a:rPr lang="ja" sz="900">
                <a:solidFill>
                  <a:srgbClr val="0000FF"/>
                </a:solidFill>
              </a:rPr>
              <a:t>n' e</a:t>
            </a:r>
            <a:r>
              <a:rPr lang="ja" sz="900"/>
              <a:t>verythin</a:t>
            </a:r>
            <a:r>
              <a:rPr lang="ja" sz="900">
                <a:solidFill>
                  <a:srgbClr val="0000FF"/>
                </a:solidFill>
              </a:rPr>
              <a:t>g y</a:t>
            </a:r>
            <a:r>
              <a:rPr lang="ja" sz="900"/>
              <a:t>ou </a:t>
            </a:r>
            <a:r>
              <a:rPr lang="ja" sz="900">
                <a:highlight>
                  <a:srgbClr val="00FF00"/>
                </a:highlight>
              </a:rPr>
              <a:t>want</a:t>
            </a:r>
            <a:r>
              <a:rPr lang="ja" sz="900"/>
              <a:t> (Ah)</a:t>
            </a:r>
            <a:endParaRPr sz="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You bought a new car and your career’s really taki</a:t>
            </a:r>
            <a:r>
              <a:rPr lang="ja" sz="900">
                <a:solidFill>
                  <a:srgbClr val="0000FF"/>
                </a:solidFill>
              </a:rPr>
              <a:t>n’ </a:t>
            </a:r>
            <a:r>
              <a:rPr lang="ja" sz="900">
                <a:solidFill>
                  <a:srgbClr val="0000FF"/>
                </a:solidFill>
                <a:highlight>
                  <a:srgbClr val="00FF00"/>
                </a:highlight>
              </a:rPr>
              <a:t>o</a:t>
            </a:r>
            <a:r>
              <a:rPr lang="ja" sz="900">
                <a:highlight>
                  <a:srgbClr val="00FF00"/>
                </a:highlight>
              </a:rPr>
              <a:t>ff</a:t>
            </a:r>
            <a:r>
              <a:rPr lang="ja" sz="900"/>
              <a:t> (Ah)</a:t>
            </a:r>
            <a:endParaRPr sz="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It’s like we never eve</a:t>
            </a:r>
            <a:r>
              <a:rPr lang="ja" sz="900">
                <a:solidFill>
                  <a:srgbClr val="0000FF"/>
                </a:solidFill>
              </a:rPr>
              <a:t>n h</a:t>
            </a:r>
            <a:r>
              <a:rPr lang="ja" sz="900"/>
              <a:t>appened</a:t>
            </a:r>
            <a:endParaRPr sz="9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Baby,</a:t>
            </a:r>
            <a:r>
              <a:rPr lang="ja"/>
              <a:t> </a:t>
            </a:r>
            <a:r>
              <a:rPr lang="ja" sz="1900"/>
              <a:t>wha</a:t>
            </a:r>
            <a:r>
              <a:rPr lang="ja" sz="1900">
                <a:solidFill>
                  <a:srgbClr val="FF0000"/>
                </a:solidFill>
              </a:rPr>
              <a:t>t</a:t>
            </a:r>
            <a:r>
              <a:rPr lang="ja" sz="1900"/>
              <a:t> </a:t>
            </a:r>
            <a:r>
              <a:rPr lang="ja" sz="1900">
                <a:solidFill>
                  <a:srgbClr val="FF0000"/>
                </a:solidFill>
              </a:rPr>
              <a:t>t</a:t>
            </a:r>
            <a:r>
              <a:rPr lang="ja" sz="1900"/>
              <a:t>he fuck </a:t>
            </a:r>
            <a:r>
              <a:rPr lang="ja" sz="1800"/>
              <a:t>■ </a:t>
            </a:r>
            <a:r>
              <a:rPr lang="ja" sz="1500"/>
              <a:t>i</a:t>
            </a:r>
            <a:r>
              <a:rPr lang="ja" sz="1500">
                <a:solidFill>
                  <a:srgbClr val="0000FF"/>
                </a:solidFill>
              </a:rPr>
              <a:t>s u</a:t>
            </a:r>
            <a:r>
              <a:rPr lang="ja" sz="1500"/>
              <a:t>p</a:t>
            </a:r>
            <a:r>
              <a:rPr lang="ja" sz="1800"/>
              <a:t> ■ </a:t>
            </a:r>
            <a:r>
              <a:rPr lang="ja" sz="1500"/>
              <a:t>wit</a:t>
            </a:r>
            <a:r>
              <a:rPr lang="ja" sz="1500">
                <a:solidFill>
                  <a:srgbClr val="0000FF"/>
                </a:solidFill>
              </a:rPr>
              <a:t>h t</a:t>
            </a:r>
            <a:r>
              <a:rPr lang="ja" sz="1500"/>
              <a:t>hat?</a:t>
            </a:r>
            <a:r>
              <a:rPr lang="ja" sz="1000"/>
              <a:t>(Ah)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And goo</a:t>
            </a:r>
            <a:r>
              <a:rPr lang="ja" sz="900">
                <a:solidFill>
                  <a:srgbClr val="0000FF"/>
                </a:solidFill>
              </a:rPr>
              <a:t>d f</a:t>
            </a:r>
            <a:r>
              <a:rPr lang="ja" sz="900"/>
              <a:t>or you, it's lik</a:t>
            </a:r>
            <a:r>
              <a:rPr lang="ja" sz="900">
                <a:solidFill>
                  <a:srgbClr val="0000FF"/>
                </a:solidFill>
              </a:rPr>
              <a:t>e y</a:t>
            </a:r>
            <a:r>
              <a:rPr lang="ja" sz="900"/>
              <a:t>ou never even </a:t>
            </a:r>
            <a:r>
              <a:rPr lang="ja" sz="900">
                <a:highlight>
                  <a:srgbClr val="00FF00"/>
                </a:highlight>
              </a:rPr>
              <a:t>me</a:t>
            </a:r>
            <a:r>
              <a:rPr lang="ja" sz="900">
                <a:solidFill>
                  <a:srgbClr val="0000FF"/>
                </a:solidFill>
                <a:highlight>
                  <a:srgbClr val="00FF00"/>
                </a:highlight>
              </a:rPr>
              <a:t>t m</a:t>
            </a:r>
            <a:r>
              <a:rPr lang="ja" sz="900">
                <a:highlight>
                  <a:srgbClr val="00FF00"/>
                </a:highlight>
              </a:rPr>
              <a:t>e</a:t>
            </a:r>
            <a:endParaRPr sz="900">
              <a:highlight>
                <a:srgbClr val="00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Remember when you swor</a:t>
            </a:r>
            <a:r>
              <a:rPr lang="ja" sz="900">
                <a:solidFill>
                  <a:srgbClr val="0000FF"/>
                </a:solidFill>
              </a:rPr>
              <a:t>e t</a:t>
            </a:r>
            <a:r>
              <a:rPr lang="ja" sz="900"/>
              <a:t>o Go</a:t>
            </a:r>
            <a:r>
              <a:rPr lang="ja" sz="900">
                <a:solidFill>
                  <a:srgbClr val="0000FF"/>
                </a:solidFill>
              </a:rPr>
              <a:t>d I </a:t>
            </a:r>
            <a:r>
              <a:rPr lang="ja" sz="900"/>
              <a:t>was </a:t>
            </a:r>
            <a:r>
              <a:rPr lang="ja" sz="900">
                <a:highlight>
                  <a:srgbClr val="00FF00"/>
                </a:highlight>
              </a:rPr>
              <a:t>the only</a:t>
            </a:r>
            <a:endParaRPr sz="900">
              <a:highlight>
                <a:srgbClr val="00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/>
              <a:t>Person who ever</a:t>
            </a:r>
            <a:r>
              <a:rPr lang="ja"/>
              <a:t> </a:t>
            </a:r>
            <a:r>
              <a:rPr lang="ja" sz="1500"/>
              <a:t>go</a:t>
            </a:r>
            <a:r>
              <a:rPr lang="ja" sz="1500">
                <a:solidFill>
                  <a:srgbClr val="0000FF"/>
                </a:solidFill>
              </a:rPr>
              <a:t>t y</a:t>
            </a:r>
            <a:r>
              <a:rPr lang="ja" sz="1500"/>
              <a:t>ou?</a:t>
            </a:r>
            <a:r>
              <a:rPr lang="ja" sz="1800"/>
              <a:t> </a:t>
            </a:r>
            <a:r>
              <a:rPr lang="ja" sz="900"/>
              <a:t>Well,</a:t>
            </a:r>
            <a:r>
              <a:rPr lang="ja" sz="1800"/>
              <a:t> </a:t>
            </a:r>
            <a:r>
              <a:rPr lang="ja" sz="1500"/>
              <a:t>scre</a:t>
            </a:r>
            <a:r>
              <a:rPr lang="ja" sz="1500">
                <a:solidFill>
                  <a:srgbClr val="0000FF"/>
                </a:solidFill>
              </a:rPr>
              <a:t>w t</a:t>
            </a:r>
            <a:r>
              <a:rPr lang="ja" sz="1500"/>
              <a:t>hat</a:t>
            </a:r>
            <a:r>
              <a:rPr lang="ja" sz="1800"/>
              <a:t>, </a:t>
            </a:r>
            <a:r>
              <a:rPr lang="ja" sz="900"/>
              <a:t>and</a:t>
            </a:r>
            <a:r>
              <a:rPr lang="ja" sz="1800"/>
              <a:t> </a:t>
            </a:r>
            <a:r>
              <a:rPr lang="ja" sz="1500"/>
              <a:t>scre</a:t>
            </a:r>
            <a:r>
              <a:rPr lang="ja" sz="1500">
                <a:solidFill>
                  <a:srgbClr val="0000FF"/>
                </a:solidFill>
              </a:rPr>
              <a:t>w y</a:t>
            </a:r>
            <a:r>
              <a:rPr lang="ja" sz="1500"/>
              <a:t>ou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/>
              <a:t>You wil</a:t>
            </a:r>
            <a:r>
              <a:rPr lang="ja" sz="1500">
                <a:solidFill>
                  <a:srgbClr val="0000FF"/>
                </a:solidFill>
              </a:rPr>
              <a:t>l n</a:t>
            </a:r>
            <a:r>
              <a:rPr lang="ja" sz="1500"/>
              <a:t>ever have to hur</a:t>
            </a:r>
            <a:r>
              <a:rPr lang="ja" sz="1500">
                <a:solidFill>
                  <a:srgbClr val="FF0000"/>
                </a:solidFill>
              </a:rPr>
              <a:t>t t</a:t>
            </a:r>
            <a:r>
              <a:rPr lang="ja" sz="1500"/>
              <a:t>he wa</a:t>
            </a:r>
            <a:r>
              <a:rPr lang="ja" sz="1500">
                <a:solidFill>
                  <a:srgbClr val="FF0000"/>
                </a:solidFill>
              </a:rPr>
              <a:t>y y</a:t>
            </a:r>
            <a:r>
              <a:rPr lang="ja" sz="1500"/>
              <a:t>ou know tha</a:t>
            </a:r>
            <a:r>
              <a:rPr lang="ja" sz="1500">
                <a:solidFill>
                  <a:srgbClr val="0000FF"/>
                </a:solidFill>
              </a:rPr>
              <a:t>t I</a:t>
            </a:r>
            <a:r>
              <a:rPr lang="ja" sz="1500"/>
              <a:t> do</a:t>
            </a:r>
            <a:endParaRPr sz="1500"/>
          </a:p>
        </p:txBody>
      </p:sp>
      <p:sp>
        <p:nvSpPr>
          <p:cNvPr id="152" name="Google Shape;152;p23"/>
          <p:cNvSpPr txBox="1"/>
          <p:nvPr/>
        </p:nvSpPr>
        <p:spPr>
          <a:xfrm>
            <a:off x="4011350" y="2571750"/>
            <a:ext cx="27816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[Chorus]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[Break]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(Ah-ah-ah-ah)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(Ah-ah-ah-ah)</a:t>
            </a:r>
            <a:endParaRPr sz="1200"/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8075" y="2912800"/>
            <a:ext cx="1749701" cy="1749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body" idx="1"/>
          </p:nvPr>
        </p:nvSpPr>
        <p:spPr>
          <a:xfrm>
            <a:off x="136650" y="175675"/>
            <a:ext cx="4177200" cy="37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[Bridge]  </a:t>
            </a:r>
            <a:r>
              <a:rPr lang="ja" sz="1565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・Pronunciation focus</a:t>
            </a:r>
            <a:endParaRPr sz="1565">
              <a:solidFill>
                <a:srgbClr val="000000"/>
              </a:solidFill>
              <a:highlight>
                <a:srgbClr val="00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	I’m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emotional</a:t>
            </a: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01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</a:t>
            </a:r>
            <a:r>
              <a:rPr lang="ja" sz="101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 y</a:t>
            </a:r>
            <a:r>
              <a:rPr lang="ja" sz="101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</a:t>
            </a:r>
            <a:r>
              <a:rPr lang="ja" sz="101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apathy’s</a:t>
            </a:r>
            <a:r>
              <a:rPr lang="ja" sz="101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like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	a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woun</a:t>
            </a:r>
            <a:r>
              <a:rPr lang="ja" sz="1565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ja" sz="156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s</a:t>
            </a:r>
            <a:r>
              <a:rPr lang="ja" sz="1565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156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	I’m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emotional</a:t>
            </a: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ja" sz="119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you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never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ja" sz="1565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ja" sz="156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a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ja" sz="1565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56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	I’m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emotional</a:t>
            </a: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ja" sz="119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 </a:t>
            </a:r>
            <a:r>
              <a:rPr lang="ja" sz="1195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ja" sz="119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pathy</a:t>
            </a: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like      	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wound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s</a:t>
            </a:r>
            <a:r>
              <a:rPr lang="ja" sz="1565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156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	I’m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      	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emotional</a:t>
            </a:r>
            <a:endParaRPr sz="156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ja" sz="119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maybe</a:t>
            </a:r>
            <a:r>
              <a:rPr lang="ja" sz="11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you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never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	</a:t>
            </a:r>
            <a:r>
              <a:rPr lang="ja" sz="1565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ja" sz="1565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ja" sz="1565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a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 </a:t>
            </a:r>
            <a:r>
              <a:rPr lang="ja" sz="1565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ja" sz="156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56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endParaRPr sz="1665"/>
          </a:p>
        </p:txBody>
      </p:sp>
      <p:sp>
        <p:nvSpPr>
          <p:cNvPr id="159" name="Google Shape;159;p24"/>
          <p:cNvSpPr txBox="1"/>
          <p:nvPr/>
        </p:nvSpPr>
        <p:spPr>
          <a:xfrm>
            <a:off x="4274800" y="175675"/>
            <a:ext cx="46557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/>
              <a:t>[Chorus]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"/>
              <a:t>Well, goo</a:t>
            </a:r>
            <a:r>
              <a:rPr lang="ja" sz="1300">
                <a:solidFill>
                  <a:srgbClr val="0000FF"/>
                </a:solidFill>
              </a:rPr>
              <a:t>d f</a:t>
            </a:r>
            <a:r>
              <a:rPr lang="ja" sz="1300"/>
              <a:t>or yo</a:t>
            </a:r>
            <a:r>
              <a:rPr lang="ja" sz="1300">
                <a:solidFill>
                  <a:srgbClr val="0000FF"/>
                </a:solidFill>
              </a:rPr>
              <a:t>u</a:t>
            </a:r>
            <a:endParaRPr sz="1300">
              <a:solidFill>
                <a:srgbClr val="0000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">
                <a:solidFill>
                  <a:srgbClr val="0000FF"/>
                </a:solidFill>
              </a:rPr>
              <a:t>Y</a:t>
            </a:r>
            <a:r>
              <a:rPr lang="ja" sz="1300"/>
              <a:t>ou look happy an</a:t>
            </a:r>
            <a:r>
              <a:rPr lang="ja" sz="1300">
                <a:solidFill>
                  <a:srgbClr val="0000FF"/>
                </a:solidFill>
              </a:rPr>
              <a:t>d </a:t>
            </a:r>
            <a:r>
              <a:rPr lang="ja" sz="1300">
                <a:solidFill>
                  <a:srgbClr val="0000FF"/>
                </a:solidFill>
                <a:highlight>
                  <a:srgbClr val="00FF00"/>
                </a:highlight>
              </a:rPr>
              <a:t>h</a:t>
            </a:r>
            <a:r>
              <a:rPr lang="ja" sz="1300">
                <a:highlight>
                  <a:srgbClr val="00FF00"/>
                </a:highlight>
              </a:rPr>
              <a:t>ealthy, no</a:t>
            </a:r>
            <a:r>
              <a:rPr lang="ja" sz="1300">
                <a:solidFill>
                  <a:srgbClr val="0000FF"/>
                </a:solidFill>
                <a:highlight>
                  <a:srgbClr val="00FF00"/>
                </a:highlight>
              </a:rPr>
              <a:t>t m</a:t>
            </a:r>
            <a:r>
              <a:rPr lang="ja" sz="1300">
                <a:highlight>
                  <a:srgbClr val="00FF00"/>
                </a:highlight>
              </a:rPr>
              <a:t>e</a:t>
            </a:r>
            <a:endParaRPr sz="1300">
              <a:highlight>
                <a:srgbClr val="00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"/>
              <a:t>I</a:t>
            </a:r>
            <a:r>
              <a:rPr lang="ja" sz="1300">
                <a:solidFill>
                  <a:srgbClr val="0000FF"/>
                </a:solidFill>
              </a:rPr>
              <a:t>f y</a:t>
            </a:r>
            <a:r>
              <a:rPr lang="ja" sz="1300"/>
              <a:t>ou ever care</a:t>
            </a:r>
            <a:r>
              <a:rPr lang="ja" sz="1300">
                <a:solidFill>
                  <a:srgbClr val="0000FF"/>
                </a:solidFill>
              </a:rPr>
              <a:t>d t</a:t>
            </a:r>
            <a:r>
              <a:rPr lang="ja" sz="1300"/>
              <a:t>o ask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"/>
              <a:t>Goo</a:t>
            </a:r>
            <a:r>
              <a:rPr lang="ja" sz="1300">
                <a:solidFill>
                  <a:srgbClr val="0000FF"/>
                </a:solidFill>
              </a:rPr>
              <a:t>d f</a:t>
            </a:r>
            <a:r>
              <a:rPr lang="ja" sz="1300"/>
              <a:t>or you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"/>
              <a:t>You'r</a:t>
            </a:r>
            <a:r>
              <a:rPr lang="ja" sz="1300">
                <a:solidFill>
                  <a:srgbClr val="0000FF"/>
                </a:solidFill>
              </a:rPr>
              <a:t>e d</a:t>
            </a:r>
            <a:r>
              <a:rPr lang="ja" sz="1300"/>
              <a:t>oin' grea</a:t>
            </a:r>
            <a:r>
              <a:rPr lang="ja" sz="1300">
                <a:solidFill>
                  <a:srgbClr val="0000FF"/>
                </a:solidFill>
              </a:rPr>
              <a:t>t o</a:t>
            </a:r>
            <a:r>
              <a:rPr lang="ja" sz="1300"/>
              <a:t>u</a:t>
            </a:r>
            <a:r>
              <a:rPr lang="ja" sz="1300">
                <a:solidFill>
                  <a:srgbClr val="FF0000"/>
                </a:solidFill>
              </a:rPr>
              <a:t>t t</a:t>
            </a:r>
            <a:r>
              <a:rPr lang="ja" sz="1300"/>
              <a:t>here </a:t>
            </a:r>
            <a:r>
              <a:rPr lang="ja" sz="1300">
                <a:highlight>
                  <a:srgbClr val="00FF00"/>
                </a:highlight>
              </a:rPr>
              <a:t>without me, baby</a:t>
            </a:r>
            <a:endParaRPr sz="1300">
              <a:highlight>
                <a:srgbClr val="00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/>
              <a:t>Lik</a:t>
            </a:r>
            <a:r>
              <a:rPr lang="ja" sz="2000" b="1">
                <a:solidFill>
                  <a:srgbClr val="0000FF"/>
                </a:solidFill>
              </a:rPr>
              <a:t>e a</a:t>
            </a:r>
            <a:r>
              <a:rPr lang="ja" sz="2000" b="1"/>
              <a:t> damn sociopath</a:t>
            </a: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I've lost my mind, I've spen</a:t>
            </a:r>
            <a:r>
              <a:rPr lang="ja" sz="1700">
                <a:solidFill>
                  <a:srgbClr val="FF0000"/>
                </a:solidFill>
              </a:rPr>
              <a:t>t t</a:t>
            </a:r>
            <a:r>
              <a:rPr lang="ja" sz="1700"/>
              <a:t>he night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Cryi</a:t>
            </a:r>
            <a:r>
              <a:rPr lang="ja" sz="1700">
                <a:solidFill>
                  <a:srgbClr val="0000FF"/>
                </a:solidFill>
              </a:rPr>
              <a:t>n' o</a:t>
            </a:r>
            <a:r>
              <a:rPr lang="ja" sz="1700"/>
              <a:t>n the floo</a:t>
            </a:r>
            <a:r>
              <a:rPr lang="ja" sz="1700">
                <a:solidFill>
                  <a:srgbClr val="0000FF"/>
                </a:solidFill>
              </a:rPr>
              <a:t>r o</a:t>
            </a:r>
            <a:r>
              <a:rPr lang="ja" sz="1700"/>
              <a:t>f my bathroom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Bu</a:t>
            </a:r>
            <a:r>
              <a:rPr lang="ja" sz="1700">
                <a:solidFill>
                  <a:srgbClr val="0000FF"/>
                </a:solidFill>
              </a:rPr>
              <a:t>t y</a:t>
            </a:r>
            <a:r>
              <a:rPr lang="ja" sz="1700"/>
              <a:t>ou're so unaffecte</a:t>
            </a:r>
            <a:r>
              <a:rPr lang="ja" sz="1700">
                <a:solidFill>
                  <a:srgbClr val="0000FF"/>
                </a:solidFill>
              </a:rPr>
              <a:t>d, I </a:t>
            </a:r>
            <a:r>
              <a:rPr lang="ja" sz="1700"/>
              <a:t>really don'</a:t>
            </a:r>
            <a:r>
              <a:rPr lang="ja" sz="1700">
                <a:solidFill>
                  <a:srgbClr val="0000FF"/>
                </a:solidFill>
              </a:rPr>
              <a:t>t </a:t>
            </a:r>
            <a:r>
              <a:rPr lang="ja" sz="1700">
                <a:solidFill>
                  <a:srgbClr val="0000FF"/>
                </a:solidFill>
                <a:highlight>
                  <a:srgbClr val="00FF00"/>
                </a:highlight>
              </a:rPr>
              <a:t>g</a:t>
            </a:r>
            <a:r>
              <a:rPr lang="ja" sz="1700">
                <a:highlight>
                  <a:srgbClr val="00FF00"/>
                </a:highlight>
              </a:rPr>
              <a:t>et it</a:t>
            </a:r>
            <a:endParaRPr sz="1700">
              <a:highlight>
                <a:srgbClr val="00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/>
              <a:t>Bu</a:t>
            </a:r>
            <a:r>
              <a:rPr lang="ja" sz="1700">
                <a:solidFill>
                  <a:srgbClr val="0000FF"/>
                </a:solidFill>
              </a:rPr>
              <a:t>t I</a:t>
            </a:r>
            <a:r>
              <a:rPr lang="ja" sz="1700"/>
              <a:t> guess goo</a:t>
            </a:r>
            <a:r>
              <a:rPr lang="ja" sz="1700">
                <a:solidFill>
                  <a:srgbClr val="0000FF"/>
                </a:solidFill>
              </a:rPr>
              <a:t>d f</a:t>
            </a:r>
            <a:r>
              <a:rPr lang="ja" sz="1700"/>
              <a:t>or you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[Outro]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/>
              <a:t>Well, goo</a:t>
            </a:r>
            <a:r>
              <a:rPr lang="ja" sz="1200">
                <a:solidFill>
                  <a:srgbClr val="0000FF"/>
                </a:solidFill>
              </a:rPr>
              <a:t>d f</a:t>
            </a:r>
            <a:r>
              <a:rPr lang="ja" sz="1200"/>
              <a:t>or yo</a:t>
            </a:r>
            <a:r>
              <a:rPr lang="ja" sz="1200">
                <a:solidFill>
                  <a:srgbClr val="0000FF"/>
                </a:solidFill>
              </a:rPr>
              <a:t>u, I </a:t>
            </a:r>
            <a:r>
              <a:rPr lang="ja" sz="1200"/>
              <a:t>gues</a:t>
            </a:r>
            <a:r>
              <a:rPr lang="ja" sz="1200">
                <a:solidFill>
                  <a:srgbClr val="0000FF"/>
                </a:solidFill>
              </a:rPr>
              <a:t>s y</a:t>
            </a:r>
            <a:r>
              <a:rPr lang="ja" sz="1200"/>
              <a:t>ou move</a:t>
            </a:r>
            <a:r>
              <a:rPr lang="ja" sz="1200">
                <a:solidFill>
                  <a:srgbClr val="0000FF"/>
                </a:solidFill>
              </a:rPr>
              <a:t>d o</a:t>
            </a:r>
            <a:r>
              <a:rPr lang="ja" sz="1200"/>
              <a:t>n really easily</a:t>
            </a:r>
            <a:endParaRPr sz="1200"/>
          </a:p>
        </p:txBody>
      </p:sp>
      <p:sp>
        <p:nvSpPr>
          <p:cNvPr id="160" name="Google Shape;160;p24"/>
          <p:cNvSpPr/>
          <p:nvPr/>
        </p:nvSpPr>
        <p:spPr>
          <a:xfrm>
            <a:off x="278200" y="673450"/>
            <a:ext cx="624600" cy="429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1610400" y="673450"/>
            <a:ext cx="624600" cy="429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2942600" y="673450"/>
            <a:ext cx="624600" cy="4293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1093</Words>
  <Application>Microsoft Macintosh PowerPoint</Application>
  <PresentationFormat>On-screen Show (16:9)</PresentationFormat>
  <Paragraphs>147</Paragraphs>
  <Slides>14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Times New Roman</vt:lpstr>
      <vt:lpstr>Lato</vt:lpstr>
      <vt:lpstr>Meiryo</vt:lpstr>
      <vt:lpstr>Playfair Display</vt:lpstr>
      <vt:lpstr>Raleway</vt:lpstr>
      <vt:lpstr>Arial</vt:lpstr>
      <vt:lpstr>Comic Sans MS</vt:lpstr>
      <vt:lpstr>Coral</vt:lpstr>
      <vt:lpstr>good 4 u</vt:lpstr>
      <vt:lpstr>PowerPoint Presentation</vt:lpstr>
      <vt:lpstr>The Birth Story of This Album</vt:lpstr>
      <vt:lpstr>PowerPoint Presentation</vt:lpstr>
      <vt:lpstr>This song is about a heartbreak</vt:lpstr>
      <vt:lpstr>PowerPoint Presentation</vt:lpstr>
      <vt:lpstr>Her true feelings...</vt:lpstr>
      <vt:lpstr>About Artist</vt:lpstr>
      <vt:lpstr>Career</vt:lpstr>
      <vt:lpstr>Words information from lyrics</vt:lpstr>
      <vt:lpstr>PowerPoint Presentation</vt:lpstr>
      <vt:lpstr>How to sing well this song?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1</cp:revision>
  <dcterms:modified xsi:type="dcterms:W3CDTF">2024-07-18T09:03:00Z</dcterms:modified>
</cp:coreProperties>
</file>