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03"/>
  </p:normalViewPr>
  <p:slideViewPr>
    <p:cSldViewPr snapToGrid="0">
      <p:cViewPr varScale="1">
        <p:scale>
          <a:sx n="135" d="100"/>
          <a:sy n="135" d="100"/>
        </p:scale>
        <p:origin x="96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193eb92da2_1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193eb92da2_1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193eb92da2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193eb92da2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193eb92da2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193eb92da2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193eb92da2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193eb92da2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193eb92da2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193eb92da2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193eb92da2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193eb92da2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19818a5ee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19818a5eeb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6599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66700" y="28883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100" b="1" i="1" u="sng">
                <a:solidFill>
                  <a:srgbClr val="FF0000"/>
                </a:solidFill>
              </a:rPr>
              <a:t>Live While we’re young</a:t>
            </a:r>
            <a:endParaRPr sz="4100" b="1" i="1" u="sng">
              <a:solidFill>
                <a:srgbClr val="FF0000"/>
              </a:solidFill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181358" y="8357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0" b="1" i="1" u="sng">
                <a:solidFill>
                  <a:srgbClr val="FF0000"/>
                </a:solidFill>
              </a:rPr>
              <a:t>One Direction</a:t>
            </a:r>
            <a:endParaRPr sz="8000" b="1" i="1" u="sng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ctrTitle"/>
          </p:nvPr>
        </p:nvSpPr>
        <p:spPr>
          <a:xfrm>
            <a:off x="4972750" y="263050"/>
            <a:ext cx="4084800" cy="10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u="sng"/>
              <a:t>One Direction</a:t>
            </a:r>
            <a:endParaRPr u="sng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525"/>
            <a:ext cx="4705976" cy="39910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4972750" y="1632675"/>
            <a:ext cx="4084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/>
              <a:t>One Direction, shortened to 1D, is pop boy band formed in London in 2010</a:t>
            </a:r>
            <a:endParaRPr sz="1700"/>
          </a:p>
        </p:txBody>
      </p:sp>
      <p:sp>
        <p:nvSpPr>
          <p:cNvPr id="64" name="Google Shape;64;p14"/>
          <p:cNvSpPr txBox="1"/>
          <p:nvPr/>
        </p:nvSpPr>
        <p:spPr>
          <a:xfrm>
            <a:off x="4947250" y="2571750"/>
            <a:ext cx="41967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/>
              <a:t>This band has received a lot of awards and, in 2020,sold a total of 70 million records worldwide</a:t>
            </a:r>
            <a:endParaRPr sz="1700"/>
          </a:p>
        </p:txBody>
      </p:sp>
      <p:sp>
        <p:nvSpPr>
          <p:cNvPr id="65" name="Google Shape;65;p14"/>
          <p:cNvSpPr txBox="1"/>
          <p:nvPr/>
        </p:nvSpPr>
        <p:spPr>
          <a:xfrm>
            <a:off x="4972750" y="3681550"/>
            <a:ext cx="39591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/>
              <a:t>As famous songs, there are “what makes you beautiful”,”Drag on me”, and “Story of my life”</a:t>
            </a:r>
            <a:endParaRPr sz="1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257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3720" i="1" u="sng"/>
              <a:t>GENRE</a:t>
            </a:r>
            <a:endParaRPr sz="3720" i="1" u="sng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74700" y="933625"/>
            <a:ext cx="4425900" cy="18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>
                <a:highlight>
                  <a:srgbClr val="FFFF00"/>
                </a:highlight>
              </a:rPr>
              <a:t>A fight song</a:t>
            </a:r>
            <a:endParaRPr sz="2100"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100"/>
              <a:t>—Enjoying “youth” is very important</a:t>
            </a:r>
            <a:endParaRPr sz="2100"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5850" y="0"/>
            <a:ext cx="4718152" cy="306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487995"/>
            <a:ext cx="4425850" cy="2655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0" y="863550"/>
            <a:ext cx="9144000" cy="42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 b="1">
                <a:solidFill>
                  <a:srgbClr val="FF0000"/>
                </a:solidFill>
              </a:rPr>
              <a:t>And have a celebration, a celebration</a:t>
            </a:r>
            <a:endParaRPr sz="25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500" b="1">
                <a:solidFill>
                  <a:srgbClr val="FF0000"/>
                </a:solidFill>
              </a:rPr>
              <a:t>The music up, the window’s down</a:t>
            </a:r>
            <a:endParaRPr sz="25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500"/>
              <a:t>—</a:t>
            </a:r>
            <a:r>
              <a:rPr lang="ja" sz="2500">
                <a:solidFill>
                  <a:srgbClr val="000000"/>
                </a:solidFill>
              </a:rPr>
              <a:t>we’re celebrating “youth” and listening to music in the car to show adults we’re being in high spirits.</a:t>
            </a:r>
            <a:endParaRPr sz="2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500" b="1">
                <a:solidFill>
                  <a:srgbClr val="FF0000"/>
                </a:solidFill>
              </a:rPr>
              <a:t>We’ll be doing what we do</a:t>
            </a:r>
            <a:endParaRPr sz="25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500" b="1">
                <a:solidFill>
                  <a:srgbClr val="FF0000"/>
                </a:solidFill>
              </a:rPr>
              <a:t>Just pretending that we’re cool and we know it too</a:t>
            </a:r>
            <a:endParaRPr sz="25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500"/>
              <a:t>—</a:t>
            </a:r>
            <a:r>
              <a:rPr lang="ja" sz="2500">
                <a:solidFill>
                  <a:srgbClr val="000000"/>
                </a:solidFill>
              </a:rPr>
              <a:t>We value “now” because it’ll never come back, so we should do what we want to do.</a:t>
            </a:r>
            <a:endParaRPr sz="2500">
              <a:solidFill>
                <a:srgbClr val="000000"/>
              </a:solidFill>
            </a:endParaRPr>
          </a:p>
        </p:txBody>
      </p:sp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311700" y="17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3820" i="1" u="sng"/>
              <a:t>THE LYRICS</a:t>
            </a:r>
            <a:endParaRPr sz="3820" i="1" u="sng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183625" y="1633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4120" i="1" u="sng"/>
              <a:t>THE LYRICS</a:t>
            </a:r>
            <a:endParaRPr sz="4120" i="1" u="sng"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0" y="885700"/>
            <a:ext cx="9059700" cy="39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 b="1">
                <a:solidFill>
                  <a:srgbClr val="FF0000"/>
                </a:solidFill>
              </a:rPr>
              <a:t>I know we only met but let’s pretend iy’s love</a:t>
            </a:r>
            <a:endParaRPr sz="23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300"/>
              <a:t>—</a:t>
            </a:r>
            <a:r>
              <a:rPr lang="ja" sz="2300">
                <a:solidFill>
                  <a:srgbClr val="000000"/>
                </a:solidFill>
              </a:rPr>
              <a:t>We’re not in a relationship, but let’s enjoy the night pretending a couple</a:t>
            </a:r>
            <a:endParaRPr sz="23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300" b="1">
                <a:solidFill>
                  <a:srgbClr val="FF0000"/>
                </a:solidFill>
              </a:rPr>
              <a:t>Don’t overthink, just let it go</a:t>
            </a:r>
            <a:endParaRPr sz="23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300"/>
              <a:t>—</a:t>
            </a:r>
            <a:r>
              <a:rPr lang="ja" sz="2300">
                <a:solidFill>
                  <a:srgbClr val="000000"/>
                </a:solidFill>
              </a:rPr>
              <a:t>Let’s enjoy “now”, thinking nothing</a:t>
            </a:r>
            <a:endParaRPr sz="23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300" b="1">
                <a:solidFill>
                  <a:srgbClr val="FF0000"/>
                </a:solidFill>
              </a:rPr>
              <a:t>We want to live while we’re young</a:t>
            </a:r>
            <a:endParaRPr sz="23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300"/>
              <a:t>—</a:t>
            </a:r>
            <a:r>
              <a:rPr lang="ja" sz="2300">
                <a:solidFill>
                  <a:srgbClr val="000000"/>
                </a:solidFill>
              </a:rPr>
              <a:t>We should enjoy “youth” not alone but togher</a:t>
            </a:r>
            <a:endParaRPr sz="2300">
              <a:solidFill>
                <a:srgbClr val="000000"/>
              </a:solidFill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5075" y="1942150"/>
            <a:ext cx="3068925" cy="219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226350" y="114225"/>
            <a:ext cx="8520600" cy="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4520" i="1" u="sng"/>
              <a:t>Pronunciation</a:t>
            </a:r>
            <a:endParaRPr sz="4520" i="1" u="sng"/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0" y="853725"/>
            <a:ext cx="9144000" cy="421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ja" sz="2865"/>
              <a:t>The music up　　　　→　　　musi cup</a:t>
            </a:r>
            <a:endParaRPr sz="28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ja" sz="2865"/>
              <a:t>we know it too　　　  →　　　we know itoo</a:t>
            </a:r>
            <a:endParaRPr sz="28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ja" sz="2865"/>
              <a:t>but let’s pretend it’s love　　→　　bulet pretendit love</a:t>
            </a:r>
            <a:endParaRPr sz="28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ja" sz="2865"/>
              <a:t>you and I　　　→　　　you andyi</a:t>
            </a:r>
            <a:endParaRPr sz="28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ja" sz="2865"/>
              <a:t>We’re ’bout to make some memories tonight</a:t>
            </a:r>
            <a:endParaRPr sz="28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ja" sz="2865"/>
              <a:t>　　　→We bouto make sum memories tonight</a:t>
            </a:r>
            <a:endParaRPr sz="28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endParaRPr sz="2465"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9475" y="0"/>
            <a:ext cx="2474526" cy="156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52800" y="1931475"/>
            <a:ext cx="9038400" cy="56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2820" b="1" i="1"/>
              <a:t>Let’s listening to this snog and filling in the blanks</a:t>
            </a:r>
            <a:endParaRPr sz="2820" b="1" i="1"/>
          </a:p>
        </p:txBody>
      </p:sp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311700" y="3564500"/>
            <a:ext cx="8520600" cy="10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2763150" y="2285400"/>
            <a:ext cx="361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i="1"/>
              <a:t>Checking the answers</a:t>
            </a:r>
            <a:endParaRPr b="1" i="1"/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2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Macintosh PowerPoint</Application>
  <PresentationFormat>On-screen Show (16:9)</PresentationFormat>
  <Paragraphs>32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Simple Light</vt:lpstr>
      <vt:lpstr>One Direction</vt:lpstr>
      <vt:lpstr>One Direction</vt:lpstr>
      <vt:lpstr>GENRE</vt:lpstr>
      <vt:lpstr>THE LYRICS</vt:lpstr>
      <vt:lpstr>THE LYRICS</vt:lpstr>
      <vt:lpstr>Pronunciation</vt:lpstr>
      <vt:lpstr>Let’s listening to this snog and filling in the blanks</vt:lpstr>
      <vt:lpstr>Checking the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Direction</dc:title>
  <cp:lastModifiedBy>Jason Pipe</cp:lastModifiedBy>
  <cp:revision>1</cp:revision>
  <dcterms:modified xsi:type="dcterms:W3CDTF">2023-03-13T11:58:04Z</dcterms:modified>
</cp:coreProperties>
</file>