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0"/>
  </p:notesMasterIdLst>
  <p:sldIdLst>
    <p:sldId id="256" r:id="rId3"/>
    <p:sldId id="257" r:id="rId4"/>
    <p:sldId id="275" r:id="rId5"/>
    <p:sldId id="260" r:id="rId6"/>
    <p:sldId id="267" r:id="rId7"/>
    <p:sldId id="269" r:id="rId8"/>
    <p:sldId id="270" r:id="rId9"/>
    <p:sldId id="259" r:id="rId10"/>
    <p:sldId id="262" r:id="rId11"/>
    <p:sldId id="265" r:id="rId12"/>
    <p:sldId id="261" r:id="rId13"/>
    <p:sldId id="271" r:id="rId14"/>
    <p:sldId id="263" r:id="rId15"/>
    <p:sldId id="273" r:id="rId16"/>
    <p:sldId id="264" r:id="rId17"/>
    <p:sldId id="274" r:id="rId18"/>
    <p:sldId id="266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CF4950-57E6-4962-A120-8631443AD3A0}" v="202" dt="2023-09-04T08:20:06.718"/>
    <p1510:client id="{3DFEFD5D-97B8-44F7-9634-5C59533ECFDC}" v="1111" dt="2023-09-04T07:04:43.997"/>
    <p1510:client id="{7A56A727-06DA-6C4E-A84B-EC4AC2CA885D}" v="659" dt="2023-09-04T07:03:48.457"/>
    <p1510:client id="{7C469480-143F-43AE-B15D-BFCE7EE4C2AF}" v="28" dt="2023-09-04T06:52:05.970"/>
    <p1510:client id="{C1BD89F8-74D5-45CE-97C2-C371F21524D7}" v="859" dt="2023-09-04T06:42:59.344"/>
    <p1510:client id="{D69C5076-A300-8D4F-8368-B09B68C080B7}" v="310" dt="2023-09-04T05:52:39.745"/>
    <p1510:client id="{FC0DDE03-2506-4AEE-8AE0-4DF89FE89487}" v="8" dt="2023-09-04T05:12:50.7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EC166-C867-004D-9214-D79D6C120681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C9908-F560-4840-B7A5-FB29FC954A6E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4C9908-F560-4840-B7A5-FB29FC954A6E}" type="slidenum">
              <a:rPr kumimoji="1" lang="en-US" altLang="ja-JP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965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4C9908-F560-4840-B7A5-FB29FC954A6E}" type="slidenum">
              <a:rPr kumimoji="1" lang="en-US" altLang="ja-JP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947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4C9908-F560-4840-B7A5-FB29FC954A6E}" type="slidenum">
              <a:rPr kumimoji="1" lang="en-US" altLang="ja-JP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811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4C9908-F560-4840-B7A5-FB29FC954A6E}" type="slidenum">
              <a:rPr kumimoji="1" lang="en-US" altLang="ja-JP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17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AB15A9-31FA-13B5-5E45-27E9524FF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05B82CE-4758-DC13-9BAD-6E54577BE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31C1DF-1409-9A55-909B-6D453A2D8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098336-5F0F-9954-23EA-B4D7AA53A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F72C3F-93E3-31A1-3611-73BA0D52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60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BB1D72-1370-7E2A-87BD-A1EF2B0D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161077-4E1F-BFD7-DE5A-DEFFB851D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CCD21F-D9C6-95A2-26CC-01F8645E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1A5A47-700F-7E82-2198-37268426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8A791C-AD13-C14E-9069-D9F24ACD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94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1AC150-C22F-80CE-2170-C5568E7D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5028AE-61B0-E4D1-3752-64ADD7C99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DE2BB4-54A8-1200-E9A4-91F71B905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71A5BA-A5EE-F8FA-A0D5-FF3723537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AE8AB4-B88F-D6DA-DF89-3ADF677F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34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935B3A-0E53-84F5-F3CA-C7D60931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446462-A1E1-363C-B167-04CDF1597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2FDA34-A98E-75C0-266A-CAE6FB8FB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876FDA-78B9-B693-5336-9F91B11C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02D82F-D216-4000-6170-6DF8A0F1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2DD43F-BF09-B190-F9FB-426F423B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21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6E86FD-AF25-DD54-B23A-1FCEBA56D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179941-5876-C088-8DA5-CF10C26D0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67EA921-4428-E7F4-80BF-A2EA6AB65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07FED33-53FB-64C1-FEA4-2A8146819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8A2F052-A404-31FB-8FA0-AC961857A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5B46B78-79FF-2D01-2CEF-983719A6E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F26D47C-818A-B42A-BE46-956A9EC3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F8B2BF9-DC98-642B-1F17-C6D56C90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79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E25AFD-1DBD-444C-12E0-64164ABA8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DB0A37E-B089-80B2-E84F-0748E64E4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C374112-E1D8-A970-436C-E4931015A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7D1382-9FBC-D5FF-FE89-1E4D383F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79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6505E0B-6204-72B3-94E8-F219E0CF4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03C60F-DFAA-372F-8F31-F6F076D90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697B2A-EE53-CF27-AAED-6A60D7B4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25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63D0AD-53B4-D07C-E305-EC9E1D1A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0A912F-9C15-46B8-4BC9-A05C9C4A8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DB36F58-9692-5BCF-3C11-290DC65D0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01CFF0-27B4-4F15-4C11-236396B33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E59C6AD-D536-72EB-7C12-0811A3E84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BEEBE0-7E55-1F58-C44B-9424DDDB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2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4C9DC-5C05-4CE5-77AA-2E23E7FC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7A43F7C-0541-ACE4-8342-9F08E619B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5254A4-3B08-45F1-E730-9AE71382D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897576-62A8-8476-B849-E0A26D336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06B980-47D9-BD7A-7A17-57ECB1624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712654-8639-5411-2D41-055B968DC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18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43E9C1-2D32-4A42-FD2C-B8819434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B5888EC-C6F3-D3EB-9301-D75D802C8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B2BE56-BC45-9AB4-C966-D53AEC07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3262A7-2BAE-7A88-3E52-2E3984E9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1A47A9-BC0A-D544-1628-B869F5697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90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92DC514-0379-AA97-D94E-22BD36D4E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F2ABD6-1FBB-2191-A993-D8D70242E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2D3E1C-155E-2D37-08AC-E08BA1FB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F54EBD-70B1-E430-FFE4-8BE2D216B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9715D0-2858-ECF7-89E8-5D683542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564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88F87A-2672-C90F-536D-166508CDC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E34072-F88F-8E6E-7E3F-96C44ABF9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358D98-DA3F-E408-1AFA-22B5BB72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3738FB-B283-16D1-EB3E-591D466E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B86152-3181-DA93-49C8-377B4CD2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029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0BEA18-5028-400F-FC7A-57FF9381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DC759A-A6FC-17A1-278C-060FC6D5E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1EB1A8-70D6-A8D8-5BAF-C243877C7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55D39-2712-339C-614C-35DA6BD55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D683D2-0FF6-F544-1F65-A22A5FA2F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77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F95623-476E-2C4D-74DB-AFE5E1194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11DFD4-99B2-B476-B8DE-357ED8BEA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8C9C91-960F-658F-FCCC-244569C2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9F5D1C-CF0A-9676-BC0A-28ECE912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8FE0E0-7D07-707F-6AA3-4B0711CB7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837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C88830-8492-E3EC-1B00-70DCF9BA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FE68B8-A34B-6B12-47F3-89A7FC554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6A478A-B803-E174-D493-AFEB1AAE1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9CD54B-BC12-BBDC-3DA1-819EFED8D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0F054B-CF20-39EA-561A-98E3E70E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09A1E5-D128-582E-841E-3B9F453D8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856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6C80C3-E661-D5BE-1B31-DA0DC6743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649564-3D8E-7482-9A09-FB5B74017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A6CF2F7-36D3-7460-7217-A9243CC64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8D2F47E-0621-423D-54E7-23CB4FD19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1A54FF1-E3C0-5698-77C3-679BBBC0C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1583B94-103D-659C-B24B-BD9431242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237CF35-49AA-EB8C-73EE-5B84F9DA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67B8852-5369-F7C1-A8A3-51DFEE39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84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9544ED-A67B-3F8C-03E3-AD4228B0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B850816-571B-325F-2A74-0429F7ACE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58D1351-0CB5-2ACB-E247-5F403ED19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7EE53F4-9111-E04C-F3EC-EAFB251C1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624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1BF2A91-970D-8269-8B37-C9908876E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D9DA282-E668-C1CB-E764-062AC322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188209-6EA6-1786-5EB5-12C4DAE7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620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193B26-23EF-4DD1-CE84-938AD6ED4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E9F1EF-F9BA-E5CE-47BB-561FA60A0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46AA88-0AF6-2050-F19C-D333C0B04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A23FDE-F5DF-D7B5-AAC7-2D5C1B3FB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D81492-FDF2-53DB-EE72-13F27086E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8A1A05-0DFB-3E09-2D9E-90ADE2FB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124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C5FC20-7D05-F7E7-8BCA-325C90A05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A893335-84AF-9ECE-E342-0DB3FF3FC3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BA9D3A6-CF7A-485C-9BE1-A4EE439DA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59EAA1-9523-AA11-0E81-01ADC99B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A8EF10-B971-B397-1F70-B83CAE5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48027-AF6C-3020-7342-4469E87C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046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3929C2-0B06-B922-073F-31C5A680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D7E5C7-2D3B-32E3-1E41-12C1A8F1F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3D141F-0926-A4A8-DA4F-D4289335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80563B-C511-AFB6-E2DD-25669878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8B5697-BB22-32D9-DBA4-459FF0C9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6354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9D8FFB1-19A3-A3F6-3AFE-8E56FA19C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F87AAF3-E737-A10B-C152-BA5825A80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351820-7BFA-D074-6C60-8BC631D47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028FDE-2CB7-8650-D81A-168313A1F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B67D0E-F927-8190-9B91-6BE4BFEF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61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E4E4C04-175D-69B9-13DF-5798F4F29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7819D2-985A-1DE1-4CAB-2372415B3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89CECF-767B-97A1-FDD7-3653C1993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AFCD0-3835-304D-91D8-24E4C193F03C}" type="datetimeFigureOut">
              <a:rPr kumimoji="1" lang="en-US" altLang="ja-JP" smtClean="0"/>
              <a:t>9/4/2023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B3A07A-B7CD-16F1-6466-12668F5C2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B0CD14-AE11-A31D-3D1C-07FEB5E8F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D2FB5-CC86-B046-B842-42410BC7990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3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7C6CD6C-ABEE-F475-A544-304EA3C4E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A75509-9820-D64E-7E77-FFD63F31B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A3FDFA-919F-DDBD-EDB2-E6C3B67E1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1FEE4-B00E-46D5-B75A-CD8A55A9FA6D}" type="datetimeFigureOut">
              <a:rPr kumimoji="1" lang="ja-JP" altLang="en-US" smtClean="0"/>
              <a:t>2023/9/4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6A5A28-E741-E508-8D83-B3E3E8835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05554D-802E-CA17-090E-8468F871B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BA870-44E3-4F8B-9FA1-4F74D174A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8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video" Target="https://www.youtube.com/embed/AbPED9bisSc?feature=oembed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hyperlink" Target="https://bgalouye.blogspot.com/2012/09/one-direction-live-while-were-young.html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hyperlink" Target="https://freepngimg.com/png/21799-one-direction-transparent-image" TargetMode="Externa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7.m4a"/><Relationship Id="rId7" Type="http://schemas.openxmlformats.org/officeDocument/2006/relationships/hyperlink" Target="https://es.wikipedia.org/wiki/Take_Me_Home_Tour_(gira_de_One_Direction)" TargetMode="External"/><Relationship Id="rId2" Type="http://schemas.microsoft.com/office/2007/relationships/media" Target="../media/media7.m4a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8.m4a"/><Relationship Id="rId7" Type="http://schemas.openxmlformats.org/officeDocument/2006/relationships/image" Target="../media/image10.jpe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m4a"/><Relationship Id="rId7" Type="http://schemas.openxmlformats.org/officeDocument/2006/relationships/image" Target="../media/image17.jpeg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3.m4a"/><Relationship Id="rId7" Type="http://schemas.openxmlformats.org/officeDocument/2006/relationships/image" Target="../media/image23.jpeg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media" Target="../media/media15.m4a"/><Relationship Id="rId7" Type="http://schemas.openxmlformats.org/officeDocument/2006/relationships/hyperlink" Target="http://www.melodicamente.com/four-album-piu-completo-one-direction/" TargetMode="External"/><Relationship Id="rId2" Type="http://schemas.openxmlformats.org/officeDocument/2006/relationships/video" Target="https://www.youtube.com/embed/329xjDM7YaE?feature=oembed" TargetMode="External"/><Relationship Id="rId1" Type="http://schemas.openxmlformats.org/officeDocument/2006/relationships/tags" Target="../tags/tag12.xml"/><Relationship Id="rId6" Type="http://schemas.openxmlformats.org/officeDocument/2006/relationships/image" Target="../media/image25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 descr="Скачать One Direction - Live While We're Young (2020) клип бесплатно">
            <a:extLst>
              <a:ext uri="{FF2B5EF4-FFF2-40B4-BE49-F238E27FC236}">
                <a16:creationId xmlns:a16="http://schemas.microsoft.com/office/drawing/2014/main" id="{8974759C-3687-9724-5ACE-AFD2F62E69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A4ABE4-4B3A-970B-1BBC-E5F179D5D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 Light"/>
              </a:rPr>
              <a:t>Live while we're young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E7A774-669F-9526-5159-541206C40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ONE DIRECTION</a:t>
            </a:r>
          </a:p>
        </p:txBody>
      </p:sp>
      <p:pic>
        <p:nvPicPr>
          <p:cNvPr id="50" name="オーディオ 49">
            <a:hlinkClick r:id="" action="ppaction://media"/>
            <a:extLst>
              <a:ext uri="{FF2B5EF4-FFF2-40B4-BE49-F238E27FC236}">
                <a16:creationId xmlns:a16="http://schemas.microsoft.com/office/drawing/2014/main" id="{1826256E-EB2D-B855-73AC-2B5552282F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4894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586"/>
    </mc:Choice>
    <mc:Fallback xmlns="">
      <p:transition spd="slow" advTm="8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559B34-924A-394B-9982-A0802886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23971" cy="1071563"/>
          </a:xfrm>
        </p:spPr>
        <p:txBody>
          <a:bodyPr>
            <a:noAutofit/>
          </a:bodyPr>
          <a:lstStyle/>
          <a:p>
            <a:r>
              <a:rPr lang="ja-JP" altLang="en-US" sz="8000" i="1">
                <a:latin typeface="ADLaM Display"/>
                <a:ea typeface="游ゴシック Light"/>
                <a:cs typeface="ADLaM Display"/>
              </a:rPr>
              <a:t>Song</a:t>
            </a:r>
            <a:endParaRPr kumimoji="1" lang="ja-JP" altLang="en-US" sz="8000" i="1">
              <a:latin typeface="ADLaM Display"/>
              <a:cs typeface="ADLaM Display"/>
            </a:endParaRPr>
          </a:p>
        </p:txBody>
      </p:sp>
      <p:pic>
        <p:nvPicPr>
          <p:cNvPr id="4" name="オンライン メディア 3" title="One Direction - Live While We're Young">
            <a:hlinkClick r:id="" action="ppaction://media"/>
            <a:extLst>
              <a:ext uri="{FF2B5EF4-FFF2-40B4-BE49-F238E27FC236}">
                <a16:creationId xmlns:a16="http://schemas.microsoft.com/office/drawing/2014/main" id="{1044B772-1057-B575-9761-F245C061642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71407" y="1524794"/>
            <a:ext cx="7902221" cy="4736630"/>
          </a:xfrm>
        </p:spPr>
      </p:pic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6BF33711-8868-B2A4-5995-9F5012D75C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41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1"/>
    </mc:Choice>
    <mc:Fallback xmlns="">
      <p:transition spd="slow" advTm="5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2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2DFCD01-5E2D-7CF2-6939-A9CC44E49BFB}"/>
              </a:ext>
            </a:extLst>
          </p:cNvPr>
          <p:cNvSpPr txBox="1"/>
          <p:nvPr/>
        </p:nvSpPr>
        <p:spPr>
          <a:xfrm>
            <a:off x="643468" y="119485"/>
            <a:ext cx="5319318" cy="37846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400" b="1" i="1" dirty="0">
                <a:latin typeface="Amasis MT Pro Black" panose="020F0502020204030204" pitchFamily="18" charset="0"/>
                <a:ea typeface="+mj-ea"/>
                <a:cs typeface="+mj-cs"/>
              </a:rPr>
              <a:t>Theme of the song</a:t>
            </a:r>
          </a:p>
        </p:txBody>
      </p:sp>
      <p:pic>
        <p:nvPicPr>
          <p:cNvPr id="6" name="図 5" descr="人, 屋外, 座る, 男 が含まれている画像&#10;&#10;自動的に生成された説明">
            <a:extLst>
              <a:ext uri="{FF2B5EF4-FFF2-40B4-BE49-F238E27FC236}">
                <a16:creationId xmlns:a16="http://schemas.microsoft.com/office/drawing/2014/main" id="{15E1EB9F-B066-555C-546E-49CE02EEB2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1305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A416998B-C20C-178D-53D1-D5B88AE895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389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70"/>
    </mc:Choice>
    <mc:Fallback xmlns="">
      <p:transition spd="slow" advTm="12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ED3C02A-9111-D0DB-4786-9D9E0B3BF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ja-JP" sz="5400" b="1" i="1"/>
              <a:t>What is One direction (1D)</a:t>
            </a:r>
            <a:endParaRPr kumimoji="1" lang="en-US" altLang="ja-JP" sz="5400" b="1" i="1"/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6ED289C-E7AE-24E3-BEFB-15ACFDF2C122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200" dirty="0"/>
              <a:t>One direction, often , shortened to 1D, are English and Irish pop boy band formed in London in 2010.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200" dirty="0"/>
              <a:t>They auditioned</a:t>
            </a:r>
            <a:r>
              <a:rPr lang="en-US" altLang="ja-JP" sz="2200" b="0" i="0" u="none" strike="noStrike" dirty="0">
                <a:effectLst/>
              </a:rPr>
              <a:t> as solo candidates for the 2010 series of the British singing competition The X factor </a:t>
            </a:r>
            <a:r>
              <a:rPr lang="en-US" altLang="ja-JP" sz="22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sz="2200" dirty="0"/>
          </a:p>
        </p:txBody>
      </p:sp>
      <p:pic>
        <p:nvPicPr>
          <p:cNvPr id="19" name="図 19">
            <a:extLst>
              <a:ext uri="{FF2B5EF4-FFF2-40B4-BE49-F238E27FC236}">
                <a16:creationId xmlns:a16="http://schemas.microsoft.com/office/drawing/2014/main" id="{4DF93037-0675-3C63-3464-99AEFB09A8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0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AF766FAD-C09B-D422-4E43-66401CAB58A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062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75"/>
    </mc:Choice>
    <mc:Fallback xmlns="">
      <p:transition spd="slow" advTm="27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BE792-CF9E-360C-B922-F042FBE67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09" y="315077"/>
            <a:ext cx="5239610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5400" b="1" i="1" dirty="0"/>
              <a:t>Why they are 4 members now…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08439E-CE01-53B8-C850-A382342DB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en-US" altLang="ja-JP" sz="2000"/>
              <a:t>Zayn Malik left the group in 2015.</a:t>
            </a:r>
          </a:p>
          <a:p>
            <a:r>
              <a:rPr kumimoji="1" lang="en-US" altLang="ja-JP" sz="2000"/>
              <a:t>After that, they continued to be active and released "Drag Me Down", which sung by 4 members , won 1 billion views on YouTube.</a:t>
            </a:r>
          </a:p>
          <a:p>
            <a:r>
              <a:rPr kumimoji="1" lang="en-US" altLang="ja-JP" sz="2000"/>
              <a:t>The group was suspended in 2016, and the members began to do solo activities.</a:t>
            </a:r>
          </a:p>
        </p:txBody>
      </p:sp>
      <p:pic>
        <p:nvPicPr>
          <p:cNvPr id="5" name="図 5">
            <a:extLst>
              <a:ext uri="{FF2B5EF4-FFF2-40B4-BE49-F238E27FC236}">
                <a16:creationId xmlns:a16="http://schemas.microsoft.com/office/drawing/2014/main" id="{49FE1F79-37B6-C4CD-52FB-5993E1A23B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D468A7FE-D800-927E-7F6A-691D570479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867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66"/>
    </mc:Choice>
    <mc:Fallback xmlns="">
      <p:transition spd="slow" advTm="28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8A465-EB74-46B9-F4B9-75DC34B8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41" y="353623"/>
            <a:ext cx="10515600" cy="1325563"/>
          </a:xfrm>
        </p:spPr>
        <p:txBody>
          <a:bodyPr/>
          <a:lstStyle/>
          <a:p>
            <a:r>
              <a:rPr lang="en-US" altLang="ja-JP">
                <a:solidFill>
                  <a:srgbClr val="0070C0"/>
                </a:solidFill>
                <a:latin typeface="Arial Black" panose="020B0A04020102020204" pitchFamily="34" charset="0"/>
              </a:rPr>
              <a:t>L</a:t>
            </a:r>
            <a:r>
              <a:rPr kumimoji="1" lang="en-US" altLang="ja-JP">
                <a:solidFill>
                  <a:srgbClr val="0070C0"/>
                </a:solidFill>
                <a:latin typeface="Arial Black" panose="020B0A04020102020204" pitchFamily="34" charset="0"/>
              </a:rPr>
              <a:t>yrics : Live While We’re Young</a:t>
            </a:r>
            <a:endParaRPr kumimoji="1" lang="ja-JP" altLang="en-US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49A54F-0BF9-89EF-FB56-E3217F94DD7B}"/>
              </a:ext>
            </a:extLst>
          </p:cNvPr>
          <p:cNvSpPr txBox="1"/>
          <p:nvPr/>
        </p:nvSpPr>
        <p:spPr>
          <a:xfrm>
            <a:off x="786441" y="1625061"/>
            <a:ext cx="1071975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Yeah, we‘ll be doing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altLang="en-US" sz="2000" kern="100"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 　　　　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）</a:t>
            </a:r>
            <a:endParaRPr lang="ja-JP" altLang="ja-JP" sz="2000" kern="100">
              <a:effectLst/>
              <a:highlight>
                <a:srgbClr val="00FFFF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Just pretending that we're cool and we know it too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Yeah, we‘ll keep doing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altLang="en-US" sz="2000" kern="100"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　　　　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）</a:t>
            </a:r>
            <a:endParaRPr lang="ja-JP" altLang="ja-JP" sz="2000" kern="100">
              <a:effectLst/>
              <a:highlight>
                <a:srgbClr val="00FFFF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Just pretending that we're cool, so tonight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Let‘s go 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)</a:t>
            </a:r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'til we see the sun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 know we only met, but let's pretend it's love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altLang="en-US" sz="2000" kern="100"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ja-JP" altLang="en-US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) </a:t>
            </a:r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stop for anyone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Tonight, let's get some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 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Tonight, let's get some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D190CC4-B33A-5698-4191-5DA43FD9BA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288610" y="1968054"/>
            <a:ext cx="4483571" cy="4642987"/>
          </a:xfrm>
          <a:prstGeom prst="rect">
            <a:avLst/>
          </a:prstGeom>
        </p:spPr>
      </p:pic>
      <p:pic>
        <p:nvPicPr>
          <p:cNvPr id="17" name="オーディオ 16">
            <a:hlinkClick r:id="" action="ppaction://media"/>
            <a:extLst>
              <a:ext uri="{FF2B5EF4-FFF2-40B4-BE49-F238E27FC236}">
                <a16:creationId xmlns:a16="http://schemas.microsoft.com/office/drawing/2014/main" id="{BA837855-3526-86ED-EAB0-D6A6F9BB26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60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8"/>
    </mc:Choice>
    <mc:Fallback xmlns="">
      <p:transition spd="slow" advTm="8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AD52A2-DFA2-0995-487B-0C870792B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>
                <a:solidFill>
                  <a:srgbClr val="0070C0"/>
                </a:solidFill>
                <a:latin typeface="Arial Black" panose="020B0A04020102020204" pitchFamily="34" charset="0"/>
              </a:rPr>
              <a:t>Answer</a:t>
            </a:r>
            <a:endParaRPr kumimoji="1" lang="ja-JP" altLang="en-US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8977186-E241-D41E-DB5B-6B2387591D7F}"/>
              </a:ext>
            </a:extLst>
          </p:cNvPr>
          <p:cNvSpPr txBox="1"/>
          <p:nvPr/>
        </p:nvSpPr>
        <p:spPr>
          <a:xfrm>
            <a:off x="838200" y="1610175"/>
            <a:ext cx="1073844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Yeah, we'll be doing 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what we do</a:t>
            </a:r>
            <a:endParaRPr lang="ja-JP" altLang="ja-JP" sz="2000" kern="100">
              <a:effectLst/>
              <a:highlight>
                <a:srgbClr val="00FFFF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Just pretending that we're cool and we know it too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Yeah, we'll keep doing 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what we do</a:t>
            </a:r>
            <a:endParaRPr lang="ja-JP" altLang="ja-JP" sz="2000" kern="100">
              <a:effectLst/>
              <a:highlight>
                <a:srgbClr val="00FFFF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Just pretending that we're cool, so tonight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Let's go 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crazy, crazy, crazy</a:t>
            </a:r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'til we see the sun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 know we only met, but let's pretend it's love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</a:t>
            </a:r>
            <a:r>
              <a:rPr lang="en-US" altLang="ja-JP" sz="2000" kern="100">
                <a:effectLst/>
                <a:highlight>
                  <a:srgbClr val="00FFFF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never, never, never</a:t>
            </a:r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stop for anyone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Tonight, let's get some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 (Oh-oh-oh-oh-oh-oh-oh)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Tonight, let's get some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 live while we're young</a:t>
            </a:r>
            <a:endParaRPr lang="ja-JP" altLang="ja-JP" sz="20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1268F2-72FF-67B7-8753-7FDA6E432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50202" y="3577087"/>
            <a:ext cx="4489707" cy="2708790"/>
          </a:xfrm>
          <a:prstGeom prst="rect">
            <a:avLst/>
          </a:prstGeom>
        </p:spPr>
      </p:pic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C1BB6830-1AD4-B4BE-AF1C-E7C648EE3B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453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3"/>
    </mc:Choice>
    <mc:Fallback xmlns="">
      <p:transition spd="slow" advTm="5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F6796-D85E-DE57-E964-E2379953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latin typeface="ADLaM Display"/>
                <a:ea typeface="游ゴシック Light"/>
                <a:cs typeface="ADLaM Display"/>
              </a:rPr>
              <a:t>Member Introduction</a:t>
            </a: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E92E9481-19C8-5996-05EB-EAAEF6CFC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371290" y="1710803"/>
            <a:ext cx="3015229" cy="3015229"/>
          </a:xfr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AFF2C7-9B14-C8CC-1DA9-78C60AB50F05}"/>
              </a:ext>
            </a:extLst>
          </p:cNvPr>
          <p:cNvSpPr txBox="1"/>
          <p:nvPr/>
        </p:nvSpPr>
        <p:spPr>
          <a:xfrm>
            <a:off x="3752222" y="1417655"/>
            <a:ext cx="3927230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rgbClr val="FF0000"/>
                </a:solidFill>
                <a:latin typeface="Rockwell"/>
                <a:ea typeface="游ゴシック"/>
              </a:rPr>
              <a:t>Louis Tomlinson</a:t>
            </a:r>
            <a:endParaRPr lang="ja-JP" sz="3200">
              <a:latin typeface="Rockwell"/>
            </a:endParaRPr>
          </a:p>
          <a:p>
            <a:r>
              <a:rPr lang="ja-JP" altLang="en-US" sz="3200">
                <a:solidFill>
                  <a:srgbClr val="002060"/>
                </a:solidFill>
                <a:ea typeface="游ゴシック"/>
              </a:rPr>
              <a:t>(1991~)</a:t>
            </a:r>
          </a:p>
          <a:p>
            <a:endParaRPr lang="ja-JP" altLang="en-US" sz="3200">
              <a:solidFill>
                <a:srgbClr val="002060"/>
              </a:solidFill>
              <a:ea typeface="游ゴシック"/>
            </a:endParaRPr>
          </a:p>
          <a:p>
            <a:r>
              <a:rPr lang="ja-JP" altLang="en-US" sz="3200">
                <a:solidFill>
                  <a:srgbClr val="002060"/>
                </a:solidFill>
                <a:ea typeface="游ゴシック"/>
              </a:rPr>
              <a:t>Now....32</a:t>
            </a:r>
          </a:p>
          <a:p>
            <a:r>
              <a:rPr lang="ja-JP" altLang="en-US" sz="3200">
                <a:solidFill>
                  <a:srgbClr val="00B0F0"/>
                </a:solidFill>
                <a:latin typeface="ADLaM Display"/>
                <a:ea typeface="游ゴシック"/>
                <a:cs typeface="ADLaM Display"/>
              </a:rPr>
              <a:t>Blue  eyes</a:t>
            </a:r>
          </a:p>
          <a:p>
            <a:endParaRPr lang="ja-JP" altLang="en-US" sz="3200">
              <a:solidFill>
                <a:srgbClr val="002060"/>
              </a:solidFill>
              <a:ea typeface="游ゴシック"/>
            </a:endParaRPr>
          </a:p>
          <a:p>
            <a:endParaRPr lang="ja-JP" altLang="en-US" sz="3200">
              <a:solidFill>
                <a:srgbClr val="002060"/>
              </a:solidFill>
              <a:ea typeface="游ゴシック"/>
            </a:endParaRPr>
          </a:p>
          <a:p>
            <a:endParaRPr lang="ja-JP" altLang="en-US" sz="3200">
              <a:solidFill>
                <a:srgbClr val="002060"/>
              </a:solidFill>
              <a:ea typeface="游ゴシック"/>
            </a:endParaRPr>
          </a:p>
          <a:p>
            <a:endParaRPr lang="ja-JP" altLang="en-US">
              <a:solidFill>
                <a:srgbClr val="000000"/>
              </a:solidFill>
              <a:ea typeface="游ゴシック"/>
            </a:endParaRPr>
          </a:p>
        </p:txBody>
      </p:sp>
      <p:pic>
        <p:nvPicPr>
          <p:cNvPr id="6" name="図 5" descr="人, 男, 持つ, 立つ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4BD4796-13CA-1C32-175F-E7EF2A624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3872" y="2893123"/>
            <a:ext cx="2743200" cy="36596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082E0F-C649-E7B8-DEED-B851F96CD4A4}"/>
              </a:ext>
            </a:extLst>
          </p:cNvPr>
          <p:cNvSpPr txBox="1"/>
          <p:nvPr/>
        </p:nvSpPr>
        <p:spPr>
          <a:xfrm>
            <a:off x="4339213" y="4143270"/>
            <a:ext cx="4335863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latin typeface="Rockwell"/>
                <a:ea typeface="游ゴシック"/>
              </a:rPr>
              <a:t>Zein Malik</a:t>
            </a:r>
          </a:p>
          <a:p>
            <a:r>
              <a:rPr lang="ja-JP" altLang="en-US" sz="3200">
                <a:ea typeface="游ゴシック"/>
              </a:rPr>
              <a:t>(1993~)</a:t>
            </a:r>
          </a:p>
          <a:p>
            <a:endParaRPr lang="ja-JP" altLang="en-US" sz="3200">
              <a:ea typeface="游ゴシック"/>
            </a:endParaRPr>
          </a:p>
          <a:p>
            <a:r>
              <a:rPr lang="ja-JP" altLang="en-US" sz="3200">
                <a:ea typeface="游ゴシック"/>
              </a:rPr>
              <a:t>Now...30 </a:t>
            </a:r>
          </a:p>
          <a:p>
            <a:r>
              <a:rPr lang="ja-JP" altLang="en-US" sz="3200">
                <a:solidFill>
                  <a:srgbClr val="00B0F0"/>
                </a:solidFill>
                <a:latin typeface="ADLaM Display"/>
                <a:ea typeface="游ゴシック"/>
                <a:cs typeface="ADLaM Display"/>
              </a:rPr>
              <a:t>Hgh-pitched voice</a:t>
            </a:r>
          </a:p>
          <a:p>
            <a:endParaRPr lang="ja-JP" altLang="en-US">
              <a:solidFill>
                <a:srgbClr val="00B0F0"/>
              </a:solidFill>
              <a:ea typeface="游ゴシック"/>
            </a:endParaRPr>
          </a:p>
        </p:txBody>
      </p:sp>
      <p:pic>
        <p:nvPicPr>
          <p:cNvPr id="25" name="オーディオ 24">
            <a:hlinkClick r:id="" action="ppaction://media"/>
            <a:extLst>
              <a:ext uri="{FF2B5EF4-FFF2-40B4-BE49-F238E27FC236}">
                <a16:creationId xmlns:a16="http://schemas.microsoft.com/office/drawing/2014/main" id="{4F566355-B449-C552-3597-9F07A07B16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133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25"/>
    </mc:Choice>
    <mc:Fallback xmlns="">
      <p:transition spd="slow" advTm="11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4A3CC5-8D33-0E44-F556-55B35D0F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コンテンツ プレースホルダー 5" descr="Liam Payne Just Chopped Off All His Hair! | Liam payne, Liam james ...">
            <a:extLst>
              <a:ext uri="{FF2B5EF4-FFF2-40B4-BE49-F238E27FC236}">
                <a16:creationId xmlns:a16="http://schemas.microsoft.com/office/drawing/2014/main" id="{E757D1EE-D728-6033-BEC6-9098D9A58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00" y="1609821"/>
            <a:ext cx="3263503" cy="4351338"/>
          </a:xfrm>
        </p:spPr>
      </p:pic>
      <p:pic>
        <p:nvPicPr>
          <p:cNvPr id="9" name="図 8" descr="黒いジャケットを着ている女性&#10;&#10;説明は自動で生成されたものです">
            <a:extLst>
              <a:ext uri="{FF2B5EF4-FFF2-40B4-BE49-F238E27FC236}">
                <a16:creationId xmlns:a16="http://schemas.microsoft.com/office/drawing/2014/main" id="{36058D3C-21AA-0526-A3B2-28C2E812B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057" y="2411014"/>
            <a:ext cx="2743200" cy="393008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D9AD39-428E-A908-B3FE-1ED654DA19B0}"/>
              </a:ext>
            </a:extLst>
          </p:cNvPr>
          <p:cNvSpPr txBox="1"/>
          <p:nvPr/>
        </p:nvSpPr>
        <p:spPr>
          <a:xfrm>
            <a:off x="3918856" y="2427514"/>
            <a:ext cx="2188029" cy="24928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AA7C9F-AB41-6A31-0E12-AD821B392B4C}"/>
              </a:ext>
            </a:extLst>
          </p:cNvPr>
          <p:cNvSpPr txBox="1"/>
          <p:nvPr/>
        </p:nvSpPr>
        <p:spPr>
          <a:xfrm>
            <a:off x="4767943" y="3788229"/>
            <a:ext cx="4114799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800" b="1">
                <a:solidFill>
                  <a:srgbClr val="0070C0"/>
                </a:solidFill>
                <a:latin typeface="Rockwell"/>
                <a:ea typeface="游ゴシック"/>
              </a:rPr>
              <a:t>Harry Styles</a:t>
            </a:r>
            <a:endParaRPr lang="ja-JP" sz="2800">
              <a:solidFill>
                <a:srgbClr val="0070C0"/>
              </a:solidFill>
              <a:latin typeface="Rockwell"/>
              <a:ea typeface="游ゴシック"/>
            </a:endParaRPr>
          </a:p>
          <a:p>
            <a:r>
              <a:rPr lang="ja-JP" altLang="en-US" sz="2800">
                <a:ea typeface="游ゴシック"/>
              </a:rPr>
              <a:t>（1994~)</a:t>
            </a:r>
          </a:p>
          <a:p>
            <a:endParaRPr lang="ja-JP" altLang="en-US" sz="2800">
              <a:ea typeface="游ゴシック"/>
            </a:endParaRPr>
          </a:p>
          <a:p>
            <a:r>
              <a:rPr lang="ja-JP" altLang="en-US" sz="2800">
                <a:ea typeface="游ゴシック"/>
              </a:rPr>
              <a:t>Now...29</a:t>
            </a:r>
          </a:p>
          <a:p>
            <a:r>
              <a:rPr lang="ja-JP" altLang="en-US" sz="2400">
                <a:solidFill>
                  <a:srgbClr val="00B0F0"/>
                </a:solidFill>
                <a:latin typeface="ADLaM Display"/>
                <a:ea typeface="游ゴシック"/>
                <a:cs typeface="ADLaM Display"/>
              </a:rPr>
              <a:t>Sweet looks &amp; sexy voice</a:t>
            </a:r>
          </a:p>
          <a:p>
            <a:endParaRPr lang="ja-JP" altLang="en-US">
              <a:solidFill>
                <a:srgbClr val="00B0F0"/>
              </a:solidFill>
              <a:latin typeface="ADLaM Display"/>
              <a:ea typeface="游ゴシック"/>
              <a:cs typeface="ADLaM Display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CCEF6E-6A08-4DA1-0715-BA677981C31E}"/>
              </a:ext>
            </a:extLst>
          </p:cNvPr>
          <p:cNvSpPr txBox="1"/>
          <p:nvPr/>
        </p:nvSpPr>
        <p:spPr>
          <a:xfrm>
            <a:off x="3352799" y="1088571"/>
            <a:ext cx="3875313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rgbClr val="7030A0"/>
                </a:solidFill>
                <a:latin typeface="Rockwell"/>
                <a:ea typeface="游ゴシック"/>
              </a:rPr>
              <a:t>Liam payne</a:t>
            </a:r>
          </a:p>
          <a:p>
            <a:r>
              <a:rPr lang="ja-JP" altLang="en-US" sz="3200">
                <a:ea typeface="游ゴシック"/>
              </a:rPr>
              <a:t>(1993~)</a:t>
            </a:r>
          </a:p>
          <a:p>
            <a:endParaRPr lang="ja-JP" altLang="en-US" sz="3200">
              <a:ea typeface="游ゴシック"/>
            </a:endParaRPr>
          </a:p>
          <a:p>
            <a:r>
              <a:rPr lang="ja-JP" altLang="en-US" sz="3200">
                <a:ea typeface="游ゴシック"/>
              </a:rPr>
              <a:t>Now...30</a:t>
            </a:r>
          </a:p>
          <a:p>
            <a:r>
              <a:rPr lang="ja-JP" altLang="en-US" sz="3200">
                <a:solidFill>
                  <a:srgbClr val="00B0F0"/>
                </a:solidFill>
                <a:latin typeface="ADLaM Display"/>
                <a:ea typeface="游ゴシック"/>
                <a:cs typeface="ADLaM Display"/>
              </a:rPr>
              <a:t>Mood maker</a:t>
            </a:r>
          </a:p>
          <a:p>
            <a:endParaRPr lang="ja-JP" altLang="en-US">
              <a:solidFill>
                <a:srgbClr val="00B0F0"/>
              </a:solidFill>
              <a:latin typeface="ADLaM Display"/>
              <a:ea typeface="游ゴシック"/>
              <a:cs typeface="ADLaM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46868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0ECE57-9AF3-8C8A-0ABD-4751F2882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 descr="茶色の髪の男性&#10;&#10;説明は自動で生成されたものです">
            <a:extLst>
              <a:ext uri="{FF2B5EF4-FFF2-40B4-BE49-F238E27FC236}">
                <a16:creationId xmlns:a16="http://schemas.microsoft.com/office/drawing/2014/main" id="{A1278B01-0764-D6D8-ECDB-666479BF7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828" y="432254"/>
            <a:ext cx="3265544" cy="4351338"/>
          </a:xfr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B926B4-0848-A2CB-6658-A3C24D8B23A6}"/>
              </a:ext>
            </a:extLst>
          </p:cNvPr>
          <p:cNvSpPr txBox="1"/>
          <p:nvPr/>
        </p:nvSpPr>
        <p:spPr>
          <a:xfrm>
            <a:off x="3940628" y="1480456"/>
            <a:ext cx="4680857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3200" b="1">
                <a:solidFill>
                  <a:schemeClr val="accent6">
                    <a:lumMod val="75000"/>
                  </a:schemeClr>
                </a:solidFill>
                <a:latin typeface="Rockwell"/>
                <a:ea typeface="游ゴシック"/>
              </a:rPr>
              <a:t>Niall Horan</a:t>
            </a:r>
          </a:p>
          <a:p>
            <a:r>
              <a:rPr lang="ja-JP" altLang="en-US" sz="2800">
                <a:ea typeface="游ゴシック"/>
              </a:rPr>
              <a:t>(1993~)</a:t>
            </a:r>
          </a:p>
          <a:p>
            <a:endParaRPr lang="ja-JP" altLang="en-US" sz="2800">
              <a:ea typeface="游ゴシック"/>
            </a:endParaRPr>
          </a:p>
          <a:p>
            <a:r>
              <a:rPr lang="ja-JP" altLang="en-US" sz="2800">
                <a:ea typeface="游ゴシック"/>
              </a:rPr>
              <a:t>Now...29</a:t>
            </a:r>
          </a:p>
          <a:p>
            <a:r>
              <a:rPr lang="ja-JP" altLang="en-US" sz="2800">
                <a:solidFill>
                  <a:srgbClr val="00B0F0"/>
                </a:solidFill>
                <a:latin typeface="ADLaM Display"/>
                <a:ea typeface="游ゴシック"/>
                <a:cs typeface="ADLaM Display"/>
              </a:rPr>
              <a:t>Cute smile</a:t>
            </a:r>
          </a:p>
          <a:p>
            <a:endParaRPr lang="ja-JP" altLang="en-US" sz="2800">
              <a:solidFill>
                <a:srgbClr val="00B0F0"/>
              </a:solidFill>
              <a:latin typeface="ADLaM Display"/>
              <a:ea typeface="游ゴシック"/>
              <a:cs typeface="ADLaM Display"/>
            </a:endParaRPr>
          </a:p>
          <a:p>
            <a:endParaRPr lang="ja-JP" altLang="en-US" sz="2800">
              <a:ea typeface="游ゴシック"/>
            </a:endParaRPr>
          </a:p>
        </p:txBody>
      </p:sp>
      <p:pic>
        <p:nvPicPr>
          <p:cNvPr id="6" name="図 5" descr="Watch new footage of One Direction covering Kelly Clarkson">
            <a:extLst>
              <a:ext uri="{FF2B5EF4-FFF2-40B4-BE49-F238E27FC236}">
                <a16:creationId xmlns:a16="http://schemas.microsoft.com/office/drawing/2014/main" id="{9FAF8E31-7EC4-8B97-41A8-8C827A86D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822" y="3520482"/>
            <a:ext cx="5269829" cy="333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0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5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7F5E2E3-26A7-594F-0D66-B572F8EF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ja-JP" altLang="en-US" i="1">
                <a:latin typeface="ADLaM Display"/>
                <a:ea typeface="游ゴシック Light"/>
                <a:cs typeface="ADLaM Display"/>
              </a:rPr>
              <a:t>Quiz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9A3DFA-5566-4FD1-F5F5-857FC404C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105" y="2457395"/>
            <a:ext cx="5518485" cy="4053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endParaRPr lang="ja-JP" altLang="en-US" sz="2000" i="1">
              <a:ea typeface="游ゴシック"/>
            </a:endParaRPr>
          </a:p>
          <a:p>
            <a:pPr marL="514350" indent="-514350">
              <a:buAutoNum type="arabicPeriod"/>
            </a:pPr>
            <a:r>
              <a:rPr lang="ja-JP" altLang="en-US" sz="2400" b="1" i="1">
                <a:ea typeface="游ゴシック"/>
              </a:rPr>
              <a:t>They are banded in UK,</a:t>
            </a:r>
          </a:p>
          <a:p>
            <a:pPr marL="0" indent="0">
              <a:buNone/>
            </a:pPr>
            <a:r>
              <a:rPr lang="ja-JP" altLang="en-US" sz="2400" b="1" i="1">
                <a:ea typeface="游ゴシック"/>
              </a:rPr>
              <a:t>     But which member is not from UK?</a:t>
            </a:r>
          </a:p>
          <a:p>
            <a:pPr marL="514350" indent="-514350">
              <a:buAutoNum type="arabicPeriod"/>
            </a:pPr>
            <a:endParaRPr lang="ja-JP" altLang="en-US" sz="2400" b="1" i="1">
              <a:ea typeface="游ゴシック"/>
            </a:endParaRPr>
          </a:p>
          <a:p>
            <a:pPr marL="514350" indent="-514350">
              <a:buAutoNum type="arabicPeriod"/>
            </a:pPr>
            <a:endParaRPr lang="ja-JP" altLang="en-US" sz="2400" b="1">
              <a:ea typeface="游ゴシック"/>
            </a:endParaRPr>
          </a:p>
          <a:p>
            <a:pPr marL="514350" indent="-514350">
              <a:buAutoNum type="alphaUcPeriod"/>
            </a:pPr>
            <a:r>
              <a:rPr lang="ja-JP" altLang="en-US" b="1" i="1">
                <a:latin typeface="Calibri"/>
                <a:ea typeface="游ゴシック"/>
                <a:cs typeface="ADLaM Display"/>
              </a:rPr>
              <a:t>Zayn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latin typeface="Calibri"/>
                <a:ea typeface="游ゴシック"/>
                <a:cs typeface="ADLaM Display"/>
              </a:rPr>
              <a:t>Liam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latin typeface="Calibri"/>
                <a:ea typeface="游ゴシック"/>
                <a:cs typeface="ADLaM Display"/>
              </a:rPr>
              <a:t>Niall</a:t>
            </a:r>
          </a:p>
        </p:txBody>
      </p:sp>
      <p:pic>
        <p:nvPicPr>
          <p:cNvPr id="5" name="図 4" descr="Pin page">
            <a:extLst>
              <a:ext uri="{FF2B5EF4-FFF2-40B4-BE49-F238E27FC236}">
                <a16:creationId xmlns:a16="http://schemas.microsoft.com/office/drawing/2014/main" id="{F77FB5B9-3A0E-33DD-816C-90F09461FF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86" r="1" b="21235"/>
          <a:stretch/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4" name="図 3" descr="Liam Payne :) | One direction liam payne, Cool haircuts, Boys long ...">
            <a:extLst>
              <a:ext uri="{FF2B5EF4-FFF2-40B4-BE49-F238E27FC236}">
                <a16:creationId xmlns:a16="http://schemas.microsoft.com/office/drawing/2014/main" id="{A93E6893-DB52-72E1-9F22-0CA33B3C04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6" r="18953" b="-3"/>
          <a:stretch/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6" name="図 5" descr="Pin on ワンダイレクション">
            <a:extLst>
              <a:ext uri="{FF2B5EF4-FFF2-40B4-BE49-F238E27FC236}">
                <a16:creationId xmlns:a16="http://schemas.microsoft.com/office/drawing/2014/main" id="{C8BDB19D-E009-FCC0-9260-245F72E8C1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988" r="-1" b="23237"/>
          <a:stretch/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pic>
        <p:nvPicPr>
          <p:cNvPr id="12" name="オーディオ 11">
            <a:hlinkClick r:id="" action="ppaction://media"/>
            <a:extLst>
              <a:ext uri="{FF2B5EF4-FFF2-40B4-BE49-F238E27FC236}">
                <a16:creationId xmlns:a16="http://schemas.microsoft.com/office/drawing/2014/main" id="{44B5E5AA-A624-8105-337C-DFDB195425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40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79"/>
    </mc:Choice>
    <mc:Fallback xmlns="">
      <p:transition spd="slow" advTm="17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Niall Horan To Make Special Guest Appearance at Star-Studded ...">
            <a:extLst>
              <a:ext uri="{FF2B5EF4-FFF2-40B4-BE49-F238E27FC236}">
                <a16:creationId xmlns:a16="http://schemas.microsoft.com/office/drawing/2014/main" id="{54310B35-2A98-E0D8-BEED-2AD9D11CE1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30" b="41329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5E1B34-7BF7-92E8-8A39-658AEB756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sz="3200" b="1" i="1">
                <a:ea typeface="游ゴシック"/>
              </a:rPr>
              <a:t>The answer is...</a:t>
            </a:r>
          </a:p>
          <a:p>
            <a:pPr marL="0" indent="0">
              <a:buNone/>
            </a:pPr>
            <a:endParaRPr lang="ja-JP" altLang="en-US" sz="3200" b="1" i="1">
              <a:ea typeface="游ゴシック"/>
            </a:endParaRPr>
          </a:p>
          <a:p>
            <a:pPr marL="0" indent="0">
              <a:buNone/>
            </a:pPr>
            <a:r>
              <a:rPr lang="ja-JP" altLang="en-US" sz="3200" b="1" i="1">
                <a:ea typeface="游ゴシック"/>
              </a:rPr>
              <a:t>C. Niall　  </a:t>
            </a:r>
          </a:p>
          <a:p>
            <a:pPr marL="0" indent="0">
              <a:buNone/>
            </a:pPr>
            <a:r>
              <a:rPr lang="ja-JP" altLang="en-US" sz="3200" b="1" i="1">
                <a:ea typeface="游ゴシック"/>
              </a:rPr>
              <a:t>             He is Irish.</a:t>
            </a:r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79D3A8FA-BE47-FF9B-AB3C-6899618C26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24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3"/>
    </mc:Choice>
    <mc:Fallback xmlns="">
      <p:transition spd="slow" advTm="8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Harry Styles wallpaper | 1280x1024 | #76889">
            <a:extLst>
              <a:ext uri="{FF2B5EF4-FFF2-40B4-BE49-F238E27FC236}">
                <a16:creationId xmlns:a16="http://schemas.microsoft.com/office/drawing/2014/main" id="{F0C081F7-9089-9F63-1D1F-1776EE7035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34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1B41B3-0194-87D3-8D19-45B78C00D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673" y="2327254"/>
            <a:ext cx="5252609" cy="378286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2000" b="1" i="1">
                <a:ea typeface="游ゴシック"/>
              </a:rPr>
              <a:t>2</a:t>
            </a:r>
            <a:r>
              <a:rPr lang="ja-JP" altLang="en-US" b="1" i="1">
                <a:ea typeface="游ゴシック"/>
              </a:rPr>
              <a:t>. Harry, one of the member of One Direction, had a part-time job before debut. </a:t>
            </a:r>
          </a:p>
          <a:p>
            <a:pPr marL="0" indent="0">
              <a:buNone/>
            </a:pPr>
            <a:endParaRPr lang="ja-JP" altLang="en-US" b="1" i="1">
              <a:ea typeface="游ゴシック"/>
            </a:endParaRPr>
          </a:p>
          <a:p>
            <a:pPr marL="0" indent="0">
              <a:buNone/>
            </a:pPr>
            <a:r>
              <a:rPr lang="ja-JP" altLang="en-US" b="1" i="1">
                <a:ea typeface="游ゴシック"/>
              </a:rPr>
              <a:t>Which job is the correct?;)</a:t>
            </a:r>
          </a:p>
          <a:p>
            <a:pPr marL="0" indent="0">
              <a:buNone/>
            </a:pPr>
            <a:endParaRPr lang="ja-JP" altLang="en-US" b="1" i="1">
              <a:ea typeface="游ゴシック"/>
            </a:endParaRP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Flower shop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Bakery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Ninja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343062E0-92C0-44EB-8249-3FCC7DA8D7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303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14"/>
    </mc:Choice>
    <mc:Fallback xmlns="">
      <p:transition spd="slow" advTm="20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display of stack of bread">
            <a:extLst>
              <a:ext uri="{FF2B5EF4-FFF2-40B4-BE49-F238E27FC236}">
                <a16:creationId xmlns:a16="http://schemas.microsoft.com/office/drawing/2014/main" id="{295C7F34-A4A2-5FDC-E082-C433B4ECC0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58" r="-10" b="-10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5D47A7-142B-2D15-1454-D327FBD03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sz="4000" b="1" i="1">
                <a:ea typeface="游ゴシック"/>
              </a:rPr>
              <a:t>The answer is...</a:t>
            </a:r>
          </a:p>
          <a:p>
            <a:pPr marL="0" indent="0">
              <a:buNone/>
            </a:pPr>
            <a:endParaRPr lang="ja-JP" altLang="en-US" sz="4000" b="1" i="1">
              <a:ea typeface="游ゴシック"/>
            </a:endParaRPr>
          </a:p>
          <a:p>
            <a:pPr marL="0" indent="0">
              <a:buNone/>
            </a:pPr>
            <a:r>
              <a:rPr lang="ja-JP" altLang="en-US" sz="4000" b="1" i="1">
                <a:ea typeface="游ゴシック"/>
              </a:rPr>
              <a:t>B. Bakery.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0F5221BC-A55C-7F71-5820-A26FE39C61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173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9"/>
    </mc:Choice>
    <mc:Fallback xmlns="">
      <p:transition spd="slow" advTm="6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3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41DE56-CC0D-C05B-C167-8582DEF7A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86" y="2399857"/>
            <a:ext cx="4667553" cy="34257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z="2400" b="1" i="1">
                <a:ea typeface="游ゴシック"/>
              </a:rPr>
              <a:t>3. </a:t>
            </a:r>
            <a:r>
              <a:rPr lang="ja-JP" altLang="en-US" b="1" i="1">
                <a:ea typeface="游ゴシック"/>
              </a:rPr>
              <a:t>Which drama they were in?</a:t>
            </a:r>
          </a:p>
          <a:p>
            <a:endParaRPr lang="ja-JP" altLang="en-US" b="1" i="1">
              <a:ea typeface="游ゴシック"/>
            </a:endParaRPr>
          </a:p>
          <a:p>
            <a:endParaRPr lang="ja-JP" altLang="en-US" b="1" i="1">
              <a:ea typeface="游ゴシック"/>
            </a:endParaRP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iCarly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Full house</a:t>
            </a:r>
          </a:p>
          <a:p>
            <a:pPr marL="514350" indent="-514350">
              <a:buAutoNum type="alphaUcPeriod"/>
            </a:pPr>
            <a:r>
              <a:rPr lang="ja-JP" altLang="en-US" b="1" i="1">
                <a:ea typeface="游ゴシック"/>
              </a:rPr>
              <a:t>glee</a:t>
            </a:r>
          </a:p>
        </p:txBody>
      </p:sp>
      <p:pic>
        <p:nvPicPr>
          <p:cNvPr id="8" name="図 7" descr="Scott Curtis Full House / Full House Full House Fandom : His zodiac ...">
            <a:extLst>
              <a:ext uri="{FF2B5EF4-FFF2-40B4-BE49-F238E27FC236}">
                <a16:creationId xmlns:a16="http://schemas.microsoft.com/office/drawing/2014/main" id="{172AB868-23C6-BB69-BA44-975D46E1E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57" y="1247737"/>
            <a:ext cx="2670313" cy="4000468"/>
          </a:xfrm>
          <a:prstGeom prst="rect">
            <a:avLst/>
          </a:prstGeom>
        </p:spPr>
      </p:pic>
      <p:pic>
        <p:nvPicPr>
          <p:cNvPr id="9" name="図 8" descr="Glee (série) : Saisons, Episodes, Acteurs, Actualités">
            <a:extLst>
              <a:ext uri="{FF2B5EF4-FFF2-40B4-BE49-F238E27FC236}">
                <a16:creationId xmlns:a16="http://schemas.microsoft.com/office/drawing/2014/main" id="{D0AD836B-211A-FB09-5BB8-DB9BFB1A7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9409" y="670377"/>
            <a:ext cx="1621993" cy="2429953"/>
          </a:xfrm>
          <a:prstGeom prst="rect">
            <a:avLst/>
          </a:prstGeom>
        </p:spPr>
      </p:pic>
      <p:pic>
        <p:nvPicPr>
          <p:cNvPr id="7" name="図 6" descr="iCarly: Nickelodeon Castmembers Reunite for a Wedding - canceled ...">
            <a:extLst>
              <a:ext uri="{FF2B5EF4-FFF2-40B4-BE49-F238E27FC236}">
                <a16:creationId xmlns:a16="http://schemas.microsoft.com/office/drawing/2014/main" id="{B090F565-331F-9790-BEE1-C1E5619C01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409" y="3241843"/>
            <a:ext cx="2559661" cy="1946482"/>
          </a:xfrm>
          <a:prstGeom prst="rect">
            <a:avLst/>
          </a:prstGeom>
        </p:spPr>
      </p:pic>
      <p:sp>
        <p:nvSpPr>
          <p:cNvPr id="35" name="Rectangle 15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オーディオ 21">
            <a:hlinkClick r:id="" action="ppaction://media"/>
            <a:extLst>
              <a:ext uri="{FF2B5EF4-FFF2-40B4-BE49-F238E27FC236}">
                <a16:creationId xmlns:a16="http://schemas.microsoft.com/office/drawing/2014/main" id="{C3EC53AF-F824-BC2D-DD4D-4A904584C7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692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4"/>
    </mc:Choice>
    <mc:Fallback xmlns="">
      <p:transition spd="slow" advTm="11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Picture of Louis Tomlinson in ICarly, episode: iGo One Direction ...">
            <a:extLst>
              <a:ext uri="{FF2B5EF4-FFF2-40B4-BE49-F238E27FC236}">
                <a16:creationId xmlns:a16="http://schemas.microsoft.com/office/drawing/2014/main" id="{351ADE1A-F824-E878-7C61-4F056999D0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00" b="38726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F4DDCC-C110-19EC-870B-61BE7875B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ja-JP" altLang="en-US" sz="4800" b="1" i="1">
                <a:ea typeface="游ゴシック"/>
              </a:rPr>
              <a:t>The answer is... </a:t>
            </a:r>
          </a:p>
          <a:p>
            <a:pPr marL="0" indent="0">
              <a:buNone/>
            </a:pPr>
            <a:endParaRPr lang="ja-JP" altLang="en-US" sz="4800" b="1" i="1">
              <a:ea typeface="游ゴシック"/>
            </a:endParaRPr>
          </a:p>
          <a:p>
            <a:pPr marL="514350" indent="-514350">
              <a:buAutoNum type="alphaUcPeriod"/>
            </a:pPr>
            <a:r>
              <a:rPr lang="ja-JP" altLang="en-US" sz="4800" b="1" i="1">
                <a:ea typeface="游ゴシック"/>
              </a:rPr>
              <a:t>iCarly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E108F3B5-AE7F-BF72-A6E3-4DFD497A96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57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4"/>
    </mc:Choice>
    <mc:Fallback xmlns="">
      <p:transition spd="slow" advTm="6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ポーズをとる男女のグループ&#10;&#10;説明は自動で生成されたものです">
            <a:extLst>
              <a:ext uri="{FF2B5EF4-FFF2-40B4-BE49-F238E27FC236}">
                <a16:creationId xmlns:a16="http://schemas.microsoft.com/office/drawing/2014/main" id="{0AC1960C-D1FE-6576-7FC5-64295BC52F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5000"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84D155C-97EB-3EEE-CCB8-4B098DFA8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 i="1">
                <a:solidFill>
                  <a:srgbClr val="FFFFFF"/>
                </a:solidFill>
                <a:latin typeface="ADLaM Display"/>
                <a:ea typeface="游ゴシック Light"/>
                <a:cs typeface="ADLaM Display"/>
              </a:rPr>
              <a:t>If you become interested in them...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A44106-385E-B50B-1D94-0D7675621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>
                <a:solidFill>
                  <a:srgbClr val="FFFFFF"/>
                </a:solidFill>
                <a:ea typeface="游ゴシック"/>
              </a:rPr>
              <a:t>You should check this video！ it is really popular:)</a:t>
            </a:r>
            <a:endParaRPr lang="ja-JP"/>
          </a:p>
        </p:txBody>
      </p:sp>
      <p:pic>
        <p:nvPicPr>
          <p:cNvPr id="7" name="オンライン メディア 6" title="One Direction Carpool Karaoke">
            <a:hlinkClick r:id="" action="ppaction://media"/>
            <a:extLst>
              <a:ext uri="{FF2B5EF4-FFF2-40B4-BE49-F238E27FC236}">
                <a16:creationId xmlns:a16="http://schemas.microsoft.com/office/drawing/2014/main" id="{E2CC9ED0-204E-DD78-CA8F-765F4D27F74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2727158" y="2417346"/>
            <a:ext cx="6603998" cy="4242467"/>
          </a:xfrm>
          <a:prstGeom prst="rect">
            <a:avLst/>
          </a:prstGeom>
        </p:spPr>
      </p:pic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A9DD36DC-8E3A-E1FE-F9FC-55A11C578C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0601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328"/>
    </mc:Choice>
    <mc:Fallback xmlns="">
      <p:transition spd="slow" advTm="8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5|0.7|4.9|1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7|5.8|2.2|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6|3.1|2.1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|2.5|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521</Words>
  <Application>Microsoft Office PowerPoint</Application>
  <PresentationFormat>Widescreen</PresentationFormat>
  <Paragraphs>109</Paragraphs>
  <Slides>17</Slides>
  <Notes>4</Notes>
  <HiddenSlides>0</HiddenSlides>
  <MMClips>17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テーマ</vt:lpstr>
      <vt:lpstr>Office テーマ</vt:lpstr>
      <vt:lpstr>Live while we're young</vt:lpstr>
      <vt:lpstr>Song</vt:lpstr>
      <vt:lpstr>PowerPoint Presentation</vt:lpstr>
      <vt:lpstr>What is One direction (1D)</vt:lpstr>
      <vt:lpstr>Why they are 4 members now…</vt:lpstr>
      <vt:lpstr>Lyrics : Live While We’re Young</vt:lpstr>
      <vt:lpstr>Answer</vt:lpstr>
      <vt:lpstr>Member Introduction</vt:lpstr>
      <vt:lpstr>PowerPoint Presentation</vt:lpstr>
      <vt:lpstr>PowerPoint Presentation</vt:lpstr>
      <vt:lpstr>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you become interested in them...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while we're young</dc:title>
  <dc:creator>chisechii@gmail.com</dc:creator>
  <cp:lastModifiedBy>美海 山本</cp:lastModifiedBy>
  <cp:revision>2</cp:revision>
  <dcterms:created xsi:type="dcterms:W3CDTF">2023-09-04T05:10:52Z</dcterms:created>
  <dcterms:modified xsi:type="dcterms:W3CDTF">2023-09-04T10:23:08Z</dcterms:modified>
</cp:coreProperties>
</file>