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56" r:id="rId3"/>
    <p:sldId id="263" r:id="rId4"/>
    <p:sldId id="264" r:id="rId5"/>
    <p:sldId id="267" r:id="rId6"/>
    <p:sldId id="274" r:id="rId7"/>
    <p:sldId id="265" r:id="rId8"/>
    <p:sldId id="268" r:id="rId9"/>
    <p:sldId id="258" r:id="rId10"/>
    <p:sldId id="259" r:id="rId11"/>
    <p:sldId id="272" r:id="rId12"/>
    <p:sldId id="257" r:id="rId13"/>
    <p:sldId id="269" r:id="rId14"/>
    <p:sldId id="260" r:id="rId15"/>
    <p:sldId id="270" r:id="rId16"/>
    <p:sldId id="271" r:id="rId17"/>
    <p:sldId id="273" r:id="rId18"/>
    <p:sldId id="275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40D9FA-2896-4F8A-AD79-344F81AB0B03}" v="1224" dt="2023-09-06T06:33:37.363"/>
    <p1510:client id="{76CC8E7B-3ADB-450A-889C-D06B190BA676}" v="1166" dt="2023-09-06T06:44:48.852"/>
    <p1510:client id="{F88A6E34-E479-DA40-8CC2-AFB452E72399}" v="1861" dt="2023-09-06T07:02:01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33792D-58A2-3C99-2D01-2222F9551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964365-7D52-2B4A-4637-89539091D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3A6F5A-F66C-B545-79ED-FA3B4CE0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770100-503E-B36A-B701-EE01520BF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0E41E1-C1C3-95AC-43D1-2E164666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46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A4C578-F203-9029-B61B-06BB29AF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B3C606-2CE2-7874-AC68-1DBF01752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027756-1654-85C1-9F36-F53D97FE1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D2C565-A81D-CE80-BD1E-8A8CF3A88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3C44D3-A6BC-1803-ABBD-ACBA50CE0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43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B28A3A-727C-6FF7-092E-1EC0CA4B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2F0B40-E86F-8A04-FFE1-EBAE68039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C3EB96-959D-2009-4CCD-9AA2E6931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084D6C-EF81-2CCB-F22D-AE0F2E99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92D1FD-4673-E1DA-A652-A61206320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50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436788-299F-2271-741B-037255FF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B88114-AEC7-C009-5C89-1D62706DA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A19FB8-CFDD-B9AC-4ABC-AAADF5271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3C857A-3CEB-7AAB-9FC0-98DB0706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2DF8E3-AFCC-C298-C8D7-6DA1BD18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8384E2-5DFA-BCAA-C557-05375F97F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4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F0E34C-8AED-35ED-680F-10F7C842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395EA2-7720-B695-F2E7-9938B4C66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E8CDC0-E7D0-F616-9399-1079D8032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E91DE1-5C4F-5476-CE9F-B48781898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ABF6CAB-20CA-8DA6-7E25-CD1E5454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2F6533-A1AA-7954-BD9E-6F942F44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92A44BF-1A1A-0DDC-A9DD-77555F52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4012336-C046-616E-B9F2-E0121759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72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140D9F-A3AD-A708-C986-47A2E2BA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837CBD-0022-AB1F-05E2-F4190E538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850F9D-06AA-DA4D-F0B8-F2125FC77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83519C-74D6-9757-B941-14FCCFEB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61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7D30438-CE87-E97A-FEE9-EA0288B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4551261-BE99-F0A2-B97B-AFD00B7A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2FD9C5-B2C9-5E6C-E23E-2C33C2F5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10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F340D8-92D7-3CF2-E936-AA67FC142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2B6B83-8E99-DED7-8E80-0CB5A48C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95F065-CB64-6E45-308C-D84CD7C3F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7EE8C2-FBD1-FA48-335A-86E85D80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331828-BA22-A894-7C44-F81D28FD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642D84-BC6B-6310-7C22-0C4F0849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6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965A54-56EC-DBA9-658E-6556E2462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938D3D9-526A-C4DB-EEF0-4A15C5E22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AE0EE9-F7C5-989B-F6EA-AC72F753F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6185DE-BB4C-7846-531E-A3B96480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0414D-A4E8-5ADF-00BC-64D5F4DE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F9B1A5-6ACE-FB1A-6B48-199366CD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03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B02D87-27AB-9935-4EC0-D709CE986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AAF6602-105A-623D-18ED-0622644CF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321F2B-7659-6E63-DD6F-CBA40A93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8E8A33-F35B-1D90-089D-B999FE51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B5EAC7-0DF4-DD9E-4397-637A1DBF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41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15DC5B4-23A5-4588-CB6B-A0A48CADA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69DE85-EDEE-1C62-1EA0-ECA1303C8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F1FEC3-3C76-3106-D3B2-37A5B65BB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F5EB99-3014-1BE3-776B-0C0EDB15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01AF16-D3B5-5C77-E67A-084FAB1F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56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F714EF-697C-16DF-2A1E-825CBCB57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FA608CC-73A4-2D5D-5A41-1F2D5ED24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1381FF-5D8F-E0CF-6D62-48AA106A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85B2BA-45F3-F97D-7B9A-68895F49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62B51D-5EC5-2185-FF2C-E1EF6820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441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DA8BCE-2A25-8376-8E9F-7588C86EC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14C0FB-4EEF-DB5A-01DA-31A04BEA7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40B393-5DFB-CA64-8576-F4D567B9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B5DC40-0ACA-F543-C4E8-018B5A9B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B23601-F379-105B-2FAA-76A204ED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1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A1EC27-2C36-39D8-598C-DBDD69F5A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BD50EB-16DA-65B3-A548-54E716B43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683853-6FA9-476C-F2B1-F5BF436BF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F2250C-61C4-E72A-B8D0-05B8A77C0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3C197C-E9A0-F060-5DCD-E6A92195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365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575495-A4CA-F65F-C295-73060D771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9A3FC6-C539-852C-B7F8-51E772E22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D93FC0-D63B-32C6-8FE5-CB118EBFA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C67086-4264-552A-D4FA-BF04B6B99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ED0081-4036-C5B8-5C79-63A2B2658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699261-21D6-C614-EFF6-C7E804D6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621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BE13A2-EE89-57B2-C59E-13321982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213325-7061-7FC9-6ADB-A24AE2942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9EF024-5F26-239F-5B9E-B5195163D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0E0B02-A7AB-0196-F8DB-E880922F2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3F61664-FB93-E900-AF4B-609A751EE3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A2B841-B28E-9BE0-5D21-F5D669C7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6487E38-200F-5A2B-0D71-61CAC918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B7687DB-19A4-3878-D01E-FE380009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341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C69FA6-6F9A-F604-3EFE-B02CB7A1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FEB1F5-3465-8DCC-32B2-2383E09D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E9C5AC-8201-179C-33B1-3DE2BF36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BE1E55-F13F-E512-36C5-A67DDEAD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05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DE857B-2FA5-4316-7328-2B410DAA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28D7794-B98C-1F26-7D38-5DD8F82B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DFC9A3-16C8-57A6-8F1A-D5A1D066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95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932BB8-A103-EB5E-8844-7DDD7774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01CEFD-E542-F0F5-930D-D4156C023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BCFAA3-4171-2ACF-3D2E-C3796B178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258376-254E-6696-FDBB-5A700DF4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62AA02-603E-3C45-CCBC-A4338557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9D81C2-E65F-6660-A6E6-A1E94ECF0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65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FF575A-BDE8-98E0-51B3-DFEEAB90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28778ED-C46F-447C-FDCC-53A7FEF78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D1DDC2-E5CB-A2CF-F4AF-03DAA7013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6D94D7-6AF3-0ACD-5712-3BEBC47B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974C13-73AF-14D9-D7AB-3DD584FB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119F66-D945-67E2-98C3-4CCF8869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38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AE6097-8C0E-BE50-A932-24E6F6B9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0E21B3-EE5B-071A-59B1-B100FB04F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4DDC22-85B4-477A-CAC4-25B38314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5649C5-F3A6-6A52-ED10-0A71F28FB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428350-B7E4-B1DE-F6E8-BFCFEC386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235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FD25DA-4A2F-CA3D-1E45-5F1100F49C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94F146-584F-F465-2DBD-3A1138583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1A8358-BDC7-393F-C1F4-D6797F44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FDE9FF-456D-9C19-BECF-1E715F00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330E79-D03E-C72F-B440-383D1008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84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A11B47B-6DBB-8917-67E0-FB026577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F49C1F-8838-5FEB-E4B8-B9D6746B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B37253-236E-61D7-5718-F88D8964E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C95B1-FBD7-7C44-A6CF-7AD780BA5728}" type="datetimeFigureOut">
              <a:rPr kumimoji="1" lang="en-US" altLang="ja-JP" smtClean="0"/>
              <a:t>9/6/23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0E2CA6-D354-0675-8328-A02A2F0D1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6A75FB-8B5A-F427-9759-106C9E0FF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95F1-B61C-1743-B02D-74B9CEDAA5F8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46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8558725-022E-ACC6-3A8E-DA5D5365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482CF4-26D4-FEB1-13FD-98E580B6A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396720-65D9-7433-5595-9ACEEE4CC3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3E9EA-3979-4418-A901-9597C4B0783D}" type="datetimeFigureOut">
              <a:rPr kumimoji="1" lang="ja-JP" altLang="en-US" smtClean="0"/>
              <a:t>2023/9/6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099900-E021-CA99-6798-4DFC3A419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76513F-FBCB-52CE-E00D-2B35211CB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E241-93CD-4AB6-BBFA-D97BC9F3C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11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2.png"/><Relationship Id="rId2" Type="http://schemas.openxmlformats.org/officeDocument/2006/relationships/video" Target="https://www.youtube.com/embed/_zBwRDEFMRY?feature=oembed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2.png"/><Relationship Id="rId2" Type="http://schemas.openxmlformats.org/officeDocument/2006/relationships/video" Target="https://www.youtube.com/embed/36mCEZzzQ3o?feature=oembed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hyperlink" Target="https://pxhere.com/ja/photo/872623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9.m4a"/><Relationship Id="rId7" Type="http://schemas.openxmlformats.org/officeDocument/2006/relationships/image" Target="../media/image12.jpeg"/><Relationship Id="rId2" Type="http://schemas.openxmlformats.org/officeDocument/2006/relationships/video" Target="https://www.youtube.com/embed/Sf7RMJtD4QA?feature=oembed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2.png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» One Direction: One Way Or Another nuovo singolo per beneficenza">
            <a:extLst>
              <a:ext uri="{FF2B5EF4-FFF2-40B4-BE49-F238E27FC236}">
                <a16:creationId xmlns:a16="http://schemas.microsoft.com/office/drawing/2014/main" id="{ABC663D6-AC26-70BD-A96E-F340DE11F3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15730"/>
          <a:stretch/>
        </p:blipFill>
        <p:spPr>
          <a:xfrm>
            <a:off x="-1" y="0"/>
            <a:ext cx="12192001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1CB5FD6-8BD4-6C63-E460-041A59AE8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ja-JP" altLang="en-US" b="1" i="1">
                <a:solidFill>
                  <a:srgbClr val="FFFFFF"/>
                </a:solidFill>
                <a:latin typeface="Calibri"/>
                <a:ea typeface="游ゴシック Light"/>
                <a:cs typeface="Calibri"/>
              </a:rPr>
              <a:t>One Way Or Another</a:t>
            </a:r>
            <a:endParaRPr lang="ja-JP" altLang="en-US" b="1" i="1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D85010F-8CC0-BFA2-71B9-70E909A6A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By One Direction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3E83BBAA-C0D1-4807-492C-FC4B67E7A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75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981"/>
    </mc:Choice>
    <mc:Fallback>
      <p:transition spd="slow" advTm="8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A651AA8-37C1-48C0-A364-AA9B69F4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ja-JP" sz="4600" b="1" i="1">
                <a:latin typeface="Calibri"/>
                <a:ea typeface="游ゴシック Light"/>
                <a:cs typeface="Calibri"/>
              </a:rPr>
              <a:t>The meaning of the title “One way or another”</a:t>
            </a:r>
          </a:p>
        </p:txBody>
      </p:sp>
      <p:pic>
        <p:nvPicPr>
          <p:cNvPr id="3" name="図 2" descr="One Direction: One Way or Another (Video 2013) - IMDb">
            <a:extLst>
              <a:ext uri="{FF2B5EF4-FFF2-40B4-BE49-F238E27FC236}">
                <a16:creationId xmlns:a16="http://schemas.microsoft.com/office/drawing/2014/main" id="{F2163A04-43E2-F406-4205-F8E09A21FB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245" r="1" b="1144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AEDC2D-542A-B6F8-8D28-DD8D1B6A399C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200" b="1">
                <a:ea typeface="游ゴシック"/>
              </a:rPr>
              <a:t>It means “</a:t>
            </a:r>
            <a:r>
              <a:rPr lang="en-US" altLang="ja-JP" sz="2200" b="1" u="sng">
                <a:ea typeface="游ゴシック"/>
              </a:rPr>
              <a:t>in any way that is possible</a:t>
            </a:r>
            <a:r>
              <a:rPr lang="en-US" altLang="ja-JP" sz="2200" b="1">
                <a:ea typeface="游ゴシック"/>
              </a:rPr>
              <a:t>.”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sz="2200" b="1">
              <a:ea typeface="游ゴシック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2200" b="1">
              <a:ea typeface="游ゴシック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2200" b="1" i="1">
                <a:ea typeface="游ゴシック"/>
              </a:rPr>
              <a:t>For example...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2200" b="1">
              <a:ea typeface="游ゴシック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2200" b="1">
                <a:ea typeface="游ゴシック"/>
              </a:rPr>
              <a:t>I‘m </a:t>
            </a:r>
            <a:r>
              <a:rPr lang="en-US" altLang="ja-JP" sz="2200" b="1" err="1">
                <a:ea typeface="游ゴシック"/>
              </a:rPr>
              <a:t>gonna</a:t>
            </a:r>
            <a:r>
              <a:rPr lang="en-US" altLang="ja-JP" sz="2200" b="1">
                <a:ea typeface="游ゴシック"/>
              </a:rPr>
              <a:t> live London </a:t>
            </a:r>
            <a:r>
              <a:rPr lang="en-US" altLang="ja-JP" sz="2200" b="1">
                <a:solidFill>
                  <a:schemeClr val="accent2"/>
                </a:solidFill>
                <a:ea typeface="游ゴシック"/>
              </a:rPr>
              <a:t>one way or another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2200" b="1">
              <a:solidFill>
                <a:schemeClr val="accent2"/>
              </a:solidFill>
              <a:ea typeface="游ゴシック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2200" b="1">
                <a:solidFill>
                  <a:schemeClr val="accent2"/>
                </a:solidFill>
                <a:ea typeface="游ゴシック"/>
              </a:rPr>
              <a:t>One way or another </a:t>
            </a:r>
            <a:r>
              <a:rPr lang="en-US" altLang="ja-JP" sz="2200" b="1">
                <a:ea typeface="游ゴシック"/>
              </a:rPr>
              <a:t>I will get that dress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2200" b="1">
              <a:solidFill>
                <a:schemeClr val="accent2"/>
              </a:solidFill>
              <a:ea typeface="游ゴシック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2200" b="1">
              <a:solidFill>
                <a:schemeClr val="accent2"/>
              </a:solidFill>
              <a:ea typeface="游ゴシック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82E6BC60-B875-E27C-D834-A2E1BAB91AE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049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41"/>
    </mc:Choice>
    <mc:Fallback>
      <p:transition spd="slow" advTm="21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43FC879-E756-8654-3261-2665A4F21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b="1" i="1">
                <a:solidFill>
                  <a:schemeClr val="bg1"/>
                </a:solidFill>
                <a:latin typeface="Angsana New"/>
                <a:ea typeface="游ゴシック Light"/>
                <a:cs typeface="Angsana New"/>
              </a:rPr>
              <a:t>Interesting facts </a:t>
            </a:r>
            <a:br>
              <a:rPr lang="ja-JP" altLang="en-US" b="1" i="1">
                <a:latin typeface="Angsana New"/>
                <a:ea typeface="游ゴシック Light"/>
                <a:cs typeface="Angsana New"/>
              </a:rPr>
            </a:br>
            <a:r>
              <a:rPr lang="ja-JP" altLang="en-US" b="1" i="1">
                <a:solidFill>
                  <a:schemeClr val="bg1"/>
                </a:solidFill>
                <a:latin typeface="Angsana New"/>
                <a:ea typeface="游ゴシック Light"/>
                <a:cs typeface="Angsana New"/>
              </a:rPr>
              <a:t>you should  know</a:t>
            </a:r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24C519-9830-B2D8-9BCD-BFB44242C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085" y="2288833"/>
            <a:ext cx="6444915" cy="40725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sz="2400">
                <a:solidFill>
                  <a:schemeClr val="bg1"/>
                </a:solidFill>
                <a:ea typeface="游ゴシック"/>
              </a:rPr>
              <a:t>・</a:t>
            </a: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This song is</a:t>
            </a:r>
            <a:r>
              <a:rPr lang="ja-JP" altLang="en-US" sz="2400" b="1" i="1">
                <a:solidFill>
                  <a:schemeClr val="accent4"/>
                </a:solidFill>
                <a:latin typeface="Calibri"/>
                <a:ea typeface="游ゴシック"/>
                <a:cs typeface="Calibri"/>
              </a:rPr>
              <a:t> not</a:t>
            </a: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 their own song</a:t>
            </a:r>
          </a:p>
          <a:p>
            <a:pPr marL="0" indent="0">
              <a:buNone/>
            </a:pP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 The original song was written in more than</a:t>
            </a:r>
          </a:p>
          <a:p>
            <a:pPr marL="0" indent="0">
              <a:buNone/>
            </a:pP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 40 years ago, by </a:t>
            </a:r>
            <a:r>
              <a:rPr lang="ja-JP" altLang="en-US" sz="2400" b="1" i="1">
                <a:solidFill>
                  <a:schemeClr val="accent4"/>
                </a:solidFill>
                <a:latin typeface="Calibri"/>
                <a:ea typeface="游ゴシック"/>
                <a:cs typeface="Calibri"/>
              </a:rPr>
              <a:t>Blondie</a:t>
            </a: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, </a:t>
            </a:r>
          </a:p>
          <a:p>
            <a:pPr marL="0" indent="0">
              <a:buNone/>
            </a:pP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                                  famous punk band in UK. </a:t>
            </a:r>
          </a:p>
          <a:p>
            <a:pPr marL="0" indent="0">
              <a:buNone/>
            </a:pPr>
            <a:endParaRPr lang="ja-JP" altLang="en-US" sz="2400" b="1" i="1">
              <a:solidFill>
                <a:schemeClr val="bg1"/>
              </a:solidFill>
              <a:latin typeface="Calibri"/>
              <a:ea typeface="游ゴシック"/>
              <a:cs typeface="Calibri"/>
            </a:endParaRPr>
          </a:p>
          <a:p>
            <a:pPr marL="0" indent="0">
              <a:buNone/>
            </a:pP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　In original version, they sing about </a:t>
            </a:r>
            <a:r>
              <a:rPr lang="ja-JP" altLang="en-US" sz="2400" b="1" i="1">
                <a:solidFill>
                  <a:schemeClr val="accent4"/>
                </a:solidFill>
                <a:latin typeface="Calibri"/>
                <a:ea typeface="游ゴシック"/>
                <a:cs typeface="Calibri"/>
              </a:rPr>
              <a:t>‘’Stalker‘’</a:t>
            </a:r>
          </a:p>
          <a:p>
            <a:pPr marL="0" indent="0">
              <a:buNone/>
            </a:pPr>
            <a:r>
              <a:rPr lang="ja-JP" altLang="en-US" sz="2400" b="1" i="1">
                <a:solidFill>
                  <a:schemeClr val="bg1"/>
                </a:solidFill>
                <a:latin typeface="Calibri"/>
                <a:ea typeface="游ゴシック"/>
                <a:cs typeface="Calibri"/>
              </a:rPr>
              <a:t>Like one way or another , I am gonna find ya...</a:t>
            </a:r>
          </a:p>
          <a:p>
            <a:pPr marL="0" indent="0">
              <a:buNone/>
            </a:pPr>
            <a:endParaRPr lang="ja-JP" altLang="en-US" sz="2400" i="1">
              <a:solidFill>
                <a:schemeClr val="bg1"/>
              </a:solidFill>
              <a:latin typeface="Calibri"/>
              <a:ea typeface="游ゴシック"/>
              <a:cs typeface="Calibri"/>
            </a:endParaRPr>
          </a:p>
        </p:txBody>
      </p:sp>
      <p:pic>
        <p:nvPicPr>
          <p:cNvPr id="4" name="オンライン メディア 3" title="Blondie - &quot;One Way Or Another&quot; (Audio)">
            <a:hlinkClick r:id="" action="ppaction://media"/>
            <a:extLst>
              <a:ext uri="{FF2B5EF4-FFF2-40B4-BE49-F238E27FC236}">
                <a16:creationId xmlns:a16="http://schemas.microsoft.com/office/drawing/2014/main" id="{DAC8C5F3-7E11-5C16-91D1-7572E092094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586990" y="2306354"/>
            <a:ext cx="5417842" cy="3047383"/>
          </a:xfrm>
          <a:prstGeom prst="rect">
            <a:avLst/>
          </a:prstGeom>
        </p:spPr>
      </p:pic>
      <p:cxnSp>
        <p:nvCxnSpPr>
          <p:cNvPr id="17" name="Straight Connector 21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2DD68C69-F6FE-775F-562D-349CA225F0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1471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34"/>
    </mc:Choice>
    <mc:Fallback>
      <p:transition spd="slow" advTm="25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Hearts naive World: Remix de One Way or Another">
            <a:extLst>
              <a:ext uri="{FF2B5EF4-FFF2-40B4-BE49-F238E27FC236}">
                <a16:creationId xmlns:a16="http://schemas.microsoft.com/office/drawing/2014/main" id="{D37BDEF4-9557-A7BF-2C63-707E4C5449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b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6E1B95A-2E9E-9DEB-C2B9-A56EDE14F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6652" cy="1552826"/>
          </a:xfrm>
        </p:spPr>
        <p:txBody>
          <a:bodyPr>
            <a:normAutofit/>
          </a:bodyPr>
          <a:lstStyle/>
          <a:p>
            <a:r>
              <a:rPr lang="ja-JP" altLang="en-US" sz="5400" b="1" i="1">
                <a:solidFill>
                  <a:srgbClr val="FFFFFF"/>
                </a:solidFill>
                <a:latin typeface="Angsana New"/>
                <a:ea typeface="游ゴシック Light"/>
                <a:cs typeface="Angsana New"/>
              </a:rPr>
              <a:t>Interesting facts you should know II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FA9586-DCF9-0840-CD64-FB9744A50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b="1" i="1">
                <a:solidFill>
                  <a:srgbClr val="FFFFFF"/>
                </a:solidFill>
                <a:latin typeface="Calibri"/>
                <a:ea typeface="游ゴシック"/>
                <a:cs typeface="Angsana New"/>
              </a:rPr>
              <a:t>This song is charity song.</a:t>
            </a:r>
          </a:p>
          <a:p>
            <a:pPr marL="0" indent="0">
              <a:buNone/>
            </a:pPr>
            <a:r>
              <a:rPr lang="ja-JP" altLang="en-US" b="1" i="1">
                <a:solidFill>
                  <a:srgbClr val="FFFFFF"/>
                </a:solidFill>
                <a:latin typeface="Calibri"/>
                <a:ea typeface="游ゴシック"/>
                <a:cs typeface="Angsana New"/>
              </a:rPr>
              <a:t>   So people in the music video, and of course One Direction released this song for </a:t>
            </a:r>
            <a:r>
              <a:rPr lang="ja-JP" altLang="en-US" b="1" i="1">
                <a:solidFill>
                  <a:schemeClr val="accent4"/>
                </a:solidFill>
                <a:latin typeface="Calibri"/>
                <a:ea typeface="游ゴシック"/>
                <a:cs typeface="Angsana New"/>
              </a:rPr>
              <a:t>no gurantee </a:t>
            </a:r>
          </a:p>
          <a:p>
            <a:pPr marL="0" indent="0">
              <a:buNone/>
            </a:pPr>
            <a:endParaRPr lang="ja-JP" altLang="en-US" b="1" i="1">
              <a:solidFill>
                <a:schemeClr val="accent4"/>
              </a:solidFill>
              <a:latin typeface="Calibri"/>
              <a:ea typeface="游ゴシック"/>
              <a:cs typeface="Angsana New"/>
            </a:endParaRPr>
          </a:p>
          <a:p>
            <a:pPr marL="0" indent="0">
              <a:buNone/>
            </a:pPr>
            <a:r>
              <a:rPr lang="ja-JP" altLang="en-US" i="1">
                <a:solidFill>
                  <a:srgbClr val="FFFFFF"/>
                </a:solidFill>
                <a:latin typeface="Calibri"/>
                <a:ea typeface="游ゴシック"/>
                <a:cs typeface="Angsana New"/>
              </a:rPr>
              <a:t>・</a:t>
            </a:r>
            <a:r>
              <a:rPr lang="ja-JP" altLang="en-US" b="1" i="1">
                <a:solidFill>
                  <a:srgbClr val="FFFFFF"/>
                </a:solidFill>
                <a:latin typeface="Calibri"/>
                <a:ea typeface="游ゴシック"/>
                <a:cs typeface="Angsana New"/>
              </a:rPr>
              <a:t> in the music video, they visit many countries, including Japan.</a:t>
            </a:r>
          </a:p>
          <a:p>
            <a:pPr marL="0" indent="0">
              <a:buNone/>
            </a:pPr>
            <a:r>
              <a:rPr lang="ja-JP" altLang="en-US" b="1" i="1">
                <a:solidFill>
                  <a:srgbClr val="FFFFFF"/>
                </a:solidFill>
                <a:latin typeface="Calibri"/>
                <a:ea typeface="游ゴシック"/>
                <a:cs typeface="Angsana New"/>
              </a:rPr>
              <a:t>And also, you can see a certain famous person there. </a:t>
            </a:r>
          </a:p>
          <a:p>
            <a:pPr marL="0" indent="0">
              <a:buNone/>
            </a:pPr>
            <a:endParaRPr lang="ja-JP" altLang="en-US" b="1" i="1">
              <a:solidFill>
                <a:srgbClr val="FFFFFF"/>
              </a:solidFill>
              <a:latin typeface="Calibri"/>
              <a:ea typeface="游ゴシック"/>
              <a:cs typeface="Angsana New"/>
            </a:endParaRPr>
          </a:p>
          <a:p>
            <a:pPr marL="0" indent="0">
              <a:buNone/>
            </a:pPr>
            <a:r>
              <a:rPr lang="ja-JP" altLang="en-US" b="1" i="1">
                <a:solidFill>
                  <a:schemeClr val="accent4"/>
                </a:solidFill>
                <a:latin typeface="Calibri"/>
                <a:ea typeface="游ゴシック"/>
                <a:cs typeface="Angsana New"/>
              </a:rPr>
              <a:t>Let‘s guess who is that, and the answer is in quiz section.</a:t>
            </a:r>
            <a:endParaRPr lang="ja-JP">
              <a:solidFill>
                <a:schemeClr val="accent4"/>
              </a:solidFill>
              <a:ea typeface="游ゴシック"/>
            </a:endParaRPr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AB00BCE5-EAAD-B510-8BB3-343C4BF0CA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6641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2970"/>
    </mc:Choice>
    <mc:Fallback>
      <p:transition spd="slow" advTm="32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5A99E2E-D7F7-94EA-258E-14E8CD846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2670" y="1512209"/>
            <a:ext cx="6952261" cy="17997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b="1" i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“Red Nose Day” ?</a:t>
            </a:r>
            <a:endParaRPr kumimoji="1" lang="en-US" altLang="ja-JP" b="1" i="1" u="sng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D18435-D2C1-E312-343C-A3E24458E6AE}"/>
              </a:ext>
            </a:extLst>
          </p:cNvPr>
          <p:cNvSpPr txBox="1"/>
          <p:nvPr/>
        </p:nvSpPr>
        <p:spPr>
          <a:xfrm>
            <a:off x="419101" y="3685897"/>
            <a:ext cx="7229145" cy="1822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000" b="0" i="0" u="none" strike="noStrike">
                <a:effectLst/>
              </a:rPr>
              <a:t>Red Nose Day is an annual campaign that raises life-changing funds to help end the cycle of poverty and ensure children are safe, healthy, educated and empowered across the U.S. and around the world.Through the power of entertainment , they raise money.</a:t>
            </a:r>
            <a:endParaRPr lang="en-US" altLang="ja-JP" sz="20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F1D20632-2C6F-8BE2-EFB8-03D6580182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5" r="-2" b="1357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7498E3E5-5FC5-96C7-4ADF-4348A305E6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2" b="1"/>
          <a:stretch/>
        </p:blipFill>
        <p:spPr>
          <a:xfrm>
            <a:off x="6395423" y="0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A107FDEA-6E95-628A-BFD6-62BC16F23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99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74"/>
    </mc:Choice>
    <mc:Fallback>
      <p:transition spd="slow" advTm="25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4101D3-1B15-0652-C0E2-5F399E0F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1">
                <a:latin typeface="Calibri"/>
                <a:ea typeface="游ゴシック Light"/>
                <a:cs typeface="Calibri"/>
              </a:rPr>
              <a:t>Let‘s listen to it and sing it🎤</a:t>
            </a:r>
          </a:p>
        </p:txBody>
      </p:sp>
      <p:pic>
        <p:nvPicPr>
          <p:cNvPr id="4" name="オンライン メディア 3" title="One Direction - One Way Or Another (Teenage Kicks)">
            <a:hlinkClick r:id="" action="ppaction://media"/>
            <a:extLst>
              <a:ext uri="{FF2B5EF4-FFF2-40B4-BE49-F238E27FC236}">
                <a16:creationId xmlns:a16="http://schemas.microsoft.com/office/drawing/2014/main" id="{3458FE63-42BC-1885-F9AC-45C79D46059B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837260" y="1496571"/>
            <a:ext cx="7685850" cy="4454406"/>
          </a:xfrm>
        </p:spPr>
      </p:pic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A433E7D4-3AE1-3E18-CF78-B40DF815D8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125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61"/>
    </mc:Choice>
    <mc:Fallback>
      <p:transition spd="slow" advTm="11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A56E418-8A05-F785-699D-AAB898BB78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A4D4156-40D1-78AA-89AC-E416BD25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>
                <a:latin typeface="Arial Black" panose="020B0A04020102020204" pitchFamily="34" charset="0"/>
              </a:rPr>
              <a:t>Lyrics : One Way Or Another</a:t>
            </a:r>
            <a:endParaRPr kumimoji="1" lang="ja-JP" altLang="en-US">
              <a:latin typeface="Arial Black" panose="020B0A040201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AE50C4-370D-3838-4D0B-D9D40A850BE9}"/>
              </a:ext>
            </a:extLst>
          </p:cNvPr>
          <p:cNvSpPr txBox="1"/>
          <p:nvPr/>
        </p:nvSpPr>
        <p:spPr>
          <a:xfrm>
            <a:off x="838200" y="1334218"/>
            <a:ext cx="76832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/>
          </a:p>
          <a:p>
            <a:r>
              <a:rPr lang="en-US" altLang="ja-JP" sz="2400">
                <a:latin typeface="Bahnschrift SemiBold SemiConden" panose="020B0502040204020203" pitchFamily="34" charset="0"/>
              </a:rPr>
              <a:t>One</a:t>
            </a:r>
            <a:r>
              <a:rPr lang="ja-JP" altLang="en-US" sz="2400">
                <a:latin typeface="Bahnschrift SemiBold SemiConden" panose="020B0502040204020203" pitchFamily="34" charset="0"/>
              </a:rPr>
              <a:t> </a:t>
            </a:r>
            <a:r>
              <a:rPr lang="en-US" altLang="ja-JP" sz="2400">
                <a:latin typeface="Bahnschrift SemiBold SemiConden" panose="020B0502040204020203" pitchFamily="34" charset="0"/>
              </a:rPr>
              <a:t>way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or another, 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>
                <a:highlight>
                  <a:srgbClr val="00FFFF"/>
                </a:highlight>
                <a:latin typeface="Bahnschrift SemiBold SemiConden" panose="020B0502040204020203" pitchFamily="34" charset="0"/>
              </a:rPr>
              <a:t>find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One way, or another, 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>
                <a:highlight>
                  <a:srgbClr val="00FFFF"/>
                </a:highlight>
                <a:latin typeface="Bahnschrift SemiBold SemiConden" panose="020B0502040204020203" pitchFamily="34" charset="0"/>
              </a:rPr>
              <a:t>win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get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One way, or another, 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>
                <a:highlight>
                  <a:srgbClr val="00FFFF"/>
                </a:highlight>
                <a:latin typeface="Bahnschrift SemiBold SemiConden" panose="020B0502040204020203" pitchFamily="34" charset="0"/>
              </a:rPr>
              <a:t>see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One day, maybe next week</a:t>
            </a: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I'm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gonna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 I'll meet </a:t>
            </a:r>
            <a:r>
              <a:rPr kumimoji="1" lang="en-US" altLang="ja-JP" sz="2400" err="1">
                <a:latin typeface="Bahnschrift SemiBold SemiConden" panose="020B0502040204020203" pitchFamily="34" charset="0"/>
              </a:rPr>
              <a:t>ya</a:t>
            </a:r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 will drive past your </a:t>
            </a:r>
            <a:r>
              <a:rPr kumimoji="1" lang="en-US" altLang="ja-JP" sz="2400">
                <a:highlight>
                  <a:srgbClr val="00FFFF"/>
                </a:highlight>
                <a:latin typeface="Bahnschrift SemiBold SemiConden" panose="020B0502040204020203" pitchFamily="34" charset="0"/>
              </a:rPr>
              <a:t>house</a:t>
            </a: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And if the lights are all down</a:t>
            </a:r>
          </a:p>
          <a:p>
            <a:r>
              <a:rPr kumimoji="1" lang="en-US" altLang="ja-JP" sz="2400">
                <a:latin typeface="Bahnschrift SemiBold SemiConden" panose="020B0502040204020203" pitchFamily="34" charset="0"/>
              </a:rPr>
              <a:t>I‘ll see who’s </a:t>
            </a:r>
            <a:r>
              <a:rPr kumimoji="1" lang="en-US" altLang="ja-JP" sz="2400">
                <a:highlight>
                  <a:srgbClr val="00FFFF"/>
                </a:highlight>
                <a:latin typeface="Bahnschrift SemiBold SemiConden" panose="020B0502040204020203" pitchFamily="34" charset="0"/>
              </a:rPr>
              <a:t>around</a:t>
            </a:r>
            <a:r>
              <a:rPr kumimoji="1" lang="ja-JP" altLang="en-US" sz="2400">
                <a:latin typeface="Bahnschrift SemiBold SemiConden" panose="020B0502040204020203" pitchFamily="34" charset="0"/>
              </a:rPr>
              <a:t> </a:t>
            </a:r>
            <a:r>
              <a:rPr kumimoji="1" lang="en-US" altLang="ja-JP" sz="2400">
                <a:latin typeface="Bahnschrift SemiBold SemiConden" panose="020B0502040204020203" pitchFamily="34" charset="0"/>
              </a:rPr>
              <a:t>,,,</a:t>
            </a:r>
          </a:p>
          <a:p>
            <a:endParaRPr kumimoji="1" lang="en-US" altLang="ja-JP" sz="2400">
              <a:latin typeface="Bahnschrift SemiBold SemiConden" panose="020B0502040204020203" pitchFamily="34" charset="0"/>
            </a:endParaRPr>
          </a:p>
          <a:p>
            <a:endParaRPr kumimoji="1" lang="en-US" altLang="ja-JP"/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F3246F65-44E1-A287-D258-5019ED0D60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0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7"/>
    </mc:Choice>
    <mc:Fallback>
      <p:transition spd="slow" advTm="41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7AD4E0-97B4-C602-0F7F-68CCE6E5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5400">
                <a:latin typeface="Bookman Old Style"/>
                <a:ea typeface="游ゴシック Light"/>
                <a:cs typeface="Angsana New"/>
              </a:rPr>
              <a:t>Pronunciation</a:t>
            </a:r>
            <a:r>
              <a:rPr lang="en-US" altLang="ja-JP" sz="5400">
                <a:latin typeface="Franklin Gothic"/>
                <a:ea typeface="游ゴシック Light"/>
              </a:rPr>
              <a:t> </a:t>
            </a:r>
            <a:endParaRPr lang="ja-JP" altLang="en-US" sz="5400">
              <a:latin typeface="Franklin Gothic"/>
              <a:ea typeface="游ゴシック Ligh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AE8A7C-A622-81A0-8726-86D05ED20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>
                <a:ea typeface="游ゴシック"/>
              </a:rPr>
              <a:t>　　　　　                                  </a:t>
            </a:r>
            <a:endParaRPr lang="ja-JP"/>
          </a:p>
          <a:p>
            <a:pPr marL="0" indent="0">
              <a:buNone/>
            </a:pPr>
            <a:r>
              <a:rPr lang="ja-JP" altLang="en-US">
                <a:ea typeface="游ゴシック"/>
              </a:rPr>
              <a:t>　　　　                                    </a:t>
            </a: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r>
              <a:rPr lang="ja-JP" altLang="en-US">
                <a:ea typeface="游ゴシック"/>
              </a:rPr>
              <a:t>　　　　　                                  </a:t>
            </a:r>
            <a:endParaRPr lang="ja-JP">
              <a:ea typeface="游ゴシック"/>
            </a:endParaRP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r>
              <a:rPr lang="ja-JP" altLang="en-US">
                <a:ea typeface="游ゴシック"/>
              </a:rPr>
              <a:t>　　　　                                     </a:t>
            </a: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208A0957-80FC-8199-318C-08C593B39910}"/>
              </a:ext>
            </a:extLst>
          </p:cNvPr>
          <p:cNvSpPr/>
          <p:nvPr/>
        </p:nvSpPr>
        <p:spPr>
          <a:xfrm>
            <a:off x="4354285" y="1856014"/>
            <a:ext cx="1545771" cy="598714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F9783D26-6BB9-66B0-62E5-4DD66DF266C5}"/>
              </a:ext>
            </a:extLst>
          </p:cNvPr>
          <p:cNvSpPr/>
          <p:nvPr/>
        </p:nvSpPr>
        <p:spPr>
          <a:xfrm>
            <a:off x="4354286" y="2857500"/>
            <a:ext cx="1589315" cy="576943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E14FE780-1D05-0BDE-BCC2-5F9126F91F85}"/>
              </a:ext>
            </a:extLst>
          </p:cNvPr>
          <p:cNvSpPr/>
          <p:nvPr/>
        </p:nvSpPr>
        <p:spPr>
          <a:xfrm>
            <a:off x="4354285" y="3918857"/>
            <a:ext cx="1589314" cy="587828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F1168242-E11C-60E3-6664-A7BB70108431}"/>
              </a:ext>
            </a:extLst>
          </p:cNvPr>
          <p:cNvSpPr/>
          <p:nvPr/>
        </p:nvSpPr>
        <p:spPr>
          <a:xfrm>
            <a:off x="4354286" y="4909457"/>
            <a:ext cx="1589314" cy="609600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CA21FF7-4345-1CCC-9F39-EEE5A832512D}"/>
              </a:ext>
            </a:extLst>
          </p:cNvPr>
          <p:cNvSpPr txBox="1"/>
          <p:nvPr/>
        </p:nvSpPr>
        <p:spPr>
          <a:xfrm>
            <a:off x="936171" y="1970313"/>
            <a:ext cx="255814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>
                <a:latin typeface="Aptos"/>
                <a:ea typeface="游ゴシック"/>
              </a:rPr>
              <a:t>1, getcha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925273-E373-EAA1-D428-896D7BB2DC18}"/>
              </a:ext>
            </a:extLst>
          </p:cNvPr>
          <p:cNvSpPr txBox="1"/>
          <p:nvPr/>
        </p:nvSpPr>
        <p:spPr>
          <a:xfrm>
            <a:off x="968828" y="2960914"/>
            <a:ext cx="256902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>
                <a:latin typeface="Aptos"/>
                <a:ea typeface="游ゴシック"/>
                <a:cs typeface="Angsana New"/>
              </a:rPr>
              <a:t>2, metcha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B6E2B19-281F-6D49-AEA3-DF9EA5250967}"/>
              </a:ext>
            </a:extLst>
          </p:cNvPr>
          <p:cNvSpPr txBox="1"/>
          <p:nvPr/>
        </p:nvSpPr>
        <p:spPr>
          <a:xfrm>
            <a:off x="1012371" y="3918857"/>
            <a:ext cx="24384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>
                <a:latin typeface="Aptos"/>
                <a:ea typeface="游ゴシック"/>
              </a:rPr>
              <a:t>3, fainju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F0667B7-DC83-B186-DC1E-FC546774EBA9}"/>
              </a:ext>
            </a:extLst>
          </p:cNvPr>
          <p:cNvSpPr txBox="1"/>
          <p:nvPr/>
        </p:nvSpPr>
        <p:spPr>
          <a:xfrm>
            <a:off x="1072242" y="4974771"/>
            <a:ext cx="231865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3200">
                <a:latin typeface="Aptos"/>
                <a:ea typeface="游ゴシック"/>
              </a:rPr>
              <a:t>4,holju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6DB7D8A-98D2-9AEA-5BD0-E0E967159F7C}"/>
              </a:ext>
            </a:extLst>
          </p:cNvPr>
          <p:cNvSpPr txBox="1"/>
          <p:nvPr/>
        </p:nvSpPr>
        <p:spPr>
          <a:xfrm>
            <a:off x="6803571" y="1970314"/>
            <a:ext cx="1788428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游ゴシック"/>
              </a:rPr>
              <a:t>get you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428C1C9-9F0A-0C1F-BF2E-D82B4A71A194}"/>
              </a:ext>
            </a:extLst>
          </p:cNvPr>
          <p:cNvSpPr txBox="1"/>
          <p:nvPr/>
        </p:nvSpPr>
        <p:spPr>
          <a:xfrm>
            <a:off x="6760028" y="2852057"/>
            <a:ext cx="1891472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游ゴシック"/>
              </a:rPr>
              <a:t>meet you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0FF471-D9E0-F1A9-2AD0-0BE811EFE23D}"/>
              </a:ext>
            </a:extLst>
          </p:cNvPr>
          <p:cNvSpPr txBox="1"/>
          <p:nvPr/>
        </p:nvSpPr>
        <p:spPr>
          <a:xfrm>
            <a:off x="6802304" y="3924300"/>
            <a:ext cx="1843807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游ゴシック"/>
              </a:rPr>
              <a:t>find you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39A5114-C123-0368-4BA5-8EF4AEFB2D36}"/>
              </a:ext>
            </a:extLst>
          </p:cNvPr>
          <p:cNvSpPr txBox="1"/>
          <p:nvPr/>
        </p:nvSpPr>
        <p:spPr>
          <a:xfrm>
            <a:off x="6802302" y="4929273"/>
            <a:ext cx="1915357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游ゴシック"/>
              </a:rPr>
              <a:t>hold  you</a:t>
            </a:r>
            <a:endParaRPr lang="ja-JP" altLang="en-US" sz="3200" b="1">
              <a:solidFill>
                <a:schemeClr val="tx1">
                  <a:lumMod val="95000"/>
                  <a:lumOff val="5000"/>
                </a:schemeClr>
              </a:solidFill>
              <a:latin typeface="Aptos"/>
            </a:endParaRPr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E32ACB1B-4FCD-F5DD-8EC3-F7C4F516D9D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18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89"/>
    </mc:Choice>
    <mc:Fallback>
      <p:transition spd="slow" advTm="31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5" grpId="0" animBg="1"/>
      <p:bldP spid="7" grpId="0" animBg="1"/>
      <p:bldP spid="9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BDCF21-A95F-E106-CB7A-914AAD5B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5400" b="1">
                <a:latin typeface="Nyala"/>
                <a:ea typeface="游ゴシック Light"/>
              </a:rPr>
              <a:t>Let's dancing!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D5B15918-999C-AA14-0035-52EFEA1AE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0610472" y="4487182"/>
            <a:ext cx="1579186" cy="2370139"/>
          </a:xfrm>
        </p:spPr>
      </p:pic>
      <p:sp>
        <p:nvSpPr>
          <p:cNvPr id="4" name="吹き出し: 円形 3">
            <a:extLst>
              <a:ext uri="{FF2B5EF4-FFF2-40B4-BE49-F238E27FC236}">
                <a16:creationId xmlns:a16="http://schemas.microsoft.com/office/drawing/2014/main" id="{14816422-DED5-5866-7721-25892FB5D9AD}"/>
              </a:ext>
            </a:extLst>
          </p:cNvPr>
          <p:cNvSpPr/>
          <p:nvPr/>
        </p:nvSpPr>
        <p:spPr>
          <a:xfrm rot="840000">
            <a:off x="5182368" y="1146897"/>
            <a:ext cx="3439885" cy="1159328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7F03AF7-1B43-CB40-24E8-CAD7297A121A}"/>
              </a:ext>
            </a:extLst>
          </p:cNvPr>
          <p:cNvSpPr txBox="1"/>
          <p:nvPr/>
        </p:nvSpPr>
        <p:spPr>
          <a:xfrm rot="1200000">
            <a:off x="5429539" y="1625011"/>
            <a:ext cx="356507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>
                <a:latin typeface="Rockwell"/>
                <a:ea typeface="游ゴシック"/>
              </a:rPr>
              <a:t>It's funny dance!</a:t>
            </a:r>
            <a:endParaRPr lang="ja-JP" sz="2800">
              <a:ea typeface="游ゴシック"/>
            </a:endParaRPr>
          </a:p>
        </p:txBody>
      </p:sp>
      <p:pic>
        <p:nvPicPr>
          <p:cNvPr id="6" name="オンライン メディア 5" title="One Direction - One Way Or Another">
            <a:hlinkClick r:id="" action="ppaction://media"/>
            <a:extLst>
              <a:ext uri="{FF2B5EF4-FFF2-40B4-BE49-F238E27FC236}">
                <a16:creationId xmlns:a16="http://schemas.microsoft.com/office/drawing/2014/main" id="{49084AF7-AA07-D697-887A-6E8C91C536D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697593" y="1826986"/>
            <a:ext cx="4635499" cy="397691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C55A22-F509-4979-D1ED-0CD1C71E0F1F}"/>
              </a:ext>
            </a:extLst>
          </p:cNvPr>
          <p:cNvSpPr txBox="1"/>
          <p:nvPr/>
        </p:nvSpPr>
        <p:spPr>
          <a:xfrm>
            <a:off x="5845628" y="3570513"/>
            <a:ext cx="545374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>
                <a:latin typeface="Bookman Old Style"/>
                <a:ea typeface="游ゴシック"/>
              </a:rPr>
              <a:t>Everyone stand up please!</a:t>
            </a:r>
          </a:p>
          <a:p>
            <a:endParaRPr lang="ja-JP" altLang="en-US">
              <a:latin typeface="Bookman Old Style"/>
              <a:ea typeface="游ゴシック"/>
            </a:endParaRPr>
          </a:p>
          <a:p>
            <a:r>
              <a:rPr lang="ja-JP" altLang="en-US">
                <a:latin typeface="Bookman Old Style"/>
                <a:ea typeface="游ゴシック"/>
              </a:rPr>
              <a:t>Let's dancing and singing like this movie!!</a:t>
            </a:r>
          </a:p>
          <a:p>
            <a:endParaRPr lang="ja-JP" altLang="en-US">
              <a:ea typeface="游ゴシック"/>
            </a:endParaRPr>
          </a:p>
          <a:p>
            <a:r>
              <a:rPr lang="ja-JP" altLang="en-US">
                <a:ea typeface="游ゴシック"/>
              </a:rPr>
              <a:t>💓💓💓</a:t>
            </a:r>
          </a:p>
          <a:p>
            <a:endParaRPr lang="ja-JP" altLang="en-US">
              <a:ea typeface="游ゴシック"/>
            </a:endParaRPr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B9010D61-DAE3-F5ED-F732-9F132722E6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074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81"/>
    </mc:Choice>
    <mc:Fallback>
      <p:transition spd="slow" advTm="23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 animBg="1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475F1460-CCB6-B6D3-3BD7-342F1CF232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" b="3880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E5AC17B-1CDF-386D-3D0D-2AD1BCC3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ja-JP" sz="6000" b="1" i="1">
                <a:solidFill>
                  <a:srgbClr val="FFFFFF"/>
                </a:solidFill>
                <a:latin typeface="Bookman Old Style" panose="020506040505050202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Let’s try some quiz!!!</a:t>
            </a:r>
            <a:endParaRPr kumimoji="1" lang="en-US" altLang="ja-JP" sz="6000" b="1" i="1">
              <a:solidFill>
                <a:srgbClr val="FFFFFF"/>
              </a:solidFill>
              <a:latin typeface="Bookman Old Style" panose="02050604050505020204" pitchFamily="18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89D1C5B5-E84D-5A25-5B5F-F7E86FA18B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5562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5429"/>
    </mc:Choice>
    <mc:Fallback>
      <p:transition spd="slow" advTm="5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8DD7E5-F9B7-F372-AD5A-FCEB61E9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i="1">
                <a:latin typeface="+mj-ea"/>
              </a:rPr>
              <a:t>Quiz</a:t>
            </a:r>
            <a:endParaRPr kumimoji="1" lang="ja-JP" altLang="en-US" b="1" i="1">
              <a:latin typeface="+mj-ea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3F11E6-70A0-1D37-8489-3230DE303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3220"/>
          </a:xfrm>
        </p:spPr>
        <p:txBody>
          <a:bodyPr>
            <a:noAutofit/>
          </a:bodyPr>
          <a:lstStyle/>
          <a:p>
            <a:r>
              <a:rPr kumimoji="1" lang="en-US" altLang="ja-JP" b="1"/>
              <a:t>1, What is </a:t>
            </a:r>
            <a:r>
              <a:rPr lang="en-US" altLang="ja-JP" b="1"/>
              <a:t>the occupation of this men in the music video</a:t>
            </a:r>
            <a:r>
              <a:rPr kumimoji="1" lang="en-US" altLang="ja-JP" b="1"/>
              <a:t> ?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2A280B-D5DF-ACA8-2BF2-0AF4DAC23761}"/>
              </a:ext>
            </a:extLst>
          </p:cNvPr>
          <p:cNvSpPr txBox="1"/>
          <p:nvPr/>
        </p:nvSpPr>
        <p:spPr>
          <a:xfrm>
            <a:off x="5180355" y="251584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1F2902-15B1-019B-922F-049905F54963}"/>
              </a:ext>
            </a:extLst>
          </p:cNvPr>
          <p:cNvSpPr txBox="1"/>
          <p:nvPr/>
        </p:nvSpPr>
        <p:spPr>
          <a:xfrm>
            <a:off x="1202267" y="3013844"/>
            <a:ext cx="7286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800" b="1"/>
              <a:t>①</a:t>
            </a:r>
            <a:r>
              <a:rPr lang="en-US" altLang="ja-JP" sz="2800" b="1"/>
              <a:t>Prime  Minister </a:t>
            </a:r>
          </a:p>
          <a:p>
            <a:pPr algn="l"/>
            <a:r>
              <a:rPr lang="ja-JP" altLang="en-US" sz="2800" b="1"/>
              <a:t>②</a:t>
            </a:r>
            <a:r>
              <a:rPr lang="en-US" altLang="ja-JP" sz="2800" b="1"/>
              <a:t>Bakery</a:t>
            </a:r>
          </a:p>
          <a:p>
            <a:pPr algn="l"/>
            <a:r>
              <a:rPr lang="ja-JP" altLang="en-US" sz="2800" b="1"/>
              <a:t>③</a:t>
            </a:r>
            <a:r>
              <a:rPr lang="en-US" altLang="ja-JP" sz="2800" b="1"/>
              <a:t>Singer</a:t>
            </a:r>
            <a:endParaRPr lang="ja-JP" altLang="en-US" sz="2800" b="1"/>
          </a:p>
        </p:txBody>
      </p:sp>
      <p:pic>
        <p:nvPicPr>
          <p:cNvPr id="10" name="図 10">
            <a:extLst>
              <a:ext uri="{FF2B5EF4-FFF2-40B4-BE49-F238E27FC236}">
                <a16:creationId xmlns:a16="http://schemas.microsoft.com/office/drawing/2014/main" id="{6E9A7072-6084-95DF-4FF2-303542FBE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55" y="2392476"/>
            <a:ext cx="3679642" cy="4233360"/>
          </a:xfrm>
          <a:prstGeom prst="rect">
            <a:avLst/>
          </a:prstGeom>
        </p:spPr>
      </p:pic>
      <p:sp>
        <p:nvSpPr>
          <p:cNvPr id="14" name="矢印: 右 13">
            <a:extLst>
              <a:ext uri="{FF2B5EF4-FFF2-40B4-BE49-F238E27FC236}">
                <a16:creationId xmlns:a16="http://schemas.microsoft.com/office/drawing/2014/main" id="{6F5365C8-F62C-0D24-1868-6C9D160FF9DB}"/>
              </a:ext>
            </a:extLst>
          </p:cNvPr>
          <p:cNvSpPr/>
          <p:nvPr/>
        </p:nvSpPr>
        <p:spPr>
          <a:xfrm rot="1840555">
            <a:off x="6658378" y="2569982"/>
            <a:ext cx="2090506" cy="722076"/>
          </a:xfrm>
          <a:prstGeom prst="rightArrow">
            <a:avLst>
              <a:gd name="adj1" fmla="val 48133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A2209DF3-8F58-2BF8-730C-FDDE9B275C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507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49"/>
    </mc:Choice>
    <mc:Fallback>
      <p:transition spd="slow" advTm="15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  <p:bldP spid="5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8133581-E5F3-A478-A0F9-3047F55A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kumimoji="1" lang="en-US" altLang="ja-JP" sz="5400" b="1" i="1"/>
              <a:t>Answer is</a:t>
            </a:r>
            <a:r>
              <a:rPr lang="en-US" altLang="ja-JP" sz="5400" b="1" i="1"/>
              <a:t>,,,</a:t>
            </a:r>
            <a:endParaRPr kumimoji="1" lang="ja-JP" altLang="en-US" sz="5400" b="1" i="1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C0F2A6-164C-E47E-0DC5-7221AD219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08" y="3102693"/>
            <a:ext cx="4839684" cy="744017"/>
          </a:xfrm>
        </p:spPr>
        <p:txBody>
          <a:bodyPr>
            <a:normAutofit/>
          </a:bodyPr>
          <a:lstStyle/>
          <a:p>
            <a:r>
              <a:rPr kumimoji="1" lang="ja-JP" altLang="en-US" sz="2200" b="1"/>
              <a:t>①</a:t>
            </a:r>
            <a:r>
              <a:rPr kumimoji="1" lang="en-US" altLang="ja-JP" sz="2200" b="1"/>
              <a:t>Prime Minister of the United Kingdom from 2010 to2016.</a:t>
            </a:r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76A7C2F8-A183-377F-4DD9-54B540038D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 r="2" b="1737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4CE344-288D-FBC6-3AC4-4E6991AE4191}"/>
              </a:ext>
            </a:extLst>
          </p:cNvPr>
          <p:cNvSpPr txBox="1"/>
          <p:nvPr/>
        </p:nvSpPr>
        <p:spPr>
          <a:xfrm>
            <a:off x="640080" y="5763897"/>
            <a:ext cx="5390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2400" b="1"/>
              <a:t>David William Donald Cameron</a:t>
            </a:r>
            <a:r>
              <a:rPr lang="ja-JP" altLang="en-US" sz="2400" b="1"/>
              <a:t>（</a:t>
            </a:r>
            <a:r>
              <a:rPr lang="en-US" altLang="ja-JP" sz="2400" b="1"/>
              <a:t>born 9 October 1966 </a:t>
            </a:r>
            <a:r>
              <a:rPr lang="ja-JP" altLang="en-US" sz="2400" b="1"/>
              <a:t>）</a:t>
            </a:r>
            <a:endParaRPr lang="en-US" altLang="ja-JP" sz="2400" b="1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A8758BB9-A8A6-E9E7-B4A4-AD551EAE78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277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20"/>
    </mc:Choice>
    <mc:Fallback>
      <p:transition spd="slow" advTm="147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7A7EDB-8EE2-5E65-556E-9FC6179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i="1">
                <a:latin typeface="+mj-ea"/>
              </a:rPr>
              <a:t>Quiz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53BE63-FDFC-3128-AE50-CE001CFA5095}"/>
              </a:ext>
            </a:extLst>
          </p:cNvPr>
          <p:cNvSpPr txBox="1"/>
          <p:nvPr/>
        </p:nvSpPr>
        <p:spPr>
          <a:xfrm>
            <a:off x="838199" y="2088776"/>
            <a:ext cx="8644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2800" b="1"/>
              <a:t>2, When</a:t>
            </a:r>
            <a:r>
              <a:rPr lang="ja-JP" altLang="en-US" sz="2800" b="1"/>
              <a:t> </a:t>
            </a:r>
            <a:r>
              <a:rPr lang="en-US" altLang="ja-JP" sz="2800" b="1"/>
              <a:t>is this song written by</a:t>
            </a:r>
            <a:r>
              <a:rPr lang="ja-JP" altLang="en-US" sz="2800" b="1"/>
              <a:t>  </a:t>
            </a:r>
            <a:r>
              <a:rPr lang="en-US" altLang="ja-JP" sz="2800" b="1"/>
              <a:t>Blondie</a:t>
            </a:r>
            <a:r>
              <a:rPr lang="ja-JP" altLang="en-US" sz="2800" b="1"/>
              <a:t> </a:t>
            </a:r>
            <a:r>
              <a:rPr lang="en-US" altLang="ja-JP" sz="2800" b="1"/>
              <a:t>?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B2CCCE-CB77-8C5A-99FC-CB3FF7C8183F}"/>
              </a:ext>
            </a:extLst>
          </p:cNvPr>
          <p:cNvSpPr txBox="1"/>
          <p:nvPr/>
        </p:nvSpPr>
        <p:spPr>
          <a:xfrm>
            <a:off x="1110172" y="3171743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400"/>
              <a:t>①</a:t>
            </a:r>
            <a:r>
              <a:rPr lang="en-US" altLang="ja-JP" sz="2400"/>
              <a:t>1960</a:t>
            </a:r>
            <a:endParaRPr lang="ja-JP" altLang="en-US" sz="2400"/>
          </a:p>
          <a:p>
            <a:pPr algn="l"/>
            <a:r>
              <a:rPr lang="ja-JP" altLang="en-US" sz="2400"/>
              <a:t>②</a:t>
            </a:r>
            <a:r>
              <a:rPr lang="en-US" altLang="ja-JP" sz="2400"/>
              <a:t>1979</a:t>
            </a:r>
            <a:endParaRPr lang="ja-JP" altLang="en-US" sz="2400"/>
          </a:p>
          <a:p>
            <a:pPr algn="l"/>
            <a:r>
              <a:rPr lang="ja-JP" altLang="en-US" sz="2400"/>
              <a:t>③</a:t>
            </a:r>
            <a:r>
              <a:rPr lang="en-US" altLang="ja-JP" sz="2400"/>
              <a:t>2013</a:t>
            </a:r>
            <a:endParaRPr lang="ja-JP" altLang="en-US" sz="2400"/>
          </a:p>
        </p:txBody>
      </p:sp>
      <p:pic>
        <p:nvPicPr>
          <p:cNvPr id="3" name="図 5">
            <a:extLst>
              <a:ext uri="{FF2B5EF4-FFF2-40B4-BE49-F238E27FC236}">
                <a16:creationId xmlns:a16="http://schemas.microsoft.com/office/drawing/2014/main" id="{6373898B-6CE1-A58B-F0C9-FB376AA898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931" y="2616976"/>
            <a:ext cx="3780293" cy="3875899"/>
          </a:xfrm>
          <a:prstGeom prst="rect">
            <a:avLst/>
          </a:pr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8DD48382-EB8E-5202-7CA0-591B81619D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672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93"/>
    </mc:Choice>
    <mc:Fallback>
      <p:transition spd="slow" advTm="14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F40002F-65C6-6443-E27B-B393F5C5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altLang="ja-JP" sz="5400" b="1" i="1"/>
              <a:t>Answer is ,,,</a:t>
            </a:r>
            <a:endParaRPr kumimoji="1" lang="ja-JP" altLang="en-US" sz="5400" b="1" i="1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4AC4A5-44D2-0C41-7569-322923E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429000"/>
            <a:ext cx="4243589" cy="3320668"/>
          </a:xfrm>
        </p:spPr>
        <p:txBody>
          <a:bodyPr>
            <a:normAutofit/>
          </a:bodyPr>
          <a:lstStyle/>
          <a:p>
            <a:r>
              <a:rPr lang="ja-JP" altLang="en-US" sz="3200" b="1"/>
              <a:t>②</a:t>
            </a:r>
            <a:r>
              <a:rPr lang="en-US" altLang="ja-JP" sz="3200" b="1"/>
              <a:t>1979</a:t>
            </a:r>
            <a:endParaRPr kumimoji="1" lang="ja-JP" altLang="en-US" sz="3200" b="1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DB1F22A1-A048-06C4-6C0A-46CB757B90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" r="1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0E7B6E-8991-396D-1427-12656150EC1D}"/>
              </a:ext>
            </a:extLst>
          </p:cNvPr>
          <p:cNvSpPr txBox="1"/>
          <p:nvPr/>
        </p:nvSpPr>
        <p:spPr>
          <a:xfrm>
            <a:off x="637644" y="4135227"/>
            <a:ext cx="4460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2800"/>
              <a:t>This song was covered by One direction </a:t>
            </a:r>
            <a:r>
              <a:rPr lang="en-US" altLang="ja-JP" sz="2800" b="1"/>
              <a:t>in 2013.</a:t>
            </a:r>
            <a:endParaRPr lang="ja-JP" altLang="en-US" sz="2800" b="1"/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B5160A27-DD71-8CF0-8F41-9809578E13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737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13"/>
    </mc:Choice>
    <mc:Fallback>
      <p:transition spd="slow" advTm="11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A65B6A-7F26-0277-0875-A3E0698E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i="1"/>
              <a:t>Quiz</a:t>
            </a:r>
            <a:endParaRPr kumimoji="1" lang="ja-JP" altLang="en-US" b="1" i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96F32E9-CDD2-4845-2FAE-62B5BA3AA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4963"/>
          </a:xfrm>
        </p:spPr>
        <p:txBody>
          <a:bodyPr/>
          <a:lstStyle/>
          <a:p>
            <a:r>
              <a:rPr lang="en-US" altLang="ja-JP" b="1"/>
              <a:t>3, Which country </a:t>
            </a:r>
            <a:r>
              <a:rPr lang="en-US" altLang="ja-JP" b="1" u="sng"/>
              <a:t>doesn’t </a:t>
            </a:r>
            <a:r>
              <a:rPr lang="en-US" altLang="ja-JP" b="1"/>
              <a:t>appear in the music video?</a:t>
            </a:r>
            <a:endParaRPr lang="ja-JP" altLang="en-US" b="1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7E52C5D-6533-414E-4CAB-3C77647DF17D}"/>
              </a:ext>
            </a:extLst>
          </p:cNvPr>
          <p:cNvSpPr txBox="1"/>
          <p:nvPr/>
        </p:nvSpPr>
        <p:spPr>
          <a:xfrm>
            <a:off x="1377886" y="2736502"/>
            <a:ext cx="2013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800" b="1"/>
              <a:t>①</a:t>
            </a:r>
            <a:r>
              <a:rPr lang="en-US" altLang="ja-JP" sz="2800" b="1"/>
              <a:t>Japan</a:t>
            </a:r>
            <a:endParaRPr lang="ja-JP" altLang="en-US" sz="2800" b="1"/>
          </a:p>
          <a:p>
            <a:pPr algn="l"/>
            <a:r>
              <a:rPr lang="ja-JP" altLang="en-US" sz="2800" b="1"/>
              <a:t>②</a:t>
            </a:r>
            <a:r>
              <a:rPr lang="en-US" altLang="ja-JP" sz="2800" b="1"/>
              <a:t>Ghana</a:t>
            </a:r>
            <a:endParaRPr lang="ja-JP" altLang="en-US" sz="2800" b="1"/>
          </a:p>
          <a:p>
            <a:pPr algn="l"/>
            <a:r>
              <a:rPr lang="ja-JP" altLang="en-US" sz="2800" b="1"/>
              <a:t>③</a:t>
            </a:r>
            <a:r>
              <a:rPr lang="en-US" altLang="ja-JP" sz="2800" b="1"/>
              <a:t>India</a:t>
            </a:r>
            <a:endParaRPr lang="ja-JP" altLang="en-US" sz="2800" b="1"/>
          </a:p>
        </p:txBody>
      </p:sp>
      <p:pic>
        <p:nvPicPr>
          <p:cNvPr id="7" name="図 7">
            <a:extLst>
              <a:ext uri="{FF2B5EF4-FFF2-40B4-BE49-F238E27FC236}">
                <a16:creationId xmlns:a16="http://schemas.microsoft.com/office/drawing/2014/main" id="{DB2C8F18-7040-41CB-570A-5D3121A6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593" y="2525525"/>
            <a:ext cx="3232150" cy="4236720"/>
          </a:xfrm>
          <a:prstGeom prst="rect">
            <a:avLst/>
          </a:prstGeom>
        </p:spPr>
      </p:pic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944D3FF0-D6AA-2093-3BE2-915F26113B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0055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20"/>
    </mc:Choice>
    <mc:Fallback>
      <p:transition spd="slow" advTm="13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8F7AFB9A-7364-478C-B48B-8523CDD9A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12">
            <a:extLst>
              <a:ext uri="{FF2B5EF4-FFF2-40B4-BE49-F238E27FC236}">
                <a16:creationId xmlns:a16="http://schemas.microsoft.com/office/drawing/2014/main" id="{36678033-86B6-40E6-BE90-78D8ED4E3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Freeform: Shape 14">
            <a:extLst>
              <a:ext uri="{FF2B5EF4-FFF2-40B4-BE49-F238E27FC236}">
                <a16:creationId xmlns:a16="http://schemas.microsoft.com/office/drawing/2014/main" id="{D2542E1A-076E-4A34-BB67-2BF96175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39D74A7-4BB4-962E-FA19-BF194660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243584"/>
          </a:xfrm>
        </p:spPr>
        <p:txBody>
          <a:bodyPr>
            <a:normAutofit/>
          </a:bodyPr>
          <a:lstStyle/>
          <a:p>
            <a:r>
              <a:rPr kumimoji="1" lang="en-US" altLang="ja-JP" sz="3400" b="1" i="1"/>
              <a:t>Answer is ,,,</a:t>
            </a:r>
            <a:endParaRPr kumimoji="1" lang="ja-JP" altLang="en-US" sz="3400" b="1" i="1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397F7F-CDCD-EE1B-01A7-E08695365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2611"/>
            <a:ext cx="4832803" cy="3664351"/>
          </a:xfrm>
        </p:spPr>
        <p:txBody>
          <a:bodyPr>
            <a:normAutofit/>
          </a:bodyPr>
          <a:lstStyle/>
          <a:p>
            <a:r>
              <a:rPr lang="ja-JP" altLang="en-US" sz="1800" b="1"/>
              <a:t>③</a:t>
            </a:r>
            <a:r>
              <a:rPr lang="en-US" altLang="ja-JP" sz="1800" b="1"/>
              <a:t>India</a:t>
            </a:r>
            <a:endParaRPr kumimoji="1" lang="ja-JP" altLang="en-US" sz="1800" b="1"/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FCFD3122-47A1-5D99-8360-4375AF2B7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227" y="517600"/>
            <a:ext cx="4320000" cy="2743200"/>
          </a:xfrm>
          <a:prstGeom prst="rect">
            <a:avLst/>
          </a:prstGeom>
        </p:spPr>
      </p:pic>
      <p:pic>
        <p:nvPicPr>
          <p:cNvPr id="5" name="図 5">
            <a:extLst>
              <a:ext uri="{FF2B5EF4-FFF2-40B4-BE49-F238E27FC236}">
                <a16:creationId xmlns:a16="http://schemas.microsoft.com/office/drawing/2014/main" id="{B3EDD891-0053-D281-8F9C-3477672C7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84" y="3429000"/>
            <a:ext cx="4460487" cy="2743200"/>
          </a:xfrm>
          <a:prstGeom prst="rect">
            <a:avLst/>
          </a:prstGeom>
        </p:spPr>
      </p:pic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68C7CE08-5380-2244-FABE-2C0C71CF3D8E}"/>
              </a:ext>
            </a:extLst>
          </p:cNvPr>
          <p:cNvSpPr/>
          <p:nvPr/>
        </p:nvSpPr>
        <p:spPr>
          <a:xfrm>
            <a:off x="4963471" y="2637891"/>
            <a:ext cx="1956816" cy="6229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Japan</a:t>
            </a:r>
            <a:endParaRPr lang="ja-JP" altLang="en-US"/>
          </a:p>
        </p:txBody>
      </p:sp>
      <p:sp>
        <p:nvSpPr>
          <p:cNvPr id="16" name="矢印: 五方向 15">
            <a:extLst>
              <a:ext uri="{FF2B5EF4-FFF2-40B4-BE49-F238E27FC236}">
                <a16:creationId xmlns:a16="http://schemas.microsoft.com/office/drawing/2014/main" id="{49DE31DB-F2DD-B76D-770B-0FAAE9223200}"/>
              </a:ext>
            </a:extLst>
          </p:cNvPr>
          <p:cNvSpPr/>
          <p:nvPr/>
        </p:nvSpPr>
        <p:spPr>
          <a:xfrm>
            <a:off x="4963471" y="5549291"/>
            <a:ext cx="1956816" cy="6229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Ghana</a:t>
            </a:r>
            <a:endParaRPr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オーディオ 3">
            <a:hlinkClick r:id="" action="ppaction://media"/>
            <a:extLst>
              <a:ext uri="{FF2B5EF4-FFF2-40B4-BE49-F238E27FC236}">
                <a16:creationId xmlns:a16="http://schemas.microsoft.com/office/drawing/2014/main" id="{83D85896-53CE-2A16-F773-8B671B1395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796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3"/>
    </mc:Choice>
    <mc:Fallback>
      <p:transition spd="slow" advTm="7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C93015D7-D6BF-9E7F-F9D2-6570793140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F0495C4-5131-7D56-A9F3-4A864E6C1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774" y="736381"/>
            <a:ext cx="9918451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ja-JP" sz="6000" b="1" i="1">
                <a:solidFill>
                  <a:srgbClr val="FFFFFF"/>
                </a:solidFill>
              </a:rPr>
              <a:t>~Thank you for watching ~</a:t>
            </a:r>
            <a:endParaRPr kumimoji="1" lang="en-US" altLang="ja-JP" sz="6000" b="1" i="1">
              <a:solidFill>
                <a:srgbClr val="FFFFFF"/>
              </a:solidFill>
            </a:endParaRPr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866322CA-3075-3910-3102-2546C2595C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0790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5079"/>
    </mc:Choice>
    <mc:Fallback>
      <p:transition spd="slow" advTm="5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8|3.4|3.5|2.7|2.4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5|3|8.9|5.7|6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8|2.1|1.4|1.9|2.8|1.3|1.9|3|1.2|1.7|3.5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4|2.8|0.8|2.8|9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1|0.8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9|7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9|0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1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5|0.7|0.5|0.6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Macintosh PowerPoint</Application>
  <PresentationFormat>ワイド画面</PresentationFormat>
  <Paragraphs>93</Paragraphs>
  <Slides>17</Slides>
  <Notes>0</Notes>
  <HiddenSlides>0</HiddenSlides>
  <MMClips>20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17</vt:i4>
      </vt:variant>
    </vt:vector>
  </HeadingPairs>
  <TitlesOfParts>
    <vt:vector size="31" baseType="lpstr">
      <vt:lpstr>Aptos</vt:lpstr>
      <vt:lpstr>Bahnschrift SemiBold SemiConden</vt:lpstr>
      <vt:lpstr>游ゴシック</vt:lpstr>
      <vt:lpstr>游ゴシック Light</vt:lpstr>
      <vt:lpstr>Angsana New</vt:lpstr>
      <vt:lpstr>Arial</vt:lpstr>
      <vt:lpstr>Arial Black</vt:lpstr>
      <vt:lpstr>Bookman Old Style</vt:lpstr>
      <vt:lpstr>Calibri</vt:lpstr>
      <vt:lpstr>Franklin Gothic</vt:lpstr>
      <vt:lpstr>Nyala</vt:lpstr>
      <vt:lpstr>Rockwell</vt:lpstr>
      <vt:lpstr>Office テーマ</vt:lpstr>
      <vt:lpstr>Office テーマ</vt:lpstr>
      <vt:lpstr>One Way Or Another</vt:lpstr>
      <vt:lpstr>The meaning of the title “One way or another”</vt:lpstr>
      <vt:lpstr>Interesting facts  you should  know</vt:lpstr>
      <vt:lpstr>Interesting facts you should know II</vt:lpstr>
      <vt:lpstr>What is “Red Nose Day” ?</vt:lpstr>
      <vt:lpstr>Let‘s listen to it and sing it🎤</vt:lpstr>
      <vt:lpstr>Lyrics : One Way Or Another</vt:lpstr>
      <vt:lpstr>Pronunciation </vt:lpstr>
      <vt:lpstr>Let's dancing!</vt:lpstr>
      <vt:lpstr>Let’s try some quiz!!!</vt:lpstr>
      <vt:lpstr>Quiz</vt:lpstr>
      <vt:lpstr>Answer is,,,</vt:lpstr>
      <vt:lpstr>Quiz</vt:lpstr>
      <vt:lpstr>Answer is ,,,</vt:lpstr>
      <vt:lpstr>Quiz</vt:lpstr>
      <vt:lpstr>Answer is ,,,</vt:lpstr>
      <vt:lpstr>~Thank you for watching ~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Way Or Another</dc:title>
  <dc:creator>chisechii@gmail.com</dc:creator>
  <cp:lastModifiedBy>MORISADARINNE</cp:lastModifiedBy>
  <cp:revision>4</cp:revision>
  <dcterms:created xsi:type="dcterms:W3CDTF">2023-09-06T04:19:41Z</dcterms:created>
  <dcterms:modified xsi:type="dcterms:W3CDTF">2023-09-06T07:26:03Z</dcterms:modified>
</cp:coreProperties>
</file>