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0" r:id="rId7"/>
    <p:sldId id="264" r:id="rId8"/>
    <p:sldId id="261" r:id="rId9"/>
    <p:sldId id="265" r:id="rId10"/>
    <p:sldId id="262" r:id="rId11"/>
    <p:sldId id="266"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8C8DAB-4897-4773-B6FA-8FF240F445BA}" v="14" dt="2024-09-02T04:05:06.033"/>
    <p1510:client id="{2A7CE024-8985-474D-A6D8-128B65621B88}" v="605" dt="2024-09-02T04:54:52.455"/>
    <p1510:client id="{A405B7EC-6DAD-4D09-99A2-C6189329FF71}" v="9" dt="2024-09-02T03:49:14.277"/>
    <p1510:client id="{B8B9817D-F142-4827-9CA3-33F59B88C125}" v="3" dt="2024-09-02T04:02:16.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75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2D49C5-749F-E8BA-CF61-7CBEAD6616F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F394545-DA73-398E-086E-28EC7D1D69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CDD522E-71DA-DC26-BCDF-C6DC3AE2971F}"/>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5" name="フッター プレースホルダー 4">
            <a:extLst>
              <a:ext uri="{FF2B5EF4-FFF2-40B4-BE49-F238E27FC236}">
                <a16:creationId xmlns:a16="http://schemas.microsoft.com/office/drawing/2014/main" id="{4694AB19-7E4F-E083-BF45-78483EFF735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AE7EDA1-9F85-54EB-7D19-72AFBE5F3B08}"/>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2939259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84CA8D-2763-A57B-1F2D-55663E75A22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0363A79-0551-F042-6860-B8500A567EA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95662E9-F190-E362-B43E-2190DD46B4D2}"/>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5" name="フッター プレースホルダー 4">
            <a:extLst>
              <a:ext uri="{FF2B5EF4-FFF2-40B4-BE49-F238E27FC236}">
                <a16:creationId xmlns:a16="http://schemas.microsoft.com/office/drawing/2014/main" id="{4282A5D4-846C-9C09-337A-EF85CBCEC04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9240489-5ABC-977F-7F23-DD4BD134CB68}"/>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921877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78A3DE-8214-5140-181D-B7016A96A55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3E11311-6330-C97D-0587-1391613981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1503EBD-1A10-DDAC-EF54-8C2D292E97AD}"/>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5" name="フッター プレースホルダー 4">
            <a:extLst>
              <a:ext uri="{FF2B5EF4-FFF2-40B4-BE49-F238E27FC236}">
                <a16:creationId xmlns:a16="http://schemas.microsoft.com/office/drawing/2014/main" id="{8E8B2985-3097-2DA3-D70E-C80EA78A6E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ACE5C2C-FEF6-99EE-30DD-A955121DDF29}"/>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1620089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37AEC8-6B26-DA58-3EB3-41ED4CF47CB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93B661E-832C-9202-FC5C-547A25BCBDE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9B733E6-A284-B9A9-4E36-07F55282678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D66A742-F10B-F922-31F2-8315AD7252B2}"/>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6" name="フッター プレースホルダー 5">
            <a:extLst>
              <a:ext uri="{FF2B5EF4-FFF2-40B4-BE49-F238E27FC236}">
                <a16:creationId xmlns:a16="http://schemas.microsoft.com/office/drawing/2014/main" id="{C4490B1E-0615-AAF6-A156-07E8465FE6E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DA4F9E4-B9C7-8C78-FB69-56DFF1FBD7BC}"/>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192754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C60A31-ABCE-683F-1953-A3E001E519B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F94E2A8-9D9F-B1FE-611C-E52752609F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8F15EC8-AC6C-E2BF-35E4-B57B618EAB6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F7D9C20-8443-E70E-A7BC-EBDD69EBFC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ECF974E-ABA3-B968-58AE-958AAF0F5B3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3F814C5-A377-F14C-39AA-F9D056432B99}"/>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8" name="フッター プレースホルダー 7">
            <a:extLst>
              <a:ext uri="{FF2B5EF4-FFF2-40B4-BE49-F238E27FC236}">
                <a16:creationId xmlns:a16="http://schemas.microsoft.com/office/drawing/2014/main" id="{0B836269-0AC6-844A-7988-0DAE0F86FC8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5828642-24ED-927D-3D39-DA0E495522A1}"/>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4175544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8E38C0-4F72-99E1-F036-D76C2A6F068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752BA0F-9810-4E41-35DE-0F9E490238BF}"/>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4" name="フッター プレースホルダー 3">
            <a:extLst>
              <a:ext uri="{FF2B5EF4-FFF2-40B4-BE49-F238E27FC236}">
                <a16:creationId xmlns:a16="http://schemas.microsoft.com/office/drawing/2014/main" id="{E176472F-CFB2-3150-4300-95A7F0BECF9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3F9AA29-98C6-3843-D50F-595677FE84D3}"/>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380418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E908089-4707-CE3E-2E71-DDD08224F346}"/>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3" name="フッター プレースホルダー 2">
            <a:extLst>
              <a:ext uri="{FF2B5EF4-FFF2-40B4-BE49-F238E27FC236}">
                <a16:creationId xmlns:a16="http://schemas.microsoft.com/office/drawing/2014/main" id="{9625EFC9-E8F0-957E-5B6B-449F5753951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4456370-5898-E0FF-85F7-62AC5A232AC2}"/>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8015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97146B-7CB0-778F-51F1-64F0AF93A09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824556F-BB2F-4536-DF25-8000C8CF94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9FDB1F4-5D19-D610-CD9C-75B88480C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0CEEE53-7BA0-D710-C726-B17207EA8B22}"/>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6" name="フッター プレースホルダー 5">
            <a:extLst>
              <a:ext uri="{FF2B5EF4-FFF2-40B4-BE49-F238E27FC236}">
                <a16:creationId xmlns:a16="http://schemas.microsoft.com/office/drawing/2014/main" id="{C3C787B2-5ED0-B7E1-2DAC-65756AD5CB9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4232AEE-1DF2-341F-E818-3B4E7ED9A057}"/>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52273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860BA6-F2EF-B0A3-5CDD-4E68AD6F241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63A82EC-DDB9-675A-C117-D7279AC79B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B0BE4B0-13E7-5573-DF4E-E410FCC12A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F4C0132-238A-4183-1A5F-30B802DBD370}"/>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6" name="フッター プレースホルダー 5">
            <a:extLst>
              <a:ext uri="{FF2B5EF4-FFF2-40B4-BE49-F238E27FC236}">
                <a16:creationId xmlns:a16="http://schemas.microsoft.com/office/drawing/2014/main" id="{951EF5CE-6E21-DFA4-CBEA-D175CD79198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D58F28B-8177-947B-5588-BD2BDD683862}"/>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358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C6DB2E-BB48-4140-B353-06808567947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CAB62D9-F5D1-2D52-112E-2D772CE44F5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DEF2926-71F0-486C-F67A-02E38D37A6D4}"/>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5" name="フッター プレースホルダー 4">
            <a:extLst>
              <a:ext uri="{FF2B5EF4-FFF2-40B4-BE49-F238E27FC236}">
                <a16:creationId xmlns:a16="http://schemas.microsoft.com/office/drawing/2014/main" id="{B0816517-AF34-0928-7875-FAE4B755154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09D5E2D-72BF-6013-A246-07A7AEBB1767}"/>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36878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6FEB583-1AD4-22E8-F235-9D3E170AB8A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81F684B-A05D-2B64-FA5E-35F6D397A77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0C5D602-B8E0-A7BC-6A92-387126869BD3}"/>
              </a:ext>
            </a:extLst>
          </p:cNvPr>
          <p:cNvSpPr>
            <a:spLocks noGrp="1"/>
          </p:cNvSpPr>
          <p:nvPr>
            <p:ph type="dt" sz="half" idx="10"/>
          </p:nvPr>
        </p:nvSpPr>
        <p:spPr/>
        <p:txBody>
          <a:bodyPr/>
          <a:lstStyle/>
          <a:p>
            <a:fld id="{DA49BA82-6FD0-493F-8F31-76C68A9DA5EC}" type="datetimeFigureOut">
              <a:rPr kumimoji="1" lang="ja-JP" altLang="en-US" smtClean="0"/>
              <a:t>2024/9/2</a:t>
            </a:fld>
            <a:endParaRPr kumimoji="1" lang="ja-JP" altLang="en-US"/>
          </a:p>
        </p:txBody>
      </p:sp>
      <p:sp>
        <p:nvSpPr>
          <p:cNvPr id="5" name="フッター プレースホルダー 4">
            <a:extLst>
              <a:ext uri="{FF2B5EF4-FFF2-40B4-BE49-F238E27FC236}">
                <a16:creationId xmlns:a16="http://schemas.microsoft.com/office/drawing/2014/main" id="{7667F730-C174-B3E7-0CA7-20C61924EE0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D48D5B6-AADA-F646-D55C-E517FC362257}"/>
              </a:ext>
            </a:extLst>
          </p:cNvPr>
          <p:cNvSpPr>
            <a:spLocks noGrp="1"/>
          </p:cNvSpPr>
          <p:nvPr>
            <p:ph type="sldNum" sz="quarter" idx="12"/>
          </p:nvPr>
        </p:nvSpPr>
        <p:spPr/>
        <p:txBody>
          <a:body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301739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83117D5-EF17-5020-2EBF-7363463CFC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3342EB8-8204-4729-5DEF-BA28D7BEA8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8C2DB7C-37AC-EF67-3A23-7328454CA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49BA82-6FD0-493F-8F31-76C68A9DA5EC}" type="datetimeFigureOut">
              <a:rPr kumimoji="1" lang="ja-JP" altLang="en-US" smtClean="0"/>
              <a:t>2024/9/2</a:t>
            </a:fld>
            <a:endParaRPr kumimoji="1" lang="ja-JP" altLang="en-US"/>
          </a:p>
        </p:txBody>
      </p:sp>
      <p:sp>
        <p:nvSpPr>
          <p:cNvPr id="5" name="フッター プレースホルダー 4">
            <a:extLst>
              <a:ext uri="{FF2B5EF4-FFF2-40B4-BE49-F238E27FC236}">
                <a16:creationId xmlns:a16="http://schemas.microsoft.com/office/drawing/2014/main" id="{F64F3CBD-8903-9F72-C75D-D63A8A25A7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F472A0E-C07A-3BA4-A663-A8311AB9CA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B31A52-99E0-43AF-9EAA-28D111B58013}" type="slidenum">
              <a:rPr kumimoji="1" lang="ja-JP" altLang="en-US" smtClean="0"/>
              <a:t>‹#›</a:t>
            </a:fld>
            <a:endParaRPr kumimoji="1" lang="ja-JP" altLang="en-US"/>
          </a:p>
        </p:txBody>
      </p:sp>
    </p:spTree>
    <p:extLst>
      <p:ext uri="{BB962C8B-B14F-4D97-AF65-F5344CB8AC3E}">
        <p14:creationId xmlns:p14="http://schemas.microsoft.com/office/powerpoint/2010/main" val="3961444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6BE7E0C-BDEC-4FD8-89B3-DD1BDBA02289}"/>
              </a:ext>
            </a:extLst>
          </p:cNvPr>
          <p:cNvPicPr>
            <a:picLocks noChangeAspect="1"/>
          </p:cNvPicPr>
          <p:nvPr/>
        </p:nvPicPr>
        <p:blipFill>
          <a:blip r:embed="rId2"/>
          <a:stretch>
            <a:fillRect/>
          </a:stretch>
        </p:blipFill>
        <p:spPr>
          <a:xfrm>
            <a:off x="0" y="0"/>
            <a:ext cx="12192000" cy="6858000"/>
          </a:xfrm>
          <a:prstGeom prst="rect">
            <a:avLst/>
          </a:prstGeom>
        </p:spPr>
      </p:pic>
      <p:sp>
        <p:nvSpPr>
          <p:cNvPr id="2" name="タイトル 1">
            <a:extLst>
              <a:ext uri="{FF2B5EF4-FFF2-40B4-BE49-F238E27FC236}">
                <a16:creationId xmlns:a16="http://schemas.microsoft.com/office/drawing/2014/main" id="{D3F74E81-DD25-C654-CA52-58823A368B54}"/>
              </a:ext>
            </a:extLst>
          </p:cNvPr>
          <p:cNvSpPr>
            <a:spLocks noGrp="1"/>
          </p:cNvSpPr>
          <p:nvPr>
            <p:ph type="ctrTitle"/>
          </p:nvPr>
        </p:nvSpPr>
        <p:spPr/>
        <p:txBody>
          <a:bodyPr>
            <a:normAutofit/>
          </a:bodyPr>
          <a:lstStyle/>
          <a:p>
            <a:r>
              <a:rPr kumimoji="1" lang="en-US" altLang="ja-JP" sz="9600" dirty="0">
                <a:solidFill>
                  <a:srgbClr val="FF0000"/>
                </a:solidFill>
                <a:latin typeface="Algerian" panose="04020705040A02060702" pitchFamily="82" charset="0"/>
                <a:ea typeface="ADLaM Display" panose="020F0502020204030204" pitchFamily="2" charset="0"/>
                <a:cs typeface="ADLaM Display" panose="020F0502020204030204" pitchFamily="2" charset="0"/>
              </a:rPr>
              <a:t>Queen</a:t>
            </a:r>
            <a:endParaRPr kumimoji="1" lang="ja-JP" altLang="en-US" sz="9600" dirty="0">
              <a:solidFill>
                <a:srgbClr val="FF0000"/>
              </a:solidFill>
              <a:latin typeface="Algerian" panose="04020705040A02060702" pitchFamily="82" charset="0"/>
              <a:cs typeface="ADLaM Display" panose="020F0502020204030204" pitchFamily="2" charset="0"/>
            </a:endParaRPr>
          </a:p>
        </p:txBody>
      </p:sp>
      <p:sp>
        <p:nvSpPr>
          <p:cNvPr id="3" name="字幕 2">
            <a:extLst>
              <a:ext uri="{FF2B5EF4-FFF2-40B4-BE49-F238E27FC236}">
                <a16:creationId xmlns:a16="http://schemas.microsoft.com/office/drawing/2014/main" id="{564CE3B3-4690-AE1D-6310-BD3670910F24}"/>
              </a:ext>
            </a:extLst>
          </p:cNvPr>
          <p:cNvSpPr>
            <a:spLocks noGrp="1"/>
          </p:cNvSpPr>
          <p:nvPr>
            <p:ph type="subTitle" idx="1"/>
          </p:nvPr>
        </p:nvSpPr>
        <p:spPr>
          <a:xfrm>
            <a:off x="1524000" y="4907756"/>
            <a:ext cx="9144000" cy="1655762"/>
          </a:xfrm>
        </p:spPr>
        <p:txBody>
          <a:bodyPr vert="horz" lIns="91440" tIns="45720" rIns="91440" bIns="45720" rtlCol="0" anchor="t">
            <a:normAutofit/>
          </a:bodyPr>
          <a:lstStyle/>
          <a:p>
            <a:endParaRPr kumimoji="1" lang="en-US" altLang="ja-JP" dirty="0"/>
          </a:p>
          <a:p>
            <a:endParaRPr lang="en-US" altLang="ja-JP" dirty="0"/>
          </a:p>
          <a:p>
            <a:r>
              <a:rPr lang="en-US" altLang="ja-JP" dirty="0">
                <a:solidFill>
                  <a:srgbClr val="FFFF00"/>
                </a:solidFill>
              </a:rPr>
              <a:t>Okada, </a:t>
            </a:r>
            <a:r>
              <a:rPr lang="en-US" altLang="ja-JP" dirty="0" err="1">
                <a:solidFill>
                  <a:srgbClr val="FFFF00"/>
                </a:solidFill>
              </a:rPr>
              <a:t>naganami</a:t>
            </a:r>
            <a:endParaRPr kumimoji="1" lang="en-US" altLang="ja-JP" dirty="0">
              <a:solidFill>
                <a:srgbClr val="FFFF00"/>
              </a:solidFill>
            </a:endParaRPr>
          </a:p>
          <a:p>
            <a:endParaRPr kumimoji="1" lang="ja-JP" altLang="en-US" dirty="0"/>
          </a:p>
        </p:txBody>
      </p:sp>
    </p:spTree>
    <p:extLst>
      <p:ext uri="{BB962C8B-B14F-4D97-AF65-F5344CB8AC3E}">
        <p14:creationId xmlns:p14="http://schemas.microsoft.com/office/powerpoint/2010/main" val="1644042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563F80-C1A9-5614-D32F-E9B0FDCA972E}"/>
              </a:ext>
            </a:extLst>
          </p:cNvPr>
          <p:cNvSpPr>
            <a:spLocks noGrp="1"/>
          </p:cNvSpPr>
          <p:nvPr>
            <p:ph type="title"/>
          </p:nvPr>
        </p:nvSpPr>
        <p:spPr/>
        <p:txBody>
          <a:bodyPr>
            <a:normAutofit/>
          </a:bodyPr>
          <a:lstStyle/>
          <a:p>
            <a:pPr algn="ctr"/>
            <a:r>
              <a:rPr lang="en-US" altLang="ja-JP" sz="6600" dirty="0">
                <a:latin typeface="Yu Gothic UI"/>
                <a:ea typeface="游ゴシック Light"/>
              </a:rPr>
              <a:t>Band’s detail</a:t>
            </a:r>
            <a:endParaRPr lang="ja-JP" altLang="en-US" sz="6600" dirty="0">
              <a:latin typeface="Yu Gothic UI"/>
              <a:ea typeface="Yu Gothic UI"/>
            </a:endParaRPr>
          </a:p>
        </p:txBody>
      </p:sp>
      <p:sp>
        <p:nvSpPr>
          <p:cNvPr id="3" name="コンテンツ プレースホルダー 2">
            <a:extLst>
              <a:ext uri="{FF2B5EF4-FFF2-40B4-BE49-F238E27FC236}">
                <a16:creationId xmlns:a16="http://schemas.microsoft.com/office/drawing/2014/main" id="{424EDE0E-A362-DEE1-4455-8BBC47E69485}"/>
              </a:ext>
            </a:extLst>
          </p:cNvPr>
          <p:cNvSpPr>
            <a:spLocks noGrp="1"/>
          </p:cNvSpPr>
          <p:nvPr>
            <p:ph idx="1"/>
          </p:nvPr>
        </p:nvSpPr>
        <p:spPr/>
        <p:txBody>
          <a:bodyPr vert="horz" lIns="91440" tIns="45720" rIns="91440" bIns="45720" rtlCol="0" anchor="t">
            <a:normAutofit/>
          </a:bodyPr>
          <a:lstStyle/>
          <a:p>
            <a:r>
              <a:rPr kumimoji="1" lang="en-US" altLang="ja-JP" dirty="0">
                <a:latin typeface="Yu Gothic UI"/>
                <a:ea typeface="游ゴシック"/>
              </a:rPr>
              <a:t>Country: England</a:t>
            </a:r>
            <a:endParaRPr lang="en-US" altLang="ja-JP" dirty="0">
              <a:latin typeface="Yu Gothic UI"/>
              <a:ea typeface="游ゴシック"/>
            </a:endParaRPr>
          </a:p>
          <a:p>
            <a:r>
              <a:rPr lang="en-US" altLang="ja-JP" dirty="0">
                <a:latin typeface="Yu Gothic UI"/>
                <a:ea typeface="游ゴシック"/>
              </a:rPr>
              <a:t>Ge</a:t>
            </a:r>
            <a:r>
              <a:rPr kumimoji="1" lang="en-US" altLang="ja-JP" dirty="0">
                <a:latin typeface="Yu Gothic UI"/>
                <a:ea typeface="游ゴシック"/>
              </a:rPr>
              <a:t>nre</a:t>
            </a:r>
            <a:r>
              <a:rPr lang="en-US" altLang="ja-JP" dirty="0">
                <a:latin typeface="Yu Gothic UI"/>
                <a:ea typeface="游ゴシック"/>
              </a:rPr>
              <a:t>: Rock</a:t>
            </a:r>
          </a:p>
          <a:p>
            <a:r>
              <a:rPr kumimoji="1" lang="en-US" altLang="ja-JP" dirty="0">
                <a:latin typeface="Yu Gothic UI"/>
                <a:ea typeface="游ゴシック"/>
              </a:rPr>
              <a:t>Member: </a:t>
            </a:r>
            <a:endParaRPr lang="en-US" altLang="ja-JP" dirty="0">
              <a:latin typeface="Yu Gothic UI"/>
              <a:ea typeface="游ゴシック"/>
            </a:endParaRPr>
          </a:p>
          <a:p>
            <a:pPr marL="0" indent="0">
              <a:buNone/>
            </a:pPr>
            <a:r>
              <a:rPr kumimoji="1" lang="en-US" altLang="ja-JP" dirty="0">
                <a:latin typeface="Yu Gothic UI"/>
                <a:ea typeface="游ゴシック"/>
              </a:rPr>
              <a:t>Vo. Freddie Mercury </a:t>
            </a:r>
            <a:endParaRPr lang="en-US" altLang="ja-JP" dirty="0">
              <a:latin typeface="Yu Gothic UI"/>
              <a:ea typeface="游ゴシック"/>
            </a:endParaRPr>
          </a:p>
          <a:p>
            <a:pPr marL="0" indent="0">
              <a:buNone/>
            </a:pPr>
            <a:r>
              <a:rPr kumimoji="1" lang="en-US" altLang="ja-JP" dirty="0">
                <a:latin typeface="Yu Gothic UI"/>
                <a:ea typeface="游ゴシック"/>
              </a:rPr>
              <a:t>Gt. Brian May</a:t>
            </a:r>
            <a:endParaRPr lang="en-US" altLang="ja-JP" dirty="0">
              <a:latin typeface="Yu Gothic UI"/>
              <a:ea typeface="游ゴシック"/>
            </a:endParaRPr>
          </a:p>
          <a:p>
            <a:pPr marL="0" indent="0">
              <a:buNone/>
            </a:pPr>
            <a:r>
              <a:rPr lang="en-US" altLang="ja-JP" dirty="0">
                <a:latin typeface="Yu Gothic UI"/>
                <a:ea typeface="游ゴシック"/>
              </a:rPr>
              <a:t>Ba. John Deacon</a:t>
            </a:r>
          </a:p>
          <a:p>
            <a:pPr marL="0" indent="0">
              <a:buNone/>
            </a:pPr>
            <a:r>
              <a:rPr kumimoji="1" lang="en-US" altLang="ja-JP" dirty="0">
                <a:latin typeface="Yu Gothic UI"/>
                <a:ea typeface="游ゴシック"/>
              </a:rPr>
              <a:t>Dr. Roger Taylor</a:t>
            </a:r>
            <a:endParaRPr lang="ja-JP" altLang="en-US" dirty="0">
              <a:latin typeface="Yu Gothic UI"/>
              <a:ea typeface="游ゴシック"/>
            </a:endParaRPr>
          </a:p>
        </p:txBody>
      </p:sp>
    </p:spTree>
    <p:extLst>
      <p:ext uri="{BB962C8B-B14F-4D97-AF65-F5344CB8AC3E}">
        <p14:creationId xmlns:p14="http://schemas.microsoft.com/office/powerpoint/2010/main" val="3709794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4F330C-86DF-27F3-AB83-2414120CE68E}"/>
              </a:ext>
            </a:extLst>
          </p:cNvPr>
          <p:cNvSpPr>
            <a:spLocks noGrp="1"/>
          </p:cNvSpPr>
          <p:nvPr>
            <p:ph type="title"/>
          </p:nvPr>
        </p:nvSpPr>
        <p:spPr/>
        <p:txBody>
          <a:bodyPr/>
          <a:lstStyle/>
          <a:p>
            <a:r>
              <a:rPr kumimoji="1" lang="en-US" altLang="ja-JP" dirty="0">
                <a:latin typeface="Yu Gothic UI"/>
                <a:ea typeface="游ゴシック Light"/>
              </a:rPr>
              <a:t>Another one bites the </a:t>
            </a:r>
            <a:r>
              <a:rPr lang="en-US" altLang="ja-JP" dirty="0">
                <a:latin typeface="Yu Gothic UI"/>
                <a:ea typeface="游ゴシック Light"/>
              </a:rPr>
              <a:t>dust</a:t>
            </a:r>
            <a:endParaRPr lang="ja-JP" altLang="en-US">
              <a:latin typeface="Yu Gothic UI"/>
              <a:ea typeface="Yu Gothic UI"/>
            </a:endParaRPr>
          </a:p>
        </p:txBody>
      </p:sp>
      <p:sp>
        <p:nvSpPr>
          <p:cNvPr id="3" name="コンテンツ プレースホルダー 2">
            <a:extLst>
              <a:ext uri="{FF2B5EF4-FFF2-40B4-BE49-F238E27FC236}">
                <a16:creationId xmlns:a16="http://schemas.microsoft.com/office/drawing/2014/main" id="{24877A54-9AA1-F4C5-A82B-43B2628289D2}"/>
              </a:ext>
            </a:extLst>
          </p:cNvPr>
          <p:cNvSpPr>
            <a:spLocks noGrp="1"/>
          </p:cNvSpPr>
          <p:nvPr>
            <p:ph idx="1"/>
          </p:nvPr>
        </p:nvSpPr>
        <p:spPr/>
        <p:txBody>
          <a:bodyPr vert="horz" lIns="91440" tIns="45720" rIns="91440" bIns="45720" rtlCol="0" anchor="t">
            <a:normAutofit fontScale="92500"/>
          </a:bodyPr>
          <a:lstStyle/>
          <a:p>
            <a:pPr marL="0" indent="0">
              <a:buNone/>
            </a:pPr>
            <a:r>
              <a:rPr lang="ja-JP" altLang="en-US" dirty="0">
                <a:ea typeface="游ゴシック"/>
              </a:rPr>
              <a:t>・</a:t>
            </a:r>
            <a:r>
              <a:rPr lang="en-US" altLang="ja-JP" dirty="0">
                <a:latin typeface="Yu Gothic UI"/>
                <a:ea typeface="游ゴシック"/>
              </a:rPr>
              <a:t>Song’s lyrics</a:t>
            </a:r>
          </a:p>
          <a:p>
            <a:pPr marL="0" indent="0">
              <a:buNone/>
            </a:pPr>
            <a:r>
              <a:rPr lang="en-US" altLang="ja-JP" dirty="0">
                <a:latin typeface="Yu Gothic UI"/>
                <a:ea typeface="游ゴシック"/>
              </a:rPr>
              <a:t>Steve is scared of someone terrible and narrator talks his feeling of tension.</a:t>
            </a:r>
          </a:p>
          <a:p>
            <a:pPr marL="0" indent="0">
              <a:buNone/>
            </a:pPr>
            <a:endParaRPr lang="en-US" altLang="ja-JP" dirty="0">
              <a:latin typeface="Yu Gothic UI"/>
              <a:ea typeface="游ゴシック"/>
            </a:endParaRPr>
          </a:p>
          <a:p>
            <a:pPr marL="0" indent="0">
              <a:buNone/>
            </a:pPr>
            <a:r>
              <a:rPr kumimoji="1" lang="ja-JP" altLang="en-US" dirty="0">
                <a:latin typeface="Yu Gothic UI"/>
                <a:ea typeface="Yu Gothic UI"/>
              </a:rPr>
              <a:t>・</a:t>
            </a:r>
            <a:r>
              <a:rPr kumimoji="1" lang="en-US" altLang="ja-JP" dirty="0">
                <a:latin typeface="Yu Gothic UI"/>
                <a:ea typeface="游ゴシック"/>
              </a:rPr>
              <a:t>Background of the song</a:t>
            </a:r>
            <a:endParaRPr lang="en-US" altLang="ja-JP" dirty="0">
              <a:latin typeface="Yu Gothic UI"/>
              <a:ea typeface="游ゴシック"/>
            </a:endParaRPr>
          </a:p>
          <a:p>
            <a:pPr marL="0" indent="0">
              <a:buNone/>
            </a:pPr>
            <a:r>
              <a:rPr kumimoji="1" lang="en-US" altLang="ja-JP" dirty="0">
                <a:latin typeface="Yu Gothic UI"/>
                <a:ea typeface="游ゴシック"/>
              </a:rPr>
              <a:t>This song is contained in “The Game” which </a:t>
            </a:r>
            <a:r>
              <a:rPr lang="en-US" altLang="ja-JP" dirty="0">
                <a:latin typeface="Yu Gothic UI"/>
                <a:ea typeface="游ゴシック"/>
              </a:rPr>
              <a:t>was released in 1980. The song is written by bassist, John Deacon. In the first, he thought its riff is so stupid and it was only played in live, not contained album.  However, when Michel Jackson saw their live, he said that you should single cut this song, and finally be single </a:t>
            </a:r>
            <a:r>
              <a:rPr lang="en-US" altLang="ja-JP" dirty="0" err="1">
                <a:latin typeface="Yu Gothic UI"/>
                <a:ea typeface="游ゴシック"/>
              </a:rPr>
              <a:t>cutted</a:t>
            </a:r>
            <a:r>
              <a:rPr lang="en-US" altLang="ja-JP" dirty="0">
                <a:latin typeface="Yu Gothic UI"/>
                <a:ea typeface="游ゴシック"/>
              </a:rPr>
              <a:t>.</a:t>
            </a:r>
          </a:p>
        </p:txBody>
      </p:sp>
    </p:spTree>
    <p:extLst>
      <p:ext uri="{BB962C8B-B14F-4D97-AF65-F5344CB8AC3E}">
        <p14:creationId xmlns:p14="http://schemas.microsoft.com/office/powerpoint/2010/main" val="1675926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E77220-8256-4309-9A8F-12AE27530639}"/>
              </a:ext>
            </a:extLst>
          </p:cNvPr>
          <p:cNvSpPr>
            <a:spLocks noGrp="1"/>
          </p:cNvSpPr>
          <p:nvPr>
            <p:ph type="title"/>
          </p:nvPr>
        </p:nvSpPr>
        <p:spPr/>
        <p:txBody>
          <a:bodyPr>
            <a:normAutofit/>
          </a:bodyPr>
          <a:lstStyle/>
          <a:p>
            <a:pPr algn="ctr"/>
            <a:r>
              <a:rPr lang="en-US" altLang="ja-JP" sz="6600" dirty="0">
                <a:solidFill>
                  <a:srgbClr val="444444"/>
                </a:solidFill>
                <a:latin typeface="Roboto"/>
                <a:ea typeface="游ゴシック Light"/>
                <a:cs typeface="Roboto"/>
              </a:rPr>
              <a:t>pronunciation</a:t>
            </a:r>
            <a:endParaRPr kumimoji="1" lang="ja-JP" altLang="en-US" sz="6600" dirty="0"/>
          </a:p>
        </p:txBody>
      </p:sp>
      <p:sp>
        <p:nvSpPr>
          <p:cNvPr id="3" name="コンテンツ プレースホルダー 2">
            <a:extLst>
              <a:ext uri="{FF2B5EF4-FFF2-40B4-BE49-F238E27FC236}">
                <a16:creationId xmlns:a16="http://schemas.microsoft.com/office/drawing/2014/main" id="{61C88224-8958-4EF9-BD35-CC9334B9494E}"/>
              </a:ext>
            </a:extLst>
          </p:cNvPr>
          <p:cNvSpPr>
            <a:spLocks noGrp="1"/>
          </p:cNvSpPr>
          <p:nvPr>
            <p:ph idx="1"/>
          </p:nvPr>
        </p:nvSpPr>
        <p:spPr/>
        <p:txBody>
          <a:bodyPr/>
          <a:lstStyle/>
          <a:p>
            <a:pPr marL="0" indent="0">
              <a:buNone/>
            </a:pPr>
            <a:endParaRPr lang="en-US" altLang="ja-JP" dirty="0">
              <a:solidFill>
                <a:srgbClr val="444444"/>
              </a:solidFill>
              <a:latin typeface="Roboto" panose="02000000000000000000" pitchFamily="2" charset="0"/>
            </a:endParaRPr>
          </a:p>
          <a:p>
            <a:pPr marL="0" indent="0">
              <a:buNone/>
            </a:pPr>
            <a:endParaRPr lang="en-US" altLang="ja-JP" b="0" i="0" dirty="0">
              <a:solidFill>
                <a:srgbClr val="444444"/>
              </a:solidFill>
              <a:effectLst/>
              <a:latin typeface="Roboto" panose="02000000000000000000" pitchFamily="2" charset="0"/>
            </a:endParaRPr>
          </a:p>
          <a:p>
            <a:pPr marL="0" indent="0">
              <a:buNone/>
            </a:pPr>
            <a:r>
              <a:rPr lang="en-US" altLang="ja-JP" b="0" i="0" dirty="0">
                <a:solidFill>
                  <a:srgbClr val="444444"/>
                </a:solidFill>
                <a:effectLst/>
                <a:latin typeface="Roboto" panose="02000000000000000000" pitchFamily="2" charset="0"/>
              </a:rPr>
              <a:t>How do you think I'm going to get along?</a:t>
            </a:r>
            <a:br>
              <a:rPr lang="en-US" altLang="ja-JP" dirty="0"/>
            </a:br>
            <a:r>
              <a:rPr lang="en-US" altLang="ja-JP" b="0" i="0" dirty="0">
                <a:solidFill>
                  <a:srgbClr val="444444"/>
                </a:solidFill>
                <a:effectLst/>
                <a:latin typeface="Roboto" panose="02000000000000000000" pitchFamily="2" charset="0"/>
              </a:rPr>
              <a:t>Without you, when you're gone.</a:t>
            </a:r>
            <a:br>
              <a:rPr lang="en-US" altLang="ja-JP" dirty="0"/>
            </a:br>
            <a:r>
              <a:rPr lang="en-US" altLang="ja-JP" b="0" i="0" dirty="0">
                <a:solidFill>
                  <a:srgbClr val="444444"/>
                </a:solidFill>
                <a:effectLst/>
                <a:latin typeface="Roboto" panose="02000000000000000000" pitchFamily="2" charset="0"/>
              </a:rPr>
              <a:t>You took me for everything that I had</a:t>
            </a:r>
            <a:br>
              <a:rPr lang="en-US" altLang="ja-JP" dirty="0"/>
            </a:br>
            <a:r>
              <a:rPr lang="en-US" altLang="ja-JP" b="0" i="0" dirty="0">
                <a:solidFill>
                  <a:srgbClr val="444444"/>
                </a:solidFill>
                <a:effectLst/>
                <a:latin typeface="Roboto" panose="02000000000000000000" pitchFamily="2" charset="0"/>
              </a:rPr>
              <a:t>And kicked me out on my own.</a:t>
            </a:r>
            <a:endParaRPr kumimoji="1" lang="ja-JP" altLang="en-US" dirty="0"/>
          </a:p>
        </p:txBody>
      </p:sp>
    </p:spTree>
    <p:extLst>
      <p:ext uri="{BB962C8B-B14F-4D97-AF65-F5344CB8AC3E}">
        <p14:creationId xmlns:p14="http://schemas.microsoft.com/office/powerpoint/2010/main" val="3114468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64371B-EA2E-FCF2-5D97-3A2BFBC5953A}"/>
              </a:ext>
            </a:extLst>
          </p:cNvPr>
          <p:cNvSpPr>
            <a:spLocks noGrp="1"/>
          </p:cNvSpPr>
          <p:nvPr>
            <p:ph type="title"/>
          </p:nvPr>
        </p:nvSpPr>
        <p:spPr/>
        <p:txBody>
          <a:bodyPr>
            <a:normAutofit/>
          </a:bodyPr>
          <a:lstStyle/>
          <a:p>
            <a:pPr algn="ctr"/>
            <a:r>
              <a:rPr lang="en-US" altLang="ja-JP" sz="6600" dirty="0">
                <a:solidFill>
                  <a:srgbClr val="444444"/>
                </a:solidFill>
                <a:latin typeface="Roboto"/>
                <a:ea typeface="游ゴシック Light"/>
                <a:cs typeface="Roboto"/>
              </a:rPr>
              <a:t> pronunciation</a:t>
            </a:r>
            <a:endParaRPr lang="ja-JP" sz="6600" dirty="0">
              <a:solidFill>
                <a:srgbClr val="444444"/>
              </a:solidFill>
              <a:latin typeface="Roboto"/>
              <a:ea typeface="游ゴシック Light"/>
              <a:cs typeface="Roboto"/>
            </a:endParaRPr>
          </a:p>
        </p:txBody>
      </p:sp>
      <p:sp>
        <p:nvSpPr>
          <p:cNvPr id="3" name="コンテンツ プレースホルダー 2">
            <a:extLst>
              <a:ext uri="{FF2B5EF4-FFF2-40B4-BE49-F238E27FC236}">
                <a16:creationId xmlns:a16="http://schemas.microsoft.com/office/drawing/2014/main" id="{23F69414-8A13-2948-1E80-E32F52F9CF67}"/>
              </a:ext>
            </a:extLst>
          </p:cNvPr>
          <p:cNvSpPr>
            <a:spLocks noGrp="1"/>
          </p:cNvSpPr>
          <p:nvPr>
            <p:ph idx="1"/>
          </p:nvPr>
        </p:nvSpPr>
        <p:spPr/>
        <p:txBody>
          <a:bodyPr vert="horz" lIns="91440" tIns="45720" rIns="91440" bIns="45720" rtlCol="0" anchor="t">
            <a:normAutofit/>
          </a:bodyPr>
          <a:lstStyle/>
          <a:p>
            <a:pPr marL="0" indent="0">
              <a:buNone/>
            </a:pPr>
            <a:endParaRPr lang="en-US" altLang="ja-JP" dirty="0">
              <a:ea typeface="游ゴシック"/>
            </a:endParaRPr>
          </a:p>
          <a:p>
            <a:pPr marL="0" indent="0">
              <a:buNone/>
            </a:pPr>
            <a:r>
              <a:rPr lang="en-US" altLang="ja-JP" dirty="0">
                <a:ea typeface="游ゴシック"/>
              </a:rPr>
              <a:t>      O                              </a:t>
            </a:r>
            <a:r>
              <a:rPr lang="en-US" altLang="ja-JP" dirty="0" err="1">
                <a:ea typeface="游ゴシック"/>
              </a:rPr>
              <a:t>O</a:t>
            </a:r>
            <a:r>
              <a:rPr lang="en-US" altLang="ja-JP" dirty="0">
                <a:ea typeface="游ゴシック"/>
              </a:rPr>
              <a:t>                    </a:t>
            </a:r>
            <a:r>
              <a:rPr lang="en-US" altLang="ja-JP" dirty="0" err="1">
                <a:ea typeface="游ゴシック"/>
              </a:rPr>
              <a:t>O</a:t>
            </a:r>
            <a:r>
              <a:rPr lang="en-US" altLang="ja-JP" dirty="0">
                <a:ea typeface="游ゴシック"/>
              </a:rPr>
              <a:t>               </a:t>
            </a:r>
            <a:r>
              <a:rPr lang="en-US" altLang="ja-JP" dirty="0" err="1">
                <a:ea typeface="游ゴシック"/>
              </a:rPr>
              <a:t>O</a:t>
            </a:r>
            <a:r>
              <a:rPr lang="en-US" altLang="ja-JP" dirty="0">
                <a:ea typeface="游ゴシック"/>
              </a:rPr>
              <a:t>   </a:t>
            </a:r>
          </a:p>
          <a:p>
            <a:pPr marL="0" indent="0">
              <a:buNone/>
            </a:pPr>
            <a:r>
              <a:rPr lang="en-US" altLang="ja-JP" dirty="0">
                <a:latin typeface="Yu Gothic UI"/>
                <a:ea typeface="游ゴシック"/>
              </a:rPr>
              <a:t>      How do you          think I'm </a:t>
            </a:r>
            <a:r>
              <a:rPr lang="en-US" altLang="ja-JP" dirty="0" err="1">
                <a:latin typeface="Yu Gothic UI"/>
                <a:ea typeface="游ゴシック"/>
              </a:rPr>
              <a:t>gonna</a:t>
            </a:r>
            <a:r>
              <a:rPr lang="en-US" altLang="ja-JP" dirty="0">
                <a:latin typeface="Yu Gothic UI"/>
                <a:ea typeface="游ゴシック"/>
              </a:rPr>
              <a:t> get              along?</a:t>
            </a:r>
            <a:endParaRPr lang="en-US" dirty="0">
              <a:latin typeface="Yu Gothic UI"/>
              <a:ea typeface="游ゴシック"/>
            </a:endParaRPr>
          </a:p>
          <a:p>
            <a:pPr marL="0" indent="0">
              <a:buNone/>
            </a:pPr>
            <a:r>
              <a:rPr lang="en-US" altLang="ja-JP" dirty="0">
                <a:latin typeface="Yu Gothic UI"/>
                <a:ea typeface="游ゴシック"/>
              </a:rPr>
              <a:t> without you                 when you’re     gone.</a:t>
            </a:r>
            <a:endParaRPr lang="en-US" dirty="0">
              <a:latin typeface="Yu Gothic UI"/>
              <a:ea typeface="游ゴシック"/>
            </a:endParaRPr>
          </a:p>
          <a:p>
            <a:pPr marL="0" indent="0">
              <a:buNone/>
            </a:pPr>
            <a:r>
              <a:rPr lang="en-US" altLang="ja-JP" sz="3200" dirty="0">
                <a:latin typeface="Yu Gothic UI"/>
                <a:ea typeface="游ゴシック"/>
              </a:rPr>
              <a:t>   </a:t>
            </a:r>
            <a:r>
              <a:rPr lang="en-US" altLang="ja-JP" dirty="0">
                <a:latin typeface="Yu Gothic UI"/>
                <a:ea typeface="游ゴシック"/>
              </a:rPr>
              <a:t>You took me for          every-----------thing that     I had</a:t>
            </a:r>
          </a:p>
          <a:p>
            <a:pPr marL="0" indent="0">
              <a:buNone/>
            </a:pPr>
            <a:r>
              <a:rPr lang="en-US" altLang="ja-JP" dirty="0">
                <a:latin typeface="Yu Gothic UI"/>
                <a:ea typeface="游ゴシック"/>
              </a:rPr>
              <a:t>And kicked me               out on        my own.</a:t>
            </a:r>
          </a:p>
          <a:p>
            <a:pPr marL="0" indent="0">
              <a:buNone/>
            </a:pPr>
            <a:endParaRPr lang="en-US" altLang="ja-JP" dirty="0">
              <a:ea typeface="游ゴシック"/>
            </a:endParaRPr>
          </a:p>
          <a:p>
            <a:pPr marL="0" indent="0">
              <a:buNone/>
            </a:pPr>
            <a:endParaRPr lang="en-US" altLang="ja-JP" dirty="0">
              <a:ea typeface="游ゴシック"/>
            </a:endParaRPr>
          </a:p>
        </p:txBody>
      </p:sp>
    </p:spTree>
    <p:extLst>
      <p:ext uri="{BB962C8B-B14F-4D97-AF65-F5344CB8AC3E}">
        <p14:creationId xmlns:p14="http://schemas.microsoft.com/office/powerpoint/2010/main" val="2243933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9BEAFF-6894-CD84-68F7-F8115C536E38}"/>
              </a:ext>
            </a:extLst>
          </p:cNvPr>
          <p:cNvSpPr>
            <a:spLocks noGrp="1"/>
          </p:cNvSpPr>
          <p:nvPr>
            <p:ph type="title"/>
          </p:nvPr>
        </p:nvSpPr>
        <p:spPr/>
        <p:txBody>
          <a:bodyPr>
            <a:normAutofit/>
          </a:bodyPr>
          <a:lstStyle/>
          <a:p>
            <a:pPr algn="ctr"/>
            <a:r>
              <a:rPr lang="ja-JP" altLang="en-US" sz="6600" b="1">
                <a:ea typeface="游ゴシック Light"/>
              </a:rPr>
              <a:t>Quiz</a:t>
            </a:r>
            <a:endParaRPr lang="ja-JP" altLang="en-US" sz="6600" b="1" dirty="0">
              <a:ea typeface="游ゴシック Light"/>
            </a:endParaRPr>
          </a:p>
        </p:txBody>
      </p:sp>
      <p:sp>
        <p:nvSpPr>
          <p:cNvPr id="3" name="コンテンツ プレースホルダー 2">
            <a:extLst>
              <a:ext uri="{FF2B5EF4-FFF2-40B4-BE49-F238E27FC236}">
                <a16:creationId xmlns:a16="http://schemas.microsoft.com/office/drawing/2014/main" id="{9224C198-4E0C-728D-5F3A-A12BFFDDB865}"/>
              </a:ext>
            </a:extLst>
          </p:cNvPr>
          <p:cNvSpPr>
            <a:spLocks noGrp="1"/>
          </p:cNvSpPr>
          <p:nvPr>
            <p:ph idx="1"/>
          </p:nvPr>
        </p:nvSpPr>
        <p:spPr/>
        <p:txBody>
          <a:bodyPr vert="horz" lIns="91440" tIns="45720" rIns="91440" bIns="45720" rtlCol="0" anchor="t">
            <a:normAutofit/>
          </a:bodyPr>
          <a:lstStyle/>
          <a:p>
            <a:pPr marL="0" indent="0">
              <a:buNone/>
            </a:pPr>
            <a:r>
              <a:rPr lang="en-US" sz="3600" dirty="0">
                <a:solidFill>
                  <a:srgbClr val="242424"/>
                </a:solidFill>
                <a:latin typeface="Yu Gothic UI"/>
                <a:ea typeface="Yu Gothic UI"/>
              </a:rPr>
              <a:t>"I'm </a:t>
            </a:r>
            <a:r>
              <a:rPr lang="en-US" sz="3600" err="1">
                <a:solidFill>
                  <a:srgbClr val="242424"/>
                </a:solidFill>
                <a:latin typeface="Yu Gothic UI"/>
                <a:ea typeface="Yu Gothic UI"/>
              </a:rPr>
              <a:t>gonna</a:t>
            </a:r>
            <a:r>
              <a:rPr lang="en-US" sz="3600" dirty="0">
                <a:solidFill>
                  <a:srgbClr val="242424"/>
                </a:solidFill>
                <a:latin typeface="Yu Gothic UI"/>
                <a:ea typeface="Yu Gothic UI"/>
              </a:rPr>
              <a:t> get you, too"</a:t>
            </a:r>
            <a:br>
              <a:rPr lang="en-US" sz="3600" dirty="0">
                <a:latin typeface="Yu Gothic UI"/>
                <a:ea typeface="Yu Gothic UI"/>
              </a:rPr>
            </a:br>
            <a:r>
              <a:rPr lang="en-US" sz="3600" dirty="0">
                <a:solidFill>
                  <a:srgbClr val="242424"/>
                </a:solidFill>
                <a:latin typeface="Yu Gothic UI"/>
                <a:ea typeface="Yu Gothic UI"/>
              </a:rPr>
              <a:t>What's does "get you" mean in the above </a:t>
            </a:r>
            <a:r>
              <a:rPr lang="en-US" sz="3600">
                <a:solidFill>
                  <a:srgbClr val="242424"/>
                </a:solidFill>
                <a:latin typeface="Yu Gothic UI"/>
                <a:ea typeface="Yu Gothic UI"/>
              </a:rPr>
              <a:t>sentence?</a:t>
            </a:r>
            <a:br>
              <a:rPr lang="en-US" sz="3600" dirty="0">
                <a:latin typeface="Yu Gothic UI"/>
                <a:ea typeface="Yu Gothic UI"/>
              </a:rPr>
            </a:br>
            <a:r>
              <a:rPr lang="en-US" sz="3600">
                <a:solidFill>
                  <a:srgbClr val="242424"/>
                </a:solidFill>
                <a:latin typeface="Yu Gothic UI"/>
                <a:ea typeface="Yu Gothic UI"/>
              </a:rPr>
              <a:t>a. It means to defeat you. </a:t>
            </a:r>
            <a:br>
              <a:rPr lang="en-US" sz="3600" dirty="0">
                <a:latin typeface="Yu Gothic UI"/>
                <a:ea typeface="Yu Gothic UI"/>
              </a:rPr>
            </a:br>
            <a:r>
              <a:rPr lang="en-US" sz="3600">
                <a:solidFill>
                  <a:srgbClr val="242424"/>
                </a:solidFill>
                <a:latin typeface="Yu Gothic UI"/>
                <a:ea typeface="Yu Gothic UI"/>
              </a:rPr>
              <a:t>b. It means to make you do.</a:t>
            </a:r>
            <a:br>
              <a:rPr lang="en-US" sz="3600" dirty="0">
                <a:latin typeface="Yu Gothic UI"/>
                <a:ea typeface="Yu Gothic UI"/>
              </a:rPr>
            </a:br>
            <a:r>
              <a:rPr lang="en-US" sz="3600" dirty="0">
                <a:solidFill>
                  <a:srgbClr val="242424"/>
                </a:solidFill>
                <a:latin typeface="Yu Gothic UI"/>
                <a:ea typeface="Yu Gothic UI"/>
              </a:rPr>
              <a:t>c. It means to obtain you.</a:t>
            </a:r>
            <a:br>
              <a:rPr lang="en-US" sz="3600" dirty="0">
                <a:latin typeface="Yu Gothic UI"/>
                <a:ea typeface="Yu Gothic UI"/>
              </a:rPr>
            </a:br>
            <a:r>
              <a:rPr lang="en-US" sz="3600" dirty="0">
                <a:solidFill>
                  <a:srgbClr val="242424"/>
                </a:solidFill>
                <a:latin typeface="Yu Gothic UI"/>
                <a:ea typeface="Yu Gothic UI"/>
              </a:rPr>
              <a:t>d. It means to become you.</a:t>
            </a:r>
            <a:endParaRPr lang="ja-JP" altLang="en-US" sz="3600" dirty="0"/>
          </a:p>
        </p:txBody>
      </p:sp>
    </p:spTree>
    <p:extLst>
      <p:ext uri="{BB962C8B-B14F-4D97-AF65-F5344CB8AC3E}">
        <p14:creationId xmlns:p14="http://schemas.microsoft.com/office/powerpoint/2010/main" val="1945225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0CF636-539D-EFA0-CA2F-6ECFFFD49BD5}"/>
              </a:ext>
            </a:extLst>
          </p:cNvPr>
          <p:cNvSpPr>
            <a:spLocks noGrp="1"/>
          </p:cNvSpPr>
          <p:nvPr>
            <p:ph type="title"/>
          </p:nvPr>
        </p:nvSpPr>
        <p:spPr/>
        <p:txBody>
          <a:bodyPr/>
          <a:lstStyle/>
          <a:p>
            <a:pPr algn="ctr"/>
            <a:r>
              <a:rPr lang="en-US" altLang="ja-JP" sz="6600" b="1">
                <a:solidFill>
                  <a:srgbClr val="000000"/>
                </a:solidFill>
                <a:latin typeface="游ゴシック Light"/>
                <a:ea typeface="游ゴシック Light"/>
                <a:cs typeface="Roboto"/>
              </a:rPr>
              <a:t>Quiz</a:t>
            </a:r>
            <a:endParaRPr lang="ja-JP" altLang="en-US" sz="6600">
              <a:solidFill>
                <a:srgbClr val="000000"/>
              </a:solidFill>
              <a:latin typeface="游ゴシック Light"/>
              <a:ea typeface="游ゴシック Light"/>
              <a:cs typeface="Roboto"/>
            </a:endParaRPr>
          </a:p>
        </p:txBody>
      </p:sp>
      <p:sp>
        <p:nvSpPr>
          <p:cNvPr id="3" name="コンテンツ プレースホルダー 2">
            <a:extLst>
              <a:ext uri="{FF2B5EF4-FFF2-40B4-BE49-F238E27FC236}">
                <a16:creationId xmlns:a16="http://schemas.microsoft.com/office/drawing/2014/main" id="{144EDEFA-A778-A098-82BD-BFD2870F937F}"/>
              </a:ext>
            </a:extLst>
          </p:cNvPr>
          <p:cNvSpPr>
            <a:spLocks noGrp="1"/>
          </p:cNvSpPr>
          <p:nvPr>
            <p:ph idx="1"/>
          </p:nvPr>
        </p:nvSpPr>
        <p:spPr/>
        <p:txBody>
          <a:bodyPr vert="horz" lIns="91440" tIns="45720" rIns="91440" bIns="45720" rtlCol="0" anchor="t">
            <a:normAutofit/>
          </a:bodyPr>
          <a:lstStyle/>
          <a:p>
            <a:pPr marL="0" indent="0">
              <a:buNone/>
            </a:pPr>
            <a:r>
              <a:rPr lang="en-US" sz="3600" dirty="0">
                <a:solidFill>
                  <a:srgbClr val="242424"/>
                </a:solidFill>
                <a:latin typeface="Yu Gothic UI"/>
                <a:ea typeface="Yu Gothic UI"/>
              </a:rPr>
              <a:t>"I'm </a:t>
            </a:r>
            <a:r>
              <a:rPr lang="en-US" sz="3600" dirty="0" err="1">
                <a:solidFill>
                  <a:srgbClr val="242424"/>
                </a:solidFill>
                <a:latin typeface="Yu Gothic UI"/>
                <a:ea typeface="Yu Gothic UI"/>
              </a:rPr>
              <a:t>gonna</a:t>
            </a:r>
            <a:r>
              <a:rPr lang="en-US" sz="3600" dirty="0">
                <a:solidFill>
                  <a:srgbClr val="242424"/>
                </a:solidFill>
                <a:latin typeface="Yu Gothic UI"/>
                <a:ea typeface="Yu Gothic UI"/>
              </a:rPr>
              <a:t> get you, too"</a:t>
            </a:r>
            <a:br>
              <a:rPr lang="en-US" sz="3600" dirty="0">
                <a:solidFill>
                  <a:srgbClr val="242424"/>
                </a:solidFill>
                <a:latin typeface="Yu Gothic UI"/>
                <a:ea typeface="Yu Gothic UI"/>
              </a:rPr>
            </a:br>
            <a:r>
              <a:rPr lang="en-US" sz="3600" dirty="0">
                <a:solidFill>
                  <a:srgbClr val="242424"/>
                </a:solidFill>
                <a:latin typeface="Yu Gothic UI"/>
                <a:ea typeface="Yu Gothic UI"/>
              </a:rPr>
              <a:t>What's does "get you" mean in the above sentence?</a:t>
            </a:r>
            <a:endParaRPr lang="ja-JP" altLang="en-US" dirty="0">
              <a:ea typeface="游ゴシック"/>
            </a:endParaRPr>
          </a:p>
          <a:p>
            <a:pPr marL="0" indent="0">
              <a:buNone/>
            </a:pPr>
            <a:r>
              <a:rPr lang="en-US" altLang="ja-JP" sz="3600" dirty="0">
                <a:solidFill>
                  <a:srgbClr val="242424"/>
                </a:solidFill>
                <a:latin typeface="Yu Gothic UI"/>
                <a:ea typeface="+mn-lt"/>
              </a:rPr>
              <a:t>The answer</a:t>
            </a:r>
          </a:p>
          <a:p>
            <a:pPr marL="0" indent="0">
              <a:buNone/>
            </a:pPr>
            <a:r>
              <a:rPr lang="en-US" altLang="ja-JP" sz="3600" dirty="0">
                <a:solidFill>
                  <a:srgbClr val="242424"/>
                </a:solidFill>
                <a:latin typeface="Yu Gothic UI"/>
                <a:ea typeface="+mn-lt"/>
              </a:rPr>
              <a:t>a. It means to defeat you. </a:t>
            </a:r>
            <a:endParaRPr lang="ja-JP" altLang="en-US" dirty="0">
              <a:ea typeface="游ゴシック"/>
            </a:endParaRPr>
          </a:p>
        </p:txBody>
      </p:sp>
    </p:spTree>
    <p:extLst>
      <p:ext uri="{BB962C8B-B14F-4D97-AF65-F5344CB8AC3E}">
        <p14:creationId xmlns:p14="http://schemas.microsoft.com/office/powerpoint/2010/main" val="284830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D0E770-66A6-6B33-4F32-757DADB8970F}"/>
              </a:ext>
            </a:extLst>
          </p:cNvPr>
          <p:cNvSpPr>
            <a:spLocks noGrp="1"/>
          </p:cNvSpPr>
          <p:nvPr>
            <p:ph type="title"/>
          </p:nvPr>
        </p:nvSpPr>
        <p:spPr/>
        <p:txBody>
          <a:bodyPr>
            <a:normAutofit/>
          </a:bodyPr>
          <a:lstStyle/>
          <a:p>
            <a:pPr algn="ctr"/>
            <a:r>
              <a:rPr lang="ja-JP" altLang="en-US" sz="6600" b="1">
                <a:ea typeface="游ゴシック Light"/>
              </a:rPr>
              <a:t>Quiz</a:t>
            </a:r>
            <a:endParaRPr lang="ja-JP" altLang="en-US" sz="6600" b="1"/>
          </a:p>
        </p:txBody>
      </p:sp>
      <p:sp>
        <p:nvSpPr>
          <p:cNvPr id="3" name="コンテンツ プレースホルダー 2">
            <a:extLst>
              <a:ext uri="{FF2B5EF4-FFF2-40B4-BE49-F238E27FC236}">
                <a16:creationId xmlns:a16="http://schemas.microsoft.com/office/drawing/2014/main" id="{F255A820-BBEC-6701-BC3E-BE35396B16E8}"/>
              </a:ext>
            </a:extLst>
          </p:cNvPr>
          <p:cNvSpPr>
            <a:spLocks noGrp="1"/>
          </p:cNvSpPr>
          <p:nvPr>
            <p:ph idx="1"/>
          </p:nvPr>
        </p:nvSpPr>
        <p:spPr/>
        <p:txBody>
          <a:bodyPr vert="horz" lIns="91440" tIns="45720" rIns="91440" bIns="45720" rtlCol="0" anchor="t">
            <a:normAutofit/>
          </a:bodyPr>
          <a:lstStyle/>
          <a:p>
            <a:pPr marL="0" indent="0">
              <a:buNone/>
            </a:pPr>
            <a:r>
              <a:rPr lang="ja-JP" sz="4000" dirty="0">
                <a:solidFill>
                  <a:srgbClr val="242424"/>
                </a:solidFill>
                <a:latin typeface="Yu Gothic UI"/>
                <a:ea typeface="Yu Gothic UI"/>
              </a:rPr>
              <a:t>Brian May and Roger Taylor are alive.</a:t>
            </a:r>
            <a:br>
              <a:rPr lang="ja-JP" sz="4000" dirty="0">
                <a:latin typeface="Yu Gothic UI"/>
                <a:ea typeface="Yu Gothic UI"/>
              </a:rPr>
            </a:br>
            <a:r>
              <a:rPr lang="ja-JP" sz="4000" dirty="0">
                <a:solidFill>
                  <a:srgbClr val="242424"/>
                </a:solidFill>
                <a:latin typeface="Yu Gothic UI"/>
                <a:ea typeface="Yu Gothic UI"/>
              </a:rPr>
              <a:t>How old is Brian May?</a:t>
            </a:r>
            <a:br>
              <a:rPr lang="ja-JP" sz="4000" dirty="0">
                <a:latin typeface="Yu Gothic UI"/>
                <a:ea typeface="Yu Gothic UI"/>
              </a:rPr>
            </a:br>
            <a:r>
              <a:rPr lang="ja-JP" sz="4000" dirty="0">
                <a:solidFill>
                  <a:srgbClr val="242424"/>
                </a:solidFill>
                <a:latin typeface="Yu Gothic UI"/>
                <a:ea typeface="Yu Gothic UI"/>
              </a:rPr>
              <a:t>a. He is 67 years old.</a:t>
            </a:r>
            <a:br>
              <a:rPr lang="ja-JP" sz="4000" dirty="0">
                <a:latin typeface="Yu Gothic UI"/>
                <a:ea typeface="Yu Gothic UI"/>
              </a:rPr>
            </a:br>
            <a:r>
              <a:rPr lang="ja-JP" sz="4000" dirty="0">
                <a:solidFill>
                  <a:srgbClr val="242424"/>
                </a:solidFill>
                <a:latin typeface="Yu Gothic UI"/>
                <a:ea typeface="Yu Gothic UI"/>
              </a:rPr>
              <a:t>b. He is 77 years old. </a:t>
            </a:r>
            <a:br>
              <a:rPr lang="ja-JP" sz="4000" dirty="0">
                <a:latin typeface="Yu Gothic UI"/>
                <a:ea typeface="Yu Gothic UI"/>
              </a:rPr>
            </a:br>
            <a:r>
              <a:rPr lang="ja-JP" sz="4000" dirty="0">
                <a:solidFill>
                  <a:srgbClr val="242424"/>
                </a:solidFill>
                <a:latin typeface="Yu Gothic UI"/>
                <a:ea typeface="Yu Gothic UI"/>
              </a:rPr>
              <a:t>c. He is 87 years old.</a:t>
            </a:r>
            <a:br>
              <a:rPr lang="ja-JP" sz="4000" dirty="0">
                <a:latin typeface="Yu Gothic UI"/>
                <a:ea typeface="Yu Gothic UI"/>
              </a:rPr>
            </a:br>
            <a:r>
              <a:rPr lang="ja-JP" sz="4000" dirty="0">
                <a:solidFill>
                  <a:srgbClr val="242424"/>
                </a:solidFill>
                <a:latin typeface="Yu Gothic UI"/>
                <a:ea typeface="Yu Gothic UI"/>
              </a:rPr>
              <a:t>d. He is 97 years old.</a:t>
            </a:r>
            <a:br>
              <a:rPr lang="ja-JP" sz="1100" dirty="0">
                <a:solidFill>
                  <a:srgbClr val="242424"/>
                </a:solidFill>
                <a:latin typeface="Yu Gothic UI"/>
                <a:ea typeface="Yu Gothic UI"/>
              </a:rPr>
            </a:br>
            <a:endParaRPr lang="ja-JP" sz="1100" dirty="0">
              <a:solidFill>
                <a:srgbClr val="242424"/>
              </a:solidFill>
              <a:latin typeface="Yu Gothic UI"/>
              <a:ea typeface="Yu Gothic UI"/>
            </a:endParaRPr>
          </a:p>
        </p:txBody>
      </p:sp>
    </p:spTree>
    <p:extLst>
      <p:ext uri="{BB962C8B-B14F-4D97-AF65-F5344CB8AC3E}">
        <p14:creationId xmlns:p14="http://schemas.microsoft.com/office/powerpoint/2010/main" val="22241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A2F612-90A7-CCD3-4CF9-9677800688F5}"/>
              </a:ext>
            </a:extLst>
          </p:cNvPr>
          <p:cNvSpPr>
            <a:spLocks noGrp="1"/>
          </p:cNvSpPr>
          <p:nvPr>
            <p:ph type="title"/>
          </p:nvPr>
        </p:nvSpPr>
        <p:spPr/>
        <p:txBody>
          <a:bodyPr/>
          <a:lstStyle/>
          <a:p>
            <a:pPr algn="ctr"/>
            <a:r>
              <a:rPr lang="en-US" altLang="ja-JP" sz="6600" b="1">
                <a:solidFill>
                  <a:srgbClr val="000000"/>
                </a:solidFill>
                <a:latin typeface="游ゴシック Light"/>
                <a:ea typeface="游ゴシック Light"/>
                <a:cs typeface="Roboto"/>
              </a:rPr>
              <a:t>Quiz</a:t>
            </a:r>
            <a:endParaRPr lang="en-US" sz="6600">
              <a:solidFill>
                <a:srgbClr val="000000"/>
              </a:solidFill>
              <a:latin typeface="游ゴシック Light"/>
              <a:ea typeface="游ゴシック Light"/>
              <a:cs typeface="Roboto"/>
            </a:endParaRPr>
          </a:p>
        </p:txBody>
      </p:sp>
      <p:sp>
        <p:nvSpPr>
          <p:cNvPr id="3" name="コンテンツ プレースホルダー 2">
            <a:extLst>
              <a:ext uri="{FF2B5EF4-FFF2-40B4-BE49-F238E27FC236}">
                <a16:creationId xmlns:a16="http://schemas.microsoft.com/office/drawing/2014/main" id="{C1CA9F99-312E-F604-E794-62AC3890BD5E}"/>
              </a:ext>
            </a:extLst>
          </p:cNvPr>
          <p:cNvSpPr>
            <a:spLocks noGrp="1"/>
          </p:cNvSpPr>
          <p:nvPr>
            <p:ph idx="1"/>
          </p:nvPr>
        </p:nvSpPr>
        <p:spPr/>
        <p:txBody>
          <a:bodyPr vert="horz" lIns="91440" tIns="45720" rIns="91440" bIns="45720" rtlCol="0" anchor="t">
            <a:normAutofit/>
          </a:bodyPr>
          <a:lstStyle/>
          <a:p>
            <a:pPr marL="0" indent="0">
              <a:buNone/>
            </a:pPr>
            <a:r>
              <a:rPr lang="ja-JP" sz="4000" dirty="0">
                <a:solidFill>
                  <a:srgbClr val="242424"/>
                </a:solidFill>
                <a:latin typeface="Yu Gothic UI"/>
                <a:ea typeface="Yu Gothic UI"/>
              </a:rPr>
              <a:t>Brian May and Roger Taylor are alive.</a:t>
            </a:r>
            <a:br>
              <a:rPr lang="ja-JP" sz="4000" dirty="0">
                <a:solidFill>
                  <a:srgbClr val="242424"/>
                </a:solidFill>
                <a:latin typeface="Yu Gothic UI"/>
                <a:ea typeface="Yu Gothic UI"/>
              </a:rPr>
            </a:br>
            <a:r>
              <a:rPr lang="ja-JP" sz="4000" dirty="0">
                <a:solidFill>
                  <a:srgbClr val="242424"/>
                </a:solidFill>
                <a:latin typeface="Yu Gothic UI"/>
                <a:ea typeface="Yu Gothic UI"/>
              </a:rPr>
              <a:t>How old is Brian May?</a:t>
            </a:r>
          </a:p>
          <a:p>
            <a:pPr marL="0" indent="0">
              <a:buNone/>
            </a:pPr>
            <a:r>
              <a:rPr lang="en-US" altLang="ja-JP" sz="4000" dirty="0">
                <a:latin typeface="Yu Gothic UI"/>
                <a:ea typeface="Yu Gothic UI"/>
              </a:rPr>
              <a:t>The</a:t>
            </a:r>
            <a:r>
              <a:rPr lang="ja-JP" altLang="en-US" sz="4000" dirty="0">
                <a:latin typeface="Yu Gothic UI"/>
                <a:ea typeface="Yu Gothic UI"/>
              </a:rPr>
              <a:t> </a:t>
            </a:r>
            <a:r>
              <a:rPr lang="en-US" altLang="ja-JP" sz="4000" dirty="0">
                <a:latin typeface="Yu Gothic UI"/>
                <a:ea typeface="Yu Gothic UI"/>
              </a:rPr>
              <a:t>a</a:t>
            </a:r>
            <a:r>
              <a:rPr lang="ja-JP" altLang="en-US" sz="4000" dirty="0">
                <a:latin typeface="Yu Gothic UI"/>
                <a:ea typeface="Yu Gothic UI"/>
              </a:rPr>
              <a:t>nswer</a:t>
            </a:r>
          </a:p>
          <a:p>
            <a:pPr marL="0" indent="0">
              <a:buNone/>
            </a:pPr>
            <a:r>
              <a:rPr lang="ja-JP" altLang="ja-JP" sz="4000" dirty="0">
                <a:solidFill>
                  <a:srgbClr val="242424"/>
                </a:solidFill>
                <a:latin typeface="Yu Gothic UI"/>
                <a:ea typeface="Yu Gothic UI"/>
              </a:rPr>
              <a:t>b. </a:t>
            </a:r>
            <a:r>
              <a:rPr lang="ja-JP" altLang="ja-JP" sz="4000">
                <a:solidFill>
                  <a:srgbClr val="242424"/>
                </a:solidFill>
                <a:latin typeface="Yu Gothic UI"/>
                <a:ea typeface="Yu Gothic UI"/>
              </a:rPr>
              <a:t>He is 77 years old.</a:t>
            </a:r>
            <a:br>
              <a:rPr lang="ja-JP" sz="4000" dirty="0">
                <a:solidFill>
                  <a:srgbClr val="242424"/>
                </a:solidFill>
                <a:latin typeface="Yu Gothic UI"/>
                <a:ea typeface="Yu Gothic UI"/>
              </a:rPr>
            </a:br>
            <a:endParaRPr lang="ja-JP" sz="4000" dirty="0">
              <a:solidFill>
                <a:srgbClr val="242424"/>
              </a:solidFill>
              <a:latin typeface="Yu Gothic UI"/>
              <a:ea typeface="Yu Gothic UI"/>
            </a:endParaRPr>
          </a:p>
          <a:p>
            <a:pPr marL="0" indent="0">
              <a:buNone/>
            </a:pPr>
            <a:endParaRPr lang="ja-JP" altLang="en-US" sz="4000" dirty="0">
              <a:latin typeface="Yu Gothic UI"/>
              <a:ea typeface="Yu Gothic UI"/>
            </a:endParaRPr>
          </a:p>
        </p:txBody>
      </p:sp>
    </p:spTree>
    <p:extLst>
      <p:ext uri="{BB962C8B-B14F-4D97-AF65-F5344CB8AC3E}">
        <p14:creationId xmlns:p14="http://schemas.microsoft.com/office/powerpoint/2010/main" val="1132377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2C4AC9-DBC4-0EFC-9B48-EE4BF58BB7FB}"/>
              </a:ext>
            </a:extLst>
          </p:cNvPr>
          <p:cNvSpPr>
            <a:spLocks noGrp="1"/>
          </p:cNvSpPr>
          <p:nvPr>
            <p:ph type="title"/>
          </p:nvPr>
        </p:nvSpPr>
        <p:spPr/>
        <p:txBody>
          <a:bodyPr>
            <a:normAutofit/>
          </a:bodyPr>
          <a:lstStyle/>
          <a:p>
            <a:pPr algn="ctr"/>
            <a:r>
              <a:rPr lang="ja-JP" altLang="en-US" sz="6600" b="1">
                <a:ea typeface="游ゴシック Light"/>
              </a:rPr>
              <a:t>Quiz</a:t>
            </a:r>
            <a:endParaRPr lang="ja-JP" altLang="en-US" sz="6600" b="1"/>
          </a:p>
        </p:txBody>
      </p:sp>
      <p:sp>
        <p:nvSpPr>
          <p:cNvPr id="3" name="コンテンツ プレースホルダー 2">
            <a:extLst>
              <a:ext uri="{FF2B5EF4-FFF2-40B4-BE49-F238E27FC236}">
                <a16:creationId xmlns:a16="http://schemas.microsoft.com/office/drawing/2014/main" id="{EA1D094D-A55E-92A6-550C-9BF5EDA5FE3A}"/>
              </a:ext>
            </a:extLst>
          </p:cNvPr>
          <p:cNvSpPr>
            <a:spLocks noGrp="1"/>
          </p:cNvSpPr>
          <p:nvPr>
            <p:ph idx="1"/>
          </p:nvPr>
        </p:nvSpPr>
        <p:spPr/>
        <p:txBody>
          <a:bodyPr vert="horz" lIns="91440" tIns="45720" rIns="91440" bIns="45720" rtlCol="0" anchor="t">
            <a:normAutofit/>
          </a:bodyPr>
          <a:lstStyle/>
          <a:p>
            <a:pPr marL="0" indent="0">
              <a:buNone/>
            </a:pPr>
            <a:r>
              <a:rPr lang="ja-JP" sz="4000">
                <a:solidFill>
                  <a:srgbClr val="242424"/>
                </a:solidFill>
                <a:latin typeface="Yu Gothic UI"/>
                <a:ea typeface="Yu Gothic UI"/>
              </a:rPr>
              <a:t>"Another one bites the dust."</a:t>
            </a:r>
            <a:br>
              <a:rPr lang="ja-JP" sz="4000" dirty="0">
                <a:latin typeface="Yu Gothic UI"/>
                <a:ea typeface="Yu Gothic UI"/>
              </a:rPr>
            </a:br>
            <a:r>
              <a:rPr lang="ja-JP" sz="4000">
                <a:solidFill>
                  <a:srgbClr val="242424"/>
                </a:solidFill>
                <a:latin typeface="Yu Gothic UI"/>
                <a:ea typeface="Yu Gothic UI"/>
              </a:rPr>
              <a:t>What does the above sentence mean?</a:t>
            </a:r>
            <a:br>
              <a:rPr lang="ja-JP" sz="4000" dirty="0">
                <a:latin typeface="Yu Gothic UI"/>
                <a:ea typeface="Yu Gothic UI"/>
              </a:rPr>
            </a:br>
            <a:r>
              <a:rPr lang="ja-JP" sz="4000">
                <a:solidFill>
                  <a:srgbClr val="242424"/>
                </a:solidFill>
                <a:latin typeface="Yu Gothic UI"/>
                <a:ea typeface="Yu Gothic UI"/>
              </a:rPr>
              <a:t>a. It means someone dies.</a:t>
            </a:r>
            <a:br>
              <a:rPr lang="ja-JP" sz="4000" dirty="0">
                <a:latin typeface="Yu Gothic UI"/>
                <a:ea typeface="Yu Gothic UI"/>
              </a:rPr>
            </a:br>
            <a:r>
              <a:rPr lang="ja-JP" sz="4000">
                <a:solidFill>
                  <a:srgbClr val="242424"/>
                </a:solidFill>
                <a:latin typeface="Yu Gothic UI"/>
                <a:ea typeface="Yu Gothic UI"/>
              </a:rPr>
              <a:t>b. It means someone eats the dust.</a:t>
            </a:r>
            <a:br>
              <a:rPr lang="ja-JP" sz="4000" dirty="0">
                <a:latin typeface="Yu Gothic UI"/>
                <a:ea typeface="Yu Gothic UI"/>
              </a:rPr>
            </a:br>
            <a:r>
              <a:rPr lang="ja-JP" sz="4000">
                <a:solidFill>
                  <a:srgbClr val="242424"/>
                </a:solidFill>
                <a:latin typeface="Yu Gothic UI"/>
                <a:ea typeface="Yu Gothic UI"/>
              </a:rPr>
              <a:t>c. It means someone makes things easier.</a:t>
            </a:r>
            <a:br>
              <a:rPr lang="ja-JP" sz="4000" dirty="0">
                <a:latin typeface="Yu Gothic UI"/>
                <a:ea typeface="Yu Gothic UI"/>
              </a:rPr>
            </a:br>
            <a:r>
              <a:rPr lang="ja-JP" sz="4000">
                <a:solidFill>
                  <a:srgbClr val="242424"/>
                </a:solidFill>
                <a:latin typeface="Yu Gothic UI"/>
                <a:ea typeface="Yu Gothic UI"/>
              </a:rPr>
              <a:t>d. It means someone turns back time.</a:t>
            </a:r>
            <a:endParaRPr lang="ja-JP" altLang="en-US" sz="4000">
              <a:ea typeface="游ゴシック"/>
            </a:endParaRPr>
          </a:p>
        </p:txBody>
      </p:sp>
    </p:spTree>
    <p:extLst>
      <p:ext uri="{BB962C8B-B14F-4D97-AF65-F5344CB8AC3E}">
        <p14:creationId xmlns:p14="http://schemas.microsoft.com/office/powerpoint/2010/main" val="4157114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68D798-8E4D-F17A-1561-5A987B10A18B}"/>
              </a:ext>
            </a:extLst>
          </p:cNvPr>
          <p:cNvSpPr>
            <a:spLocks noGrp="1"/>
          </p:cNvSpPr>
          <p:nvPr>
            <p:ph type="title"/>
          </p:nvPr>
        </p:nvSpPr>
        <p:spPr/>
        <p:txBody>
          <a:bodyPr/>
          <a:lstStyle/>
          <a:p>
            <a:pPr algn="ctr"/>
            <a:r>
              <a:rPr lang="en-US" altLang="ja-JP" sz="6600" b="1">
                <a:solidFill>
                  <a:srgbClr val="000000"/>
                </a:solidFill>
                <a:latin typeface="游ゴシック Light"/>
                <a:ea typeface="游ゴシック Light"/>
                <a:cs typeface="Roboto"/>
              </a:rPr>
              <a:t>Quiz</a:t>
            </a:r>
            <a:endParaRPr lang="en-US" sz="6600">
              <a:solidFill>
                <a:srgbClr val="000000"/>
              </a:solidFill>
              <a:latin typeface="游ゴシック Light"/>
              <a:ea typeface="游ゴシック Light"/>
              <a:cs typeface="Roboto"/>
            </a:endParaRPr>
          </a:p>
        </p:txBody>
      </p:sp>
      <p:sp>
        <p:nvSpPr>
          <p:cNvPr id="3" name="コンテンツ プレースホルダー 2">
            <a:extLst>
              <a:ext uri="{FF2B5EF4-FFF2-40B4-BE49-F238E27FC236}">
                <a16:creationId xmlns:a16="http://schemas.microsoft.com/office/drawing/2014/main" id="{2C1FD1E0-0291-199D-0D48-360755AAC522}"/>
              </a:ext>
            </a:extLst>
          </p:cNvPr>
          <p:cNvSpPr>
            <a:spLocks noGrp="1"/>
          </p:cNvSpPr>
          <p:nvPr>
            <p:ph idx="1"/>
          </p:nvPr>
        </p:nvSpPr>
        <p:spPr/>
        <p:txBody>
          <a:bodyPr vert="horz" lIns="91440" tIns="45720" rIns="91440" bIns="45720" rtlCol="0" anchor="t">
            <a:normAutofit/>
          </a:bodyPr>
          <a:lstStyle/>
          <a:p>
            <a:pPr marL="0" indent="0">
              <a:buNone/>
            </a:pPr>
            <a:r>
              <a:rPr lang="ja-JP" sz="4000" dirty="0">
                <a:solidFill>
                  <a:srgbClr val="242424"/>
                </a:solidFill>
                <a:latin typeface="Yu Gothic UI"/>
                <a:ea typeface="Yu Gothic UI"/>
              </a:rPr>
              <a:t>"Another one bites the dust."</a:t>
            </a:r>
            <a:br>
              <a:rPr lang="ja-JP" sz="4000" dirty="0">
                <a:solidFill>
                  <a:srgbClr val="242424"/>
                </a:solidFill>
                <a:latin typeface="Yu Gothic UI"/>
                <a:ea typeface="Yu Gothic UI"/>
              </a:rPr>
            </a:br>
            <a:r>
              <a:rPr lang="ja-JP" sz="4000" dirty="0">
                <a:solidFill>
                  <a:srgbClr val="242424"/>
                </a:solidFill>
                <a:latin typeface="Yu Gothic UI"/>
                <a:ea typeface="Yu Gothic UI"/>
              </a:rPr>
              <a:t>What does the above sentence mean?</a:t>
            </a:r>
            <a:br>
              <a:rPr lang="ja-JP" sz="4000" dirty="0">
                <a:solidFill>
                  <a:srgbClr val="242424"/>
                </a:solidFill>
                <a:latin typeface="Yu Gothic UI"/>
                <a:ea typeface="Yu Gothic UI"/>
              </a:rPr>
            </a:br>
            <a:r>
              <a:rPr lang="en-US" altLang="ja-JP" sz="4000" dirty="0">
                <a:solidFill>
                  <a:srgbClr val="242424"/>
                </a:solidFill>
                <a:latin typeface="Yu Gothic UI"/>
                <a:ea typeface="Yu Gothic UI"/>
              </a:rPr>
              <a:t>The a</a:t>
            </a:r>
            <a:r>
              <a:rPr lang="ja-JP" sz="4000" dirty="0">
                <a:solidFill>
                  <a:srgbClr val="242424"/>
                </a:solidFill>
                <a:latin typeface="Yu Gothic UI"/>
                <a:ea typeface="Yu Gothic UI"/>
              </a:rPr>
              <a:t>nswe</a:t>
            </a:r>
            <a:r>
              <a:rPr lang="en-US" altLang="ja-JP" sz="4000" dirty="0">
                <a:solidFill>
                  <a:srgbClr val="242424"/>
                </a:solidFill>
                <a:latin typeface="Yu Gothic UI"/>
                <a:ea typeface="Yu Gothic UI"/>
              </a:rPr>
              <a:t>r</a:t>
            </a:r>
            <a:endParaRPr lang="ja-JP" altLang="en-US" sz="4000" dirty="0">
              <a:solidFill>
                <a:srgbClr val="242424"/>
              </a:solidFill>
              <a:latin typeface="Yu Gothic UI"/>
              <a:ea typeface="Yu Gothic UI"/>
            </a:endParaRPr>
          </a:p>
          <a:p>
            <a:pPr marL="0" indent="0">
              <a:buNone/>
            </a:pPr>
            <a:r>
              <a:rPr lang="ja-JP" sz="4000" dirty="0">
                <a:solidFill>
                  <a:srgbClr val="242424"/>
                </a:solidFill>
                <a:latin typeface="Yu Gothic UI"/>
                <a:ea typeface="Yu Gothic UI"/>
              </a:rPr>
              <a:t>a. It means someone dies.</a:t>
            </a:r>
            <a:br>
              <a:rPr lang="ja-JP" sz="4000" dirty="0">
                <a:solidFill>
                  <a:srgbClr val="242424"/>
                </a:solidFill>
                <a:latin typeface="Yu Gothic UI"/>
                <a:ea typeface="Yu Gothic UI"/>
              </a:rPr>
            </a:br>
            <a:endParaRPr lang="ja-JP" sz="4000" dirty="0">
              <a:solidFill>
                <a:srgbClr val="000000"/>
              </a:solidFill>
              <a:latin typeface="Yu Gothic UI"/>
              <a:ea typeface="Yu Gothic UI"/>
            </a:endParaRPr>
          </a:p>
        </p:txBody>
      </p:sp>
    </p:spTree>
    <p:extLst>
      <p:ext uri="{BB962C8B-B14F-4D97-AF65-F5344CB8AC3E}">
        <p14:creationId xmlns:p14="http://schemas.microsoft.com/office/powerpoint/2010/main" val="275558350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TotalTime>
  <Words>466</Words>
  <Application>Microsoft Office PowerPoint</Application>
  <PresentationFormat>ワイド画面</PresentationFormat>
  <Paragraphs>46</Paragraphs>
  <Slides>11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Yu Gothic UI</vt:lpstr>
      <vt:lpstr>游ゴシック</vt:lpstr>
      <vt:lpstr>游ゴシック Light</vt:lpstr>
      <vt:lpstr>Algerian</vt:lpstr>
      <vt:lpstr>Arial</vt:lpstr>
      <vt:lpstr>Roboto</vt:lpstr>
      <vt:lpstr>Office テーマ</vt:lpstr>
      <vt:lpstr>Queen</vt:lpstr>
      <vt:lpstr>Band’s detail</vt:lpstr>
      <vt:lpstr>Another one bites the dust</vt:lpstr>
      <vt:lpstr>pronunciation</vt:lpstr>
      <vt:lpstr> pronunciation</vt:lpstr>
      <vt:lpstr>Quiz</vt:lpstr>
      <vt:lpstr>Quiz</vt:lpstr>
      <vt:lpstr>Quiz</vt:lpstr>
      <vt:lpstr>Quiz</vt:lpstr>
      <vt:lpstr>Quiz</vt:lpstr>
      <vt:lpstr>Quiz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Queen</dc:title>
  <dc:creator>CHONANSOUTA</dc:creator>
  <cp:lastModifiedBy>岡田直樹</cp:lastModifiedBy>
  <cp:revision>199</cp:revision>
  <dcterms:created xsi:type="dcterms:W3CDTF">2024-08-30T04:50:09Z</dcterms:created>
  <dcterms:modified xsi:type="dcterms:W3CDTF">2024-09-02T05:25:45Z</dcterms:modified>
</cp:coreProperties>
</file>