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522BDC3-A85D-4C1A-8B95-07DCD3F43527}">
  <a:tblStyle styleId="{E522BDC3-A85D-4C1A-8B95-07DCD3F435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ea6b9d3d8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ea6b9d3d8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a6b9d3d84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a6b9d3d84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e43ecb5a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ee43ecb5a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a6b9d3d8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a6b9d3d8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a6b9d3d8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ea6b9d3d8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e43ecb5a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e43ecb5a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ee2bb2d051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ee2bb2d051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a6b9d3d8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a6b9d3d8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ea6b9d3d8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ea6b9d3d8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e2bb2d05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e2bb2d05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e2bb2d051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ee2bb2d051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e2bb2d051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ee2bb2d051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e2bb2d051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e2bb2d051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3.jpg"/><Relationship Id="rId5" Type="http://schemas.openxmlformats.org/officeDocument/2006/relationships/image" Target="../media/image14.jpg"/><Relationship Id="rId6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fJ9rUzIMcZQ" TargetMode="External"/><Relationship Id="rId4" Type="http://schemas.openxmlformats.org/officeDocument/2006/relationships/image" Target="../media/image6.jpg"/><Relationship Id="rId5" Type="http://schemas.openxmlformats.org/officeDocument/2006/relationships/image" Target="../media/image2.png"/><Relationship Id="rId6" Type="http://schemas.openxmlformats.org/officeDocument/2006/relationships/hyperlink" Target="https://www.youtube.com/watch?v=-tJYN-eG1zk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4.jpg"/><Relationship Id="rId5" Type="http://schemas.openxmlformats.org/officeDocument/2006/relationships/hyperlink" Target="https://www.youtube.com/watch?v=a01QQZyl-_I" TargetMode="External"/><Relationship Id="rId6" Type="http://schemas.openxmlformats.org/officeDocument/2006/relationships/hyperlink" Target="https://www.youtube.com/watch?v=a01QQZyl-_I" TargetMode="External"/><Relationship Id="rId7" Type="http://schemas.openxmlformats.org/officeDocument/2006/relationships/hyperlink" Target="https://www.youtube.com/watch?v=04854XqcfCY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MHi9mKq0slA" TargetMode="External"/><Relationship Id="rId4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311700" y="252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/>
              <a:t>Do you know Queen?</a:t>
            </a:r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4550" y="900950"/>
            <a:ext cx="5014900" cy="39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301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Queen are a British rock band formed in London in 1970.</a:t>
            </a:r>
            <a:endParaRPr/>
          </a:p>
        </p:txBody>
      </p:sp>
      <p:sp>
        <p:nvSpPr>
          <p:cNvPr id="65" name="Google Shape;65;p15"/>
          <p:cNvSpPr txBox="1"/>
          <p:nvPr/>
        </p:nvSpPr>
        <p:spPr>
          <a:xfrm>
            <a:off x="443875" y="1094925"/>
            <a:ext cx="31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British rock is...</a:t>
            </a:r>
            <a:endParaRPr/>
          </a:p>
        </p:txBody>
      </p:sp>
      <p:pic>
        <p:nvPicPr>
          <p:cNvPr descr="A black and white photograph of the Beatles holding their guitars."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89" y="1522388"/>
            <a:ext cx="2358575" cy="17163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947813" y="3181150"/>
            <a:ext cx="128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Beatles</a:t>
            </a:r>
            <a:endParaRPr/>
          </a:p>
        </p:txBody>
      </p:sp>
      <p:pic>
        <p:nvPicPr>
          <p:cNvPr descr="A colour photograph of Robert Plant with microphone and Jimmy Page with a double necked guitar performing on stage."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3475" y="1598988"/>
            <a:ext cx="2028825" cy="182712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7258097" y="3530025"/>
            <a:ext cx="128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Led Zeppelin</a:t>
            </a:r>
            <a:endParaRPr/>
          </a:p>
        </p:txBody>
      </p:sp>
      <p:pic>
        <p:nvPicPr>
          <p:cNvPr descr="A black and white photo of Elton John in an elaborate glam costume, playing the piano."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9988" y="1940150"/>
            <a:ext cx="3574275" cy="23951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4195225" y="4468425"/>
            <a:ext cx="118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Elton John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302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role of the band</a:t>
            </a:r>
            <a:endParaRPr/>
          </a:p>
        </p:txBody>
      </p:sp>
      <p:graphicFrame>
        <p:nvGraphicFramePr>
          <p:cNvPr id="77" name="Google Shape;77;p16"/>
          <p:cNvGraphicFramePr/>
          <p:nvPr/>
        </p:nvGraphicFramePr>
        <p:xfrm>
          <a:off x="270525" y="106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{E522BDC3-A85D-4C1A-8B95-07DCD3F43527}</a:tableStyleId>
              </a:tblPr>
              <a:tblGrid>
                <a:gridCol w="3106100"/>
                <a:gridCol w="1767625"/>
              </a:tblGrid>
              <a:tr h="82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Brian May</a:t>
                      </a:r>
                      <a:endParaRPr sz="3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Guitar</a:t>
                      </a:r>
                      <a:endParaRPr sz="3000"/>
                    </a:p>
                  </a:txBody>
                  <a:tcPr marT="91425" marB="91425" marR="91425" marL="91425"/>
                </a:tc>
              </a:tr>
              <a:tr h="963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Roger Taylor</a:t>
                      </a:r>
                      <a:endParaRPr sz="3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Drums</a:t>
                      </a:r>
                      <a:endParaRPr sz="3000"/>
                    </a:p>
                  </a:txBody>
                  <a:tcPr marT="91425" marB="91425" marR="91425" marL="91425"/>
                </a:tc>
              </a:tr>
              <a:tr h="963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Freddie Mercury</a:t>
                      </a:r>
                      <a:endParaRPr sz="3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Vocal </a:t>
                      </a:r>
                      <a:endParaRPr sz="3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&amp; Piano</a:t>
                      </a:r>
                      <a:endParaRPr sz="3000"/>
                    </a:p>
                  </a:txBody>
                  <a:tcPr marT="91425" marB="91425" marR="91425" marL="91425"/>
                </a:tc>
              </a:tr>
              <a:tr h="963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John Deacon</a:t>
                      </a:r>
                      <a:endParaRPr sz="3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Bass</a:t>
                      </a:r>
                      <a:endParaRPr sz="3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b="0" l="16545" r="15138" t="0"/>
          <a:stretch/>
        </p:blipFill>
        <p:spPr>
          <a:xfrm>
            <a:off x="5196850" y="151375"/>
            <a:ext cx="2091250" cy="13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2275" y="1583175"/>
            <a:ext cx="2042751" cy="1361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2250" y="3425675"/>
            <a:ext cx="2042750" cy="1666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6">
            <a:alphaModFix/>
          </a:blip>
          <a:srcRect b="27153" l="0" r="0" t="685"/>
          <a:stretch/>
        </p:blipFill>
        <p:spPr>
          <a:xfrm>
            <a:off x="5194787" y="2358275"/>
            <a:ext cx="1766950" cy="2039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/>
        </p:nvSpPr>
        <p:spPr>
          <a:xfrm>
            <a:off x="636225" y="3970700"/>
            <a:ext cx="46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Queen is a rock artist so it was only rock songs.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636225" y="2944425"/>
            <a:ext cx="494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473475" y="439725"/>
            <a:ext cx="3092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Some Questions !</a:t>
            </a:r>
            <a:endParaRPr sz="2800"/>
          </a:p>
        </p:txBody>
      </p:sp>
      <p:sp>
        <p:nvSpPr>
          <p:cNvPr id="89" name="Google Shape;89;p17"/>
          <p:cNvSpPr txBox="1"/>
          <p:nvPr/>
        </p:nvSpPr>
        <p:spPr>
          <a:xfrm>
            <a:off x="665925" y="3181175"/>
            <a:ext cx="4734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the members of Queen can play the </a:t>
            </a:r>
            <a:r>
              <a:rPr lang="en">
                <a:solidFill>
                  <a:schemeClr val="dk1"/>
                </a:solidFill>
              </a:rPr>
              <a:t>guitar and </a:t>
            </a:r>
            <a:r>
              <a:rPr lang="en"/>
              <a:t>keyboard.</a:t>
            </a: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221925" y="3288875"/>
            <a:ext cx="91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✅</a:t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221925" y="3970700"/>
            <a:ext cx="4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❌</a:t>
            </a: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665925" y="1168900"/>
            <a:ext cx="550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Queen have been a member of 4 people from the time of formation.</a:t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221925" y="1168900"/>
            <a:ext cx="57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❌</a:t>
            </a:r>
            <a:endParaRPr/>
          </a:p>
        </p:txBody>
      </p:sp>
      <p:sp>
        <p:nvSpPr>
          <p:cNvPr id="94" name="Google Shape;94;p17"/>
          <p:cNvSpPr txBox="1"/>
          <p:nvPr/>
        </p:nvSpPr>
        <p:spPr>
          <a:xfrm>
            <a:off x="665925" y="2559750"/>
            <a:ext cx="318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Now, Queen is disbanded.</a:t>
            </a:r>
            <a:endParaRPr/>
          </a:p>
        </p:txBody>
      </p:sp>
      <p:sp>
        <p:nvSpPr>
          <p:cNvPr id="95" name="Google Shape;95;p17"/>
          <p:cNvSpPr txBox="1"/>
          <p:nvPr/>
        </p:nvSpPr>
        <p:spPr>
          <a:xfrm>
            <a:off x="221925" y="2559738"/>
            <a:ext cx="57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❌</a:t>
            </a: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665925" y="1918150"/>
            <a:ext cx="421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more members of Queen have passed away.</a:t>
            </a:r>
            <a:endParaRPr/>
          </a:p>
        </p:txBody>
      </p:sp>
      <p:sp>
        <p:nvSpPr>
          <p:cNvPr id="97" name="Google Shape;97;p17"/>
          <p:cNvSpPr txBox="1"/>
          <p:nvPr/>
        </p:nvSpPr>
        <p:spPr>
          <a:xfrm>
            <a:off x="221925" y="1918138"/>
            <a:ext cx="91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✅</a:t>
            </a:r>
            <a:endParaRPr/>
          </a:p>
        </p:txBody>
      </p:sp>
      <p:sp>
        <p:nvSpPr>
          <p:cNvPr id="98" name="Google Shape;98;p17"/>
          <p:cNvSpPr txBox="1"/>
          <p:nvPr/>
        </p:nvSpPr>
        <p:spPr>
          <a:xfrm>
            <a:off x="3639800" y="531975"/>
            <a:ext cx="6613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 want you to choose these sentence is correct or false.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162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Queen’s famous song is...</a:t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1484850" y="3832700"/>
            <a:ext cx="207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Bohemian Rhapsody</a:t>
            </a:r>
            <a:endParaRPr b="1"/>
          </a:p>
        </p:txBody>
      </p:sp>
      <p:sp>
        <p:nvSpPr>
          <p:cNvPr id="105" name="Google Shape;105;p18"/>
          <p:cNvSpPr txBox="1"/>
          <p:nvPr/>
        </p:nvSpPr>
        <p:spPr>
          <a:xfrm>
            <a:off x="5954250" y="3832700"/>
            <a:ext cx="162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We will rock you</a:t>
            </a:r>
            <a:endParaRPr b="1"/>
          </a:p>
        </p:txBody>
      </p:sp>
      <p:sp>
        <p:nvSpPr>
          <p:cNvPr id="106" name="Google Shape;106;p18"/>
          <p:cNvSpPr txBox="1"/>
          <p:nvPr/>
        </p:nvSpPr>
        <p:spPr>
          <a:xfrm>
            <a:off x="361600" y="4232900"/>
            <a:ext cx="3856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https://www.youtube.com/watch?v=fJ9rUzIMcZQ</a:t>
            </a:r>
            <a:endParaRPr/>
          </a:p>
        </p:txBody>
      </p:sp>
      <p:pic>
        <p:nvPicPr>
          <p:cNvPr descr="歌詞カタカナ】Bohemian Rhapsody – Queen | 洋楽日本語化計画" id="107" name="Google Shape;1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00" y="855425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毎週木曜日、英国中に鳴り響くクイーンの“We Will Rock You” (2020/05/28) 児島由紀子の「ロンドン通信」  ｜音楽情報サイトrockinon.com(ロッキング・オン ドットコム)" id="108" name="Google Shape;1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4387" y="575125"/>
            <a:ext cx="3380925" cy="313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/>
        </p:nvSpPr>
        <p:spPr>
          <a:xfrm>
            <a:off x="5252600" y="4232900"/>
            <a:ext cx="251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https://www.youtube.com/watch?v=-tJYN-eG1zk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/>
        </p:nvSpPr>
        <p:spPr>
          <a:xfrm>
            <a:off x="1175425" y="4037950"/>
            <a:ext cx="214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Under Pressure</a:t>
            </a:r>
            <a:endParaRPr b="1"/>
          </a:p>
        </p:txBody>
      </p:sp>
      <p:sp>
        <p:nvSpPr>
          <p:cNvPr id="115" name="Google Shape;115;p19"/>
          <p:cNvSpPr txBox="1"/>
          <p:nvPr/>
        </p:nvSpPr>
        <p:spPr>
          <a:xfrm>
            <a:off x="5610650" y="4037950"/>
            <a:ext cx="290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We are the champion</a:t>
            </a:r>
            <a:endParaRPr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13" y="1108950"/>
            <a:ext cx="3429336" cy="283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3688" y="1069725"/>
            <a:ext cx="3019424" cy="291622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/>
        </p:nvSpPr>
        <p:spPr>
          <a:xfrm>
            <a:off x="222450" y="4565075"/>
            <a:ext cx="3429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5"/>
              </a:rPr>
              <a:t>    </a:t>
            </a:r>
            <a:endParaRPr/>
          </a:p>
        </p:txBody>
      </p:sp>
      <p:sp>
        <p:nvSpPr>
          <p:cNvPr id="119" name="Google Shape;119;p19"/>
          <p:cNvSpPr txBox="1"/>
          <p:nvPr/>
        </p:nvSpPr>
        <p:spPr>
          <a:xfrm>
            <a:off x="201475" y="4438150"/>
            <a:ext cx="409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https://www.youtube.com/watch?v=a01QQZyl-_I</a:t>
            </a:r>
            <a:endParaRPr/>
          </a:p>
        </p:txBody>
      </p:sp>
      <p:sp>
        <p:nvSpPr>
          <p:cNvPr id="120" name="Google Shape;120;p19"/>
          <p:cNvSpPr txBox="1"/>
          <p:nvPr/>
        </p:nvSpPr>
        <p:spPr>
          <a:xfrm>
            <a:off x="4929950" y="4438150"/>
            <a:ext cx="414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https://www.youtube.com/watch?v=04854XqcfCY</a:t>
            </a:r>
            <a:endParaRPr/>
          </a:p>
        </p:txBody>
      </p:sp>
      <p:sp>
        <p:nvSpPr>
          <p:cNvPr id="121" name="Google Shape;121;p19"/>
          <p:cNvSpPr txBox="1"/>
          <p:nvPr>
            <p:ph type="title"/>
          </p:nvPr>
        </p:nvSpPr>
        <p:spPr>
          <a:xfrm>
            <a:off x="311700" y="162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Queen’s famous song is...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311700" y="2229300"/>
            <a:ext cx="8520600" cy="841800"/>
          </a:xfrm>
          <a:prstGeom prst="rect">
            <a:avLst/>
          </a:prstGeom>
          <a:effectLst>
            <a:outerShdw blurRad="42863" rotWithShape="0" algn="bl" dir="7740000" dist="85725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20"/>
              <a:t>M</a:t>
            </a:r>
            <a:r>
              <a:rPr b="1" lang="en" sz="4220"/>
              <a:t>usic Video with Lyrics !</a:t>
            </a:r>
            <a:endParaRPr sz="4100"/>
          </a:p>
        </p:txBody>
      </p:sp>
      <p:sp>
        <p:nvSpPr>
          <p:cNvPr id="127" name="Google Shape;127;p20"/>
          <p:cNvSpPr txBox="1"/>
          <p:nvPr/>
        </p:nvSpPr>
        <p:spPr>
          <a:xfrm>
            <a:off x="1577550" y="1465225"/>
            <a:ext cx="5988900" cy="8313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6660000" dist="952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/>
              <a:t>“</a:t>
            </a:r>
            <a:r>
              <a:rPr b="1" lang="en" sz="4200"/>
              <a:t>Don’t Stop Me Now”</a:t>
            </a:r>
            <a:r>
              <a:rPr b="1" lang="en" sz="2100"/>
              <a:t> </a:t>
            </a:r>
            <a:endParaRPr b="1" sz="2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Sing along to 'Don't Stop Me Now' with this official karaoke style Queen lyric video.&#10;Originally released on the 1978 album ''Jazz'&#10;&#10;Subscribe to the official Queen channel Here https://Queen.lnk.to/Subscribe&#10;Watch more: https://Queen.lnk.to/OfficialLyricVideos&#10;&#10;About Queen:&#10;Welcome to the official Queen channel. Subscribe today for exclusive Queen videos, including live shows, interviews, music videos &amp; much more.&#10;&#10;Connect with Queen Online:&#10;Visit the official Queen Website: https://Queen.lnk.to/Official&#10;Follow Queen on Instagram: https://Queen.lnk.to/Instagram&#10;Follow Queen on TikTok: https://Queen.lnk.to/TikTokOfficial&#10;Follow Queen on Twitter: https://Queen.lnk.to/Twitter&#10;&#10;Queen - Don't Stop Me Now (Official Lyric Video)&#10;https://www.youtube.com/user/queenofficial" id="134" name="Google Shape;134;p21" title="Queen - Don't Stop Me Now (Official Lyric Video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Lyrics Breakdown and Facts !</a:t>
            </a:r>
            <a:endParaRPr b="1"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1386000"/>
            <a:ext cx="356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25">
                <a:solidFill>
                  <a:srgbClr val="334444"/>
                </a:solidFill>
                <a:highlight>
                  <a:srgbClr val="FFFFFF"/>
                </a:highlight>
              </a:rPr>
              <a:t>[Verse 1]</a:t>
            </a:r>
            <a:endParaRPr sz="1625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7660"/>
              <a:buFont typeface="Arial"/>
              <a:buNone/>
            </a:pPr>
            <a:r>
              <a:rPr lang="en" sz="1625">
                <a:solidFill>
                  <a:srgbClr val="334444"/>
                </a:solidFill>
                <a:highlight>
                  <a:srgbClr val="FFFFFF"/>
                </a:highlight>
              </a:rPr>
              <a:t>I'm a shooting star leaping through the sky</a:t>
            </a:r>
            <a:endParaRPr sz="1625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25">
                <a:solidFill>
                  <a:srgbClr val="334444"/>
                </a:solidFill>
                <a:highlight>
                  <a:srgbClr val="FFFFFF"/>
                </a:highlight>
              </a:rPr>
              <a:t>Like a tiger defying the laws of gravity</a:t>
            </a:r>
            <a:endParaRPr sz="1625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7660"/>
              <a:buFont typeface="Arial"/>
              <a:buNone/>
            </a:pPr>
            <a:r>
              <a:t/>
            </a:r>
            <a:endParaRPr sz="1625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7660"/>
              <a:buFont typeface="Arial"/>
              <a:buNone/>
            </a:pPr>
            <a:r>
              <a:rPr lang="en" sz="1625">
                <a:solidFill>
                  <a:srgbClr val="334444"/>
                </a:solidFill>
                <a:highlight>
                  <a:srgbClr val="FFFFFF"/>
                </a:highlight>
              </a:rPr>
              <a:t>I'm a racing car passing by like Lady Godiva</a:t>
            </a:r>
            <a:endParaRPr sz="1625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25">
                <a:solidFill>
                  <a:srgbClr val="334444"/>
                </a:solidFill>
                <a:highlight>
                  <a:srgbClr val="FFFFFF"/>
                </a:highlight>
              </a:rPr>
              <a:t>I'm gonna go go go there's no stopping me</a:t>
            </a:r>
            <a:endParaRPr sz="1625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rgbClr val="334444"/>
              </a:solidFill>
              <a:highlight>
                <a:srgbClr val="FFFFFF"/>
              </a:highlight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3738750" y="1966625"/>
            <a:ext cx="1666500" cy="48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 txBox="1"/>
          <p:nvPr/>
        </p:nvSpPr>
        <p:spPr>
          <a:xfrm>
            <a:off x="5597350" y="1831625"/>
            <a:ext cx="254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Tigers have been recorded to jump as high as 15-16 feet </a:t>
            </a:r>
            <a:endParaRPr/>
          </a:p>
        </p:txBody>
      </p:sp>
      <p:sp>
        <p:nvSpPr>
          <p:cNvPr id="143" name="Google Shape;143;p22"/>
          <p:cNvSpPr/>
          <p:nvPr/>
        </p:nvSpPr>
        <p:spPr>
          <a:xfrm>
            <a:off x="3826500" y="3181000"/>
            <a:ext cx="1666500" cy="48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5677375" y="3005650"/>
            <a:ext cx="3404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Lady Godiva is an English noblewoman know for </a:t>
            </a:r>
            <a:r>
              <a:rPr lang="en"/>
              <a:t>riding a horse through the streets of Coventry stark naked</a:t>
            </a:r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5250" y="138600"/>
            <a:ext cx="3568199" cy="1346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20"/>
              <a:t>Lyrics Breakdown !</a:t>
            </a:r>
            <a:endParaRPr b="1" sz="2520"/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311700" y="1152475"/>
            <a:ext cx="3950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34444"/>
                </a:solidFill>
                <a:highlight>
                  <a:srgbClr val="FFFFFF"/>
                </a:highlight>
              </a:rPr>
              <a:t>[Pre-Chorus]</a:t>
            </a:r>
            <a:endParaRPr sz="1300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334444"/>
                </a:solidFill>
                <a:highlight>
                  <a:srgbClr val="FFFFFF"/>
                </a:highlight>
              </a:rPr>
              <a:t>I'm burning through the sky yeah</a:t>
            </a:r>
            <a:endParaRPr sz="1300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34444"/>
                </a:solidFill>
                <a:highlight>
                  <a:srgbClr val="FFFFFF"/>
                </a:highlight>
              </a:rPr>
              <a:t>200 degrees that's why they call me Mr. Fahrenheit</a:t>
            </a:r>
            <a:endParaRPr sz="1300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334444"/>
                </a:solidFill>
                <a:highlight>
                  <a:srgbClr val="FFFFFF"/>
                </a:highlight>
              </a:rPr>
              <a:t>I'm travelling at the speed of light</a:t>
            </a:r>
            <a:endParaRPr sz="1300">
              <a:solidFill>
                <a:srgbClr val="33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334444"/>
                </a:solidFill>
                <a:highlight>
                  <a:srgbClr val="FFFFFF"/>
                </a:highlight>
              </a:rPr>
              <a:t>I wanna make a supersonic man out of you</a:t>
            </a:r>
            <a:endParaRPr sz="1300"/>
          </a:p>
        </p:txBody>
      </p:sp>
      <p:sp>
        <p:nvSpPr>
          <p:cNvPr id="152" name="Google Shape;152;p23"/>
          <p:cNvSpPr/>
          <p:nvPr/>
        </p:nvSpPr>
        <p:spPr>
          <a:xfrm>
            <a:off x="3881150" y="1503900"/>
            <a:ext cx="1324500" cy="48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 txBox="1"/>
          <p:nvPr/>
        </p:nvSpPr>
        <p:spPr>
          <a:xfrm>
            <a:off x="5321450" y="1017725"/>
            <a:ext cx="34083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Freddie Mercury moves so fast and hot that he’s like a shooting star. </a:t>
            </a: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200 hundred degrees is pretty hot and Fahrenheit can also be taken as a joke, because of its pronunciation of “heit” as “height”, referring to the measurement of two hundred degrees. </a:t>
            </a:r>
            <a:endParaRPr/>
          </a:p>
        </p:txBody>
      </p:sp>
      <p:sp>
        <p:nvSpPr>
          <p:cNvPr id="154" name="Google Shape;154;p23"/>
          <p:cNvSpPr txBox="1"/>
          <p:nvPr/>
        </p:nvSpPr>
        <p:spPr>
          <a:xfrm>
            <a:off x="4965350" y="3025600"/>
            <a:ext cx="3764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Freddie is a player and he cannot be held down, He is “traveling at the speed of light” and </a:t>
            </a: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if you are with him, you will end up traveling at a fraction of his speed (supersonic). This is a reference to the fact that he was bisexual.</a:t>
            </a:r>
            <a:endParaRPr/>
          </a:p>
        </p:txBody>
      </p:sp>
      <p:sp>
        <p:nvSpPr>
          <p:cNvPr id="155" name="Google Shape;155;p23"/>
          <p:cNvSpPr/>
          <p:nvPr/>
        </p:nvSpPr>
        <p:spPr>
          <a:xfrm>
            <a:off x="3539275" y="3078725"/>
            <a:ext cx="1221600" cy="48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20"/>
              <a:t>Lyrics Breakdown !</a:t>
            </a:r>
            <a:endParaRPr b="1" sz="2520"/>
          </a:p>
        </p:txBody>
      </p:sp>
      <p:sp>
        <p:nvSpPr>
          <p:cNvPr id="161" name="Google Shape;161;p24"/>
          <p:cNvSpPr txBox="1"/>
          <p:nvPr>
            <p:ph idx="1" type="body"/>
          </p:nvPr>
        </p:nvSpPr>
        <p:spPr>
          <a:xfrm>
            <a:off x="311700" y="1088925"/>
            <a:ext cx="3123300" cy="13794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</a:rPr>
              <a:t>[Chorus]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(Don't stop me now)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I'm having such a good time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I'm having a ball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(Don't stop me now)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If you wanna have a good time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Just give me a call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(Don't stop me now)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'Cause I'm having a good time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(Don't stop me now)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Yes, I'm having a good time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chemeClr val="lt1"/>
                </a:highlight>
              </a:rPr>
              <a:t>I don't wanna stop at all, yeah</a:t>
            </a:r>
            <a:endParaRPr sz="1200">
              <a:solidFill>
                <a:srgbClr val="334444"/>
              </a:solidFill>
              <a:highlight>
                <a:schemeClr val="lt1"/>
              </a:highlight>
            </a:endParaRPr>
          </a:p>
        </p:txBody>
      </p:sp>
      <p:sp>
        <p:nvSpPr>
          <p:cNvPr id="162" name="Google Shape;162;p24"/>
          <p:cNvSpPr/>
          <p:nvPr/>
        </p:nvSpPr>
        <p:spPr>
          <a:xfrm>
            <a:off x="3124850" y="2539525"/>
            <a:ext cx="2196600" cy="48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4"/>
          <p:cNvSpPr txBox="1"/>
          <p:nvPr/>
        </p:nvSpPr>
        <p:spPr>
          <a:xfrm>
            <a:off x="5321450" y="1017725"/>
            <a:ext cx="340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4"/>
          <p:cNvSpPr txBox="1"/>
          <p:nvPr/>
        </p:nvSpPr>
        <p:spPr>
          <a:xfrm>
            <a:off x="4965350" y="3025600"/>
            <a:ext cx="376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4"/>
          <p:cNvSpPr txBox="1"/>
          <p:nvPr/>
        </p:nvSpPr>
        <p:spPr>
          <a:xfrm>
            <a:off x="5663225" y="2133325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</a:rPr>
              <a:t>At the time </a:t>
            </a:r>
            <a:r>
              <a:rPr lang="en" sz="1200">
                <a:solidFill>
                  <a:srgbClr val="222222"/>
                </a:solidFill>
              </a:rPr>
              <a:t>Freddie Mercury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</a:rPr>
              <a:t> the lead singer of </a:t>
            </a:r>
            <a:r>
              <a:rPr lang="en" sz="1200">
                <a:solidFill>
                  <a:srgbClr val="222222"/>
                </a:solidFill>
              </a:rPr>
              <a:t>Queen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</a:rPr>
              <a:t> was in his prime. They were releasing several hit songs, his only request then was that it would never, ever stop.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20"/>
              <a:t>Lyrics Breakdown !</a:t>
            </a:r>
            <a:endParaRPr b="1" sz="2520"/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311700" y="1275800"/>
            <a:ext cx="3123300" cy="13794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222222"/>
                </a:solidFill>
                <a:highlight>
                  <a:srgbClr val="FFFFFF"/>
                </a:highlight>
              </a:rPr>
              <a:t>[Verse 2]</a:t>
            </a:r>
            <a:endParaRPr sz="135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222222"/>
                </a:solidFill>
                <a:highlight>
                  <a:schemeClr val="lt1"/>
                </a:highlight>
              </a:rPr>
              <a:t>I'm a rocket ship on my way to Mars on a collision course</a:t>
            </a:r>
            <a:endParaRPr sz="135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222222"/>
                </a:solidFill>
                <a:highlight>
                  <a:schemeClr val="lt1"/>
                </a:highlight>
              </a:rPr>
              <a:t>I am a satellite, I'm out of control</a:t>
            </a:r>
            <a:endParaRPr sz="135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222222"/>
                </a:solidFill>
                <a:highlight>
                  <a:schemeClr val="lt1"/>
                </a:highlight>
              </a:rPr>
              <a:t>I'm a sex machine ready to reload like an atom bomb</a:t>
            </a:r>
            <a:endParaRPr sz="135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50">
                <a:solidFill>
                  <a:srgbClr val="222222"/>
                </a:solidFill>
                <a:highlight>
                  <a:schemeClr val="lt1"/>
                </a:highlight>
              </a:rPr>
              <a:t>About to oh, oh, oh, oh, oh, explode</a:t>
            </a:r>
            <a:endParaRPr sz="1200">
              <a:solidFill>
                <a:srgbClr val="222222"/>
              </a:solidFill>
              <a:highlight>
                <a:schemeClr val="lt1"/>
              </a:highlight>
            </a:endParaRPr>
          </a:p>
        </p:txBody>
      </p:sp>
      <p:sp>
        <p:nvSpPr>
          <p:cNvPr id="172" name="Google Shape;172;p25"/>
          <p:cNvSpPr/>
          <p:nvPr/>
        </p:nvSpPr>
        <p:spPr>
          <a:xfrm>
            <a:off x="3586200" y="1725200"/>
            <a:ext cx="1815300" cy="48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5"/>
          <p:cNvSpPr txBox="1"/>
          <p:nvPr/>
        </p:nvSpPr>
        <p:spPr>
          <a:xfrm>
            <a:off x="5321450" y="1017725"/>
            <a:ext cx="340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5"/>
          <p:cNvSpPr txBox="1"/>
          <p:nvPr/>
        </p:nvSpPr>
        <p:spPr>
          <a:xfrm>
            <a:off x="4965350" y="3025600"/>
            <a:ext cx="376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5"/>
          <p:cNvSpPr txBox="1"/>
          <p:nvPr/>
        </p:nvSpPr>
        <p:spPr>
          <a:xfrm>
            <a:off x="5663225" y="21333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5"/>
          <p:cNvSpPr/>
          <p:nvPr/>
        </p:nvSpPr>
        <p:spPr>
          <a:xfrm>
            <a:off x="3435000" y="3425800"/>
            <a:ext cx="1815300" cy="48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5"/>
          <p:cNvSpPr txBox="1"/>
          <p:nvPr/>
        </p:nvSpPr>
        <p:spPr>
          <a:xfrm>
            <a:off x="5463350" y="3300075"/>
            <a:ext cx="326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Mercury is using the explosion of an atom bomb as a euphemism for male ejaculation.</a:t>
            </a:r>
            <a:endParaRPr/>
          </a:p>
        </p:txBody>
      </p:sp>
      <p:sp>
        <p:nvSpPr>
          <p:cNvPr id="178" name="Google Shape;178;p25"/>
          <p:cNvSpPr txBox="1"/>
          <p:nvPr/>
        </p:nvSpPr>
        <p:spPr>
          <a:xfrm>
            <a:off x="5552700" y="1275800"/>
            <a:ext cx="3408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At the time, he was just going higher and higher. </a:t>
            </a: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But, everything has to come to an end, or in this case a ‘collision course’ which would later see Freddie Mercury being diagnosed of HIV/AIDS.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 for tuning in 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