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  <p:sldId id="267" r:id="rId5"/>
    <p:sldId id="268" r:id="rId6"/>
    <p:sldId id="269" r:id="rId7"/>
    <p:sldId id="270" r:id="rId8"/>
    <p:sldId id="266" r:id="rId9"/>
    <p:sldId id="259" r:id="rId10"/>
    <p:sldId id="260" r:id="rId11"/>
    <p:sldId id="261" r:id="rId12"/>
    <p:sldId id="272" r:id="rId13"/>
    <p:sldId id="274" r:id="rId14"/>
    <p:sldId id="273" r:id="rId15"/>
    <p:sldId id="271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4" d="100"/>
          <a:sy n="64" d="100"/>
        </p:scale>
        <p:origin x="71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6CA9AF-D8BE-494A-BAB0-B2DE910EB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490F42A-66CC-42A9-BD9C-FD3BF9F65B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F7A6B6-1A2A-4CC6-8AF6-DDA0702F0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B7820B-61F2-4975-AD31-1622D9FB8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D7A9A0-61D5-4426-89DA-B574753C8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853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000586-A3ED-4C47-B917-BAE06CD61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8825C2-7B73-442D-9618-3993F7483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992AF0-63A3-4C20-817F-BF1DF2E9B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A8EAD3-B822-4CFA-ACD7-502A2976C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117238-7A4B-4CED-96CE-4A342C465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453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61C6EC-A0E8-49DB-8204-FFBB8D390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DBFA477-EF5F-4773-A8C2-F936E7118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DA7EA3-FBD4-4D6D-9073-036DF3B1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DC2425-5AF6-4BCF-AEDB-2A351BA24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6AF34B-7090-4B76-9DA5-CB7E16777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6315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0B6E96-3678-4BE1-8AF2-2A4447F14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497BEE-38A4-42E6-84D6-67F40E0E5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8BA2FC2-9BC1-4435-9982-11220B025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5092AE-3371-43AE-9D7A-146E8BF4D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7F25FC-16BF-4D39-97C2-9933817D4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27E16F-1AA0-4A51-B1FD-8A9F57466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026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62E04A-F7F0-4A27-BEA6-CF0FC2C85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5D583C-8203-4433-8D29-7DC7FEA93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A8C97A6-871F-48E7-8CEF-9B56083BC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BDEFD4D-9215-4F3F-B175-B4F95BD34C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FBE9B51-8BF2-471D-B18C-414414100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C9E4817-DC48-4944-96F1-56D62FC74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76CE3CF-7356-4C53-AB28-CDF7D106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F0B0D64-00C9-4309-92D5-E7759033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0395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9759B6-9E82-4FBE-88FB-E697680AB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DAF93EC-8A5A-49A3-8774-268F77BF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AB1001-87ED-4625-96B5-98AEF33D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9F3B01E-978D-48D0-B275-BBF1F44E7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95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AA8137D-AABD-4E21-B219-6E8D9853A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B529F60-53C0-48E3-A3BE-140714367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C31197-3925-480B-A7A9-F1F1FBEB3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947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80F94B-2357-4A93-9B91-753EBA01D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782A21-EC7F-47F8-89F5-60939D5DE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50E057A-EA0E-4D92-A6A6-45EFC5D9E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475C54-78EF-493D-A29E-407AB06BF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4BA486D-DA84-466B-B420-8039AD02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E23AF5-023C-4A0C-B774-BECB2382D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93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DE91C6-7165-4727-AF68-A4D64900E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4CE0EE7-A60E-41ED-ABA0-252D9C4094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5856590-1AC3-4B17-B24E-43D4B8FBD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C5AA31A-B9D9-43C4-9F2C-A548742A2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E684AD-D580-4E02-95AA-B21EA409B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8C31E3-075B-4215-BC90-A3141F5A1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48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20B757-46F5-48B0-8870-A5F4D245B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5F21D01-0FE1-4BDE-A3CB-93FC34F02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0363F5-ADDE-487B-8985-5A9E36D6B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25F7451-27A2-49D2-BD76-9E1CD6335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957F59-8438-4371-BFCB-34CB8282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30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D3DB5E0-FC5D-4DCE-97DE-BDAC83165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1FB6C08-2C7A-4A28-B8FC-6A55D854B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954AC5-0FB5-47B1-ABAC-2BE7BE54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EB7D98-0721-495B-A643-F8CE0B1D1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CE634F-F16E-4501-9B87-DA021AE67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272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4949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573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8688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0819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963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240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691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38685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8624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1147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43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EF0B366-E9C9-4B9E-B434-36B99FB1B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FE42AC-3020-42F9-A1D0-8E7FA9EF9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857D68-9CD2-4746-B2E6-9770C80913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B36E4-5DA3-4DC7-BC07-EE1D5A2FACDA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B0E704-AEA5-4E52-83A2-0676CA4BC8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73C4A3-244D-4EE0-BA3F-A14F4B795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91B13-FBAC-4049-8C4A-5F284C0D6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4733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48C056A-EA7E-489F-9A56-66D3EFFD520D}" type="datetimeFigureOut">
              <a:rPr kumimoji="1" lang="ja-JP" altLang="en-US" smtClean="0"/>
              <a:t>2022/9/7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42BF320-453F-436B-8BDB-B1DDFCBC23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5698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-tJYN-eG1z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hyperlink" Target="https://www.youtube.com/watch?v=-tJYN-eG1z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B13BF94-CC97-4201-9240-A68C794DA0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277" r="23590" b="1"/>
          <a:stretch/>
        </p:blipFill>
        <p:spPr>
          <a:xfrm>
            <a:off x="213360" y="10"/>
            <a:ext cx="11978640" cy="6857990"/>
          </a:xfrm>
          <a:custGeom>
            <a:avLst/>
            <a:gdLst/>
            <a:ahLst/>
            <a:cxnLst/>
            <a:rect l="l" t="t" r="r" b="b"/>
            <a:pathLst>
              <a:path w="11841276" h="6858000">
                <a:moveTo>
                  <a:pt x="0" y="0"/>
                </a:moveTo>
                <a:lnTo>
                  <a:pt x="11841276" y="0"/>
                </a:lnTo>
                <a:lnTo>
                  <a:pt x="11841276" y="6858000"/>
                </a:lnTo>
                <a:lnTo>
                  <a:pt x="3176154" y="6858000"/>
                </a:lnTo>
                <a:close/>
              </a:path>
            </a:pathLst>
          </a:custGeom>
        </p:spPr>
      </p:pic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A4D1609B-102A-4C77-86A2-ACB29FB9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52050" cy="6858478"/>
          </a:xfrm>
          <a:custGeom>
            <a:avLst/>
            <a:gdLst>
              <a:gd name="connsiteX0" fmla="*/ 4352050 w 4352050"/>
              <a:gd name="connsiteY0" fmla="*/ 6858478 h 6858478"/>
              <a:gd name="connsiteX1" fmla="*/ 0 w 4352050"/>
              <a:gd name="connsiteY1" fmla="*/ 6858478 h 6858478"/>
              <a:gd name="connsiteX2" fmla="*/ 0 w 4352050"/>
              <a:gd name="connsiteY2" fmla="*/ 0 h 6858478"/>
              <a:gd name="connsiteX3" fmla="*/ 103870 w 4352050"/>
              <a:gd name="connsiteY3" fmla="*/ 0 h 6858478"/>
              <a:gd name="connsiteX4" fmla="*/ 1170098 w 4352050"/>
              <a:gd name="connsiteY4" fmla="*/ 0 h 6858478"/>
              <a:gd name="connsiteX5" fmla="*/ 1175675 w 435205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2050" h="6858478">
                <a:moveTo>
                  <a:pt x="4352050" y="6858478"/>
                </a:moveTo>
                <a:lnTo>
                  <a:pt x="0" y="6858478"/>
                </a:lnTo>
                <a:lnTo>
                  <a:pt x="0" y="0"/>
                </a:lnTo>
                <a:lnTo>
                  <a:pt x="103870" y="0"/>
                </a:lnTo>
                <a:lnTo>
                  <a:pt x="1170098" y="0"/>
                </a:lnTo>
                <a:lnTo>
                  <a:pt x="117567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8CA0C41-9332-42E9-BF4A-5DB3363BE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24051" cy="6858478"/>
          </a:xfrm>
          <a:custGeom>
            <a:avLst/>
            <a:gdLst>
              <a:gd name="connsiteX0" fmla="*/ 3524051 w 3524051"/>
              <a:gd name="connsiteY0" fmla="*/ 6858478 h 6858478"/>
              <a:gd name="connsiteX1" fmla="*/ 0 w 3524051"/>
              <a:gd name="connsiteY1" fmla="*/ 6858478 h 6858478"/>
              <a:gd name="connsiteX2" fmla="*/ 0 w 3524051"/>
              <a:gd name="connsiteY2" fmla="*/ 0 h 6858478"/>
              <a:gd name="connsiteX3" fmla="*/ 342099 w 3524051"/>
              <a:gd name="connsiteY3" fmla="*/ 0 h 6858478"/>
              <a:gd name="connsiteX4" fmla="*/ 347676 w 3524051"/>
              <a:gd name="connsiteY4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4051" h="6858478">
                <a:moveTo>
                  <a:pt x="3524051" y="6858478"/>
                </a:moveTo>
                <a:lnTo>
                  <a:pt x="0" y="6858478"/>
                </a:lnTo>
                <a:lnTo>
                  <a:pt x="0" y="0"/>
                </a:lnTo>
                <a:lnTo>
                  <a:pt x="342099" y="0"/>
                </a:lnTo>
                <a:lnTo>
                  <a:pt x="347676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955DEBA-3FD8-4736-B56C-4CC1A00FCD68}"/>
              </a:ext>
            </a:extLst>
          </p:cNvPr>
          <p:cNvSpPr txBox="1"/>
          <p:nvPr/>
        </p:nvSpPr>
        <p:spPr>
          <a:xfrm>
            <a:off x="252472" y="5098774"/>
            <a:ext cx="34044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chemeClr val="bg1"/>
                </a:solidFill>
              </a:rPr>
              <a:t>Ayaka, Narumi, </a:t>
            </a:r>
            <a:r>
              <a:rPr kumimoji="1" lang="en-US" altLang="ja-JP" sz="3200" dirty="0" err="1">
                <a:solidFill>
                  <a:schemeClr val="bg1"/>
                </a:solidFill>
              </a:rPr>
              <a:t>Koyuki</a:t>
            </a:r>
            <a:endParaRPr kumimoji="1" lang="ja-JP" altLang="en-US" sz="3200" dirty="0">
              <a:solidFill>
                <a:schemeClr val="bg1"/>
              </a:solidFill>
            </a:endParaRPr>
          </a:p>
        </p:txBody>
      </p:sp>
      <p:pic>
        <p:nvPicPr>
          <p:cNvPr id="22" name="オーディオ 21">
            <a:hlinkClick r:id="" action="ppaction://media"/>
            <a:extLst>
              <a:ext uri="{FF2B5EF4-FFF2-40B4-BE49-F238E27FC236}">
                <a16:creationId xmlns:a16="http://schemas.microsoft.com/office/drawing/2014/main" id="{468F4AB5-E740-4B18-BD95-B2B66979B3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4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10"/>
    </mc:Choice>
    <mc:Fallback>
      <p:transition spd="slow" advTm="7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1584D64-56FE-491A-A955-76DD45C81A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" b="4673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89D844-E3AC-45E3-AE26-F3ED0D328D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160" r="-2" b="14188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A84985EE-1827-4153-BBAD-63D92B8DF2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49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451"/>
    </mc:Choice>
    <mc:Fallback>
      <p:transition spd="slow" advTm="384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313997-D2E2-F702-D93C-0C0B948B1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75" y="811010"/>
            <a:ext cx="10178322" cy="1492132"/>
          </a:xfrm>
        </p:spPr>
        <p:txBody>
          <a:bodyPr>
            <a:normAutofit/>
          </a:bodyPr>
          <a:lstStyle/>
          <a:p>
            <a:r>
              <a:rPr kumimoji="1" lang="en-US" altLang="ja-JP" sz="4000" b="1" dirty="0">
                <a:latin typeface="+mn-ea"/>
                <a:ea typeface="+mn-ea"/>
              </a:rPr>
              <a:t>Please listen </a:t>
            </a:r>
            <a:r>
              <a:rPr kumimoji="1" lang="en-US" altLang="ja-JP" sz="4000" b="1">
                <a:latin typeface="+mn-ea"/>
                <a:ea typeface="+mn-ea"/>
              </a:rPr>
              <a:t>to it </a:t>
            </a:r>
            <a:r>
              <a:rPr kumimoji="1" lang="en-US" altLang="ja-JP" sz="4000" b="1" dirty="0">
                <a:latin typeface="+mn-ea"/>
                <a:ea typeface="+mn-ea"/>
              </a:rPr>
              <a:t>and fill in the blanks!!</a:t>
            </a:r>
            <a:endParaRPr kumimoji="1" lang="ja-JP" altLang="en-US" sz="4000" b="1" dirty="0">
              <a:latin typeface="+mn-ea"/>
              <a:ea typeface="+mn-ea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5E5A88-B613-01BC-1C09-EEBA22AB0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342900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/>
              <a:t> </a:t>
            </a:r>
            <a:r>
              <a:rPr kumimoji="1" lang="en-US" altLang="ja-JP" dirty="0">
                <a:hlinkClick r:id="rId4"/>
              </a:rPr>
              <a:t>https://www.youtube.com/watch?v=-tJYN-eG1zk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18BBF61-EA65-E160-29A0-6A8B95E553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087" y="1878012"/>
            <a:ext cx="4351338" cy="4351338"/>
          </a:xfrm>
          <a:prstGeom prst="rect">
            <a:avLst/>
          </a:prstGeom>
        </p:spPr>
      </p:pic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C114D7CA-6EF4-45FE-8662-41551836E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14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24"/>
    </mc:Choice>
    <mc:Fallback>
      <p:transition spd="slow" advTm="7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2CDE47-2B74-9916-88EE-BAF3A06E6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>
                <a:latin typeface="+mn-lt"/>
              </a:rPr>
              <a:t>We Will Rock You 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B2C7C57-932D-9F27-7E3E-FE0A67DB6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1781175"/>
            <a:ext cx="10454547" cy="42862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ja-JP" dirty="0"/>
              <a:t>[Verse 1]</a:t>
            </a:r>
          </a:p>
          <a:p>
            <a:pPr marL="0" indent="0">
              <a:buNone/>
            </a:pPr>
            <a:r>
              <a:rPr lang="en-US" altLang="ja-JP" dirty="0"/>
              <a:t>Buddy, you're a boy, make a big noise</a:t>
            </a:r>
          </a:p>
          <a:p>
            <a:pPr marL="0" indent="0">
              <a:buNone/>
            </a:pPr>
            <a:r>
              <a:rPr lang="en-US" altLang="ja-JP" dirty="0"/>
              <a:t>Playing in the street</a:t>
            </a:r>
          </a:p>
          <a:p>
            <a:pPr marL="0" indent="0">
              <a:buNone/>
            </a:pPr>
            <a:r>
              <a:rPr lang="en-US" altLang="ja-JP" dirty="0" err="1"/>
              <a:t>Gonna</a:t>
            </a:r>
            <a:r>
              <a:rPr lang="en-US" altLang="ja-JP" dirty="0"/>
              <a:t> be a </a:t>
            </a:r>
            <a:r>
              <a:rPr lang="en-US" altLang="ja-JP" b="1" dirty="0">
                <a:solidFill>
                  <a:srgbClr val="FF0000"/>
                </a:solidFill>
              </a:rPr>
              <a:t>man</a:t>
            </a:r>
            <a:r>
              <a:rPr lang="en-US" altLang="ja-JP" dirty="0"/>
              <a:t> someday</a:t>
            </a:r>
          </a:p>
          <a:p>
            <a:pPr marL="0" indent="0">
              <a:buNone/>
            </a:pPr>
            <a:r>
              <a:rPr lang="en-US" altLang="ja-JP" dirty="0"/>
              <a:t>You </a:t>
            </a:r>
            <a:r>
              <a:rPr lang="en-US" altLang="ja-JP" b="1" dirty="0">
                <a:solidFill>
                  <a:srgbClr val="FF0000"/>
                </a:solidFill>
              </a:rPr>
              <a:t>got mud</a:t>
            </a:r>
            <a:r>
              <a:rPr lang="en-US" altLang="ja-JP" dirty="0"/>
              <a:t> on your face</a:t>
            </a:r>
          </a:p>
          <a:p>
            <a:pPr marL="0" indent="0">
              <a:buNone/>
            </a:pPr>
            <a:r>
              <a:rPr lang="en-US" altLang="ja-JP" dirty="0"/>
              <a:t>You big disgrace</a:t>
            </a:r>
          </a:p>
          <a:p>
            <a:pPr marL="0" indent="0">
              <a:buNone/>
            </a:pPr>
            <a:r>
              <a:rPr lang="en-US" altLang="ja-JP" b="1" dirty="0">
                <a:solidFill>
                  <a:srgbClr val="FF0000"/>
                </a:solidFill>
              </a:rPr>
              <a:t>Kicking</a:t>
            </a:r>
            <a:r>
              <a:rPr lang="en-US" altLang="ja-JP" dirty="0"/>
              <a:t> your can</a:t>
            </a:r>
          </a:p>
          <a:p>
            <a:pPr marL="0" indent="0">
              <a:buNone/>
            </a:pPr>
            <a:r>
              <a:rPr lang="en-US" altLang="ja-JP" dirty="0"/>
              <a:t>All over the place, singing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[Chorus]</a:t>
            </a:r>
          </a:p>
          <a:p>
            <a:pPr marL="0" indent="0">
              <a:buNone/>
            </a:pPr>
            <a:r>
              <a:rPr lang="en-US" altLang="ja-JP" dirty="0"/>
              <a:t>We will, we will </a:t>
            </a:r>
            <a:r>
              <a:rPr lang="en-US" altLang="ja-JP" b="1" dirty="0">
                <a:solidFill>
                  <a:srgbClr val="FF0000"/>
                </a:solidFill>
              </a:rPr>
              <a:t>rock you</a:t>
            </a:r>
          </a:p>
          <a:p>
            <a:pPr marL="0" indent="0">
              <a:buNone/>
            </a:pPr>
            <a:r>
              <a:rPr lang="en-US" altLang="ja-JP" dirty="0"/>
              <a:t>We will, we will </a:t>
            </a:r>
            <a:r>
              <a:rPr lang="en-US" altLang="ja-JP" b="1" dirty="0">
                <a:solidFill>
                  <a:srgbClr val="FF0000"/>
                </a:solidFill>
              </a:rPr>
              <a:t>rock you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5D0F5C4-823A-8DC9-994E-A56E2A760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0" y="1461827"/>
            <a:ext cx="3225072" cy="3225072"/>
          </a:xfrm>
          <a:prstGeom prst="rect">
            <a:avLst/>
          </a:prstGeom>
        </p:spPr>
      </p:pic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241F2AA9-6AF0-4151-9583-C19263D6CE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20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399"/>
    </mc:Choice>
    <mc:Fallback>
      <p:transition spd="slow" advTm="473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ACFA46-573D-9761-6AC4-93B23A0A9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37739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ja-JP" dirty="0"/>
              <a:t>[Verse 2]</a:t>
            </a:r>
          </a:p>
          <a:p>
            <a:pPr marL="0" indent="0">
              <a:buNone/>
            </a:pPr>
            <a:r>
              <a:rPr kumimoji="1" lang="en-US" altLang="ja-JP" dirty="0"/>
              <a:t>Buddy, you're a young man, hard man</a:t>
            </a:r>
          </a:p>
          <a:p>
            <a:pPr marL="0" indent="0">
              <a:buNone/>
            </a:pPr>
            <a:r>
              <a:rPr kumimoji="1" lang="en-US" altLang="ja-JP" dirty="0"/>
              <a:t>Shouting in the street</a:t>
            </a:r>
          </a:p>
          <a:p>
            <a:pPr marL="0" indent="0">
              <a:buNone/>
            </a:pPr>
            <a:r>
              <a:rPr kumimoji="1" lang="en-US" altLang="ja-JP" dirty="0" err="1"/>
              <a:t>Gonna</a:t>
            </a:r>
            <a:r>
              <a:rPr kumimoji="1" lang="en-US" altLang="ja-JP" dirty="0"/>
              <a:t> take on the world someday</a:t>
            </a:r>
          </a:p>
          <a:p>
            <a:pPr marL="0" indent="0">
              <a:buNone/>
            </a:pPr>
            <a:r>
              <a:rPr kumimoji="1" lang="en-US" altLang="ja-JP" dirty="0"/>
              <a:t>You </a:t>
            </a:r>
            <a:r>
              <a:rPr kumimoji="1" lang="en-US" altLang="ja-JP" b="1" dirty="0">
                <a:solidFill>
                  <a:srgbClr val="FF0000"/>
                </a:solidFill>
              </a:rPr>
              <a:t>got blood </a:t>
            </a:r>
            <a:r>
              <a:rPr kumimoji="1" lang="en-US" altLang="ja-JP" dirty="0"/>
              <a:t>on your face</a:t>
            </a:r>
          </a:p>
          <a:p>
            <a:pPr marL="0" indent="0">
              <a:buNone/>
            </a:pPr>
            <a:r>
              <a:rPr kumimoji="1" lang="en-US" altLang="ja-JP" dirty="0"/>
              <a:t>You big disgrace </a:t>
            </a:r>
          </a:p>
          <a:p>
            <a:pPr marL="0" indent="0">
              <a:buNone/>
            </a:pPr>
            <a:r>
              <a:rPr lang="en-US" altLang="ja-JP" b="1" dirty="0">
                <a:solidFill>
                  <a:srgbClr val="FF0000"/>
                </a:solidFill>
              </a:rPr>
              <a:t>Waving</a:t>
            </a:r>
            <a:r>
              <a:rPr lang="en-US" altLang="ja-JP" dirty="0"/>
              <a:t> </a:t>
            </a:r>
            <a:r>
              <a:rPr kumimoji="1" lang="en-US" altLang="ja-JP" dirty="0"/>
              <a:t>your banner</a:t>
            </a:r>
          </a:p>
          <a:p>
            <a:pPr marL="0" indent="0">
              <a:buNone/>
            </a:pPr>
            <a:r>
              <a:rPr kumimoji="1" lang="en-US" altLang="ja-JP" dirty="0"/>
              <a:t>All over the place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[Chorus]</a:t>
            </a:r>
          </a:p>
          <a:p>
            <a:pPr marL="0" indent="0">
              <a:buNone/>
            </a:pPr>
            <a:r>
              <a:rPr kumimoji="1" lang="en-US" altLang="ja-JP" dirty="0"/>
              <a:t>We will, we will rock you (Sing it out)</a:t>
            </a:r>
          </a:p>
          <a:p>
            <a:pPr marL="0" indent="0">
              <a:buNone/>
            </a:pPr>
            <a:r>
              <a:rPr kumimoji="1" lang="en-US" altLang="ja-JP" dirty="0"/>
              <a:t>We will, we will rock you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24FB8C7-6971-2BBD-6596-2F5B376F2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398" y="1766887"/>
            <a:ext cx="4985134" cy="3324225"/>
          </a:xfrm>
          <a:prstGeom prst="rect">
            <a:avLst/>
          </a:prstGeom>
        </p:spPr>
      </p:pic>
      <p:pic>
        <p:nvPicPr>
          <p:cNvPr id="2" name="オーディオ 1">
            <a:hlinkClick r:id="" action="ppaction://media"/>
            <a:extLst>
              <a:ext uri="{FF2B5EF4-FFF2-40B4-BE49-F238E27FC236}">
                <a16:creationId xmlns:a16="http://schemas.microsoft.com/office/drawing/2014/main" id="{EEA99606-471F-4778-885E-A64507E058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55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237"/>
    </mc:Choice>
    <mc:Fallback>
      <p:transition spd="slow" advTm="24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BAE6D1-6313-08D9-16D2-A7DDE366D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175" y="933870"/>
            <a:ext cx="10515600" cy="519981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kumimoji="1" lang="en-US" altLang="ja-JP" dirty="0"/>
              <a:t>[Verse 3]</a:t>
            </a:r>
          </a:p>
          <a:p>
            <a:pPr marL="0" indent="0">
              <a:buNone/>
            </a:pPr>
            <a:r>
              <a:rPr kumimoji="1" lang="en-US" altLang="ja-JP" dirty="0"/>
              <a:t>Buddy, you're an old man, poor man</a:t>
            </a:r>
          </a:p>
          <a:p>
            <a:pPr marL="0" indent="0">
              <a:buNone/>
            </a:pPr>
            <a:r>
              <a:rPr lang="en-US" altLang="ja-JP" b="1" dirty="0">
                <a:solidFill>
                  <a:srgbClr val="FF0000"/>
                </a:solidFill>
              </a:rPr>
              <a:t>Pleading</a:t>
            </a:r>
            <a:r>
              <a:rPr kumimoji="1" lang="en-US" altLang="ja-JP" dirty="0"/>
              <a:t> with your eyes</a:t>
            </a:r>
          </a:p>
          <a:p>
            <a:pPr marL="0" indent="0">
              <a:buNone/>
            </a:pPr>
            <a:r>
              <a:rPr kumimoji="1" lang="en-US" altLang="ja-JP" dirty="0" err="1"/>
              <a:t>Gonna</a:t>
            </a:r>
            <a:r>
              <a:rPr kumimoji="1" lang="en-US" altLang="ja-JP" dirty="0"/>
              <a:t> make you some </a:t>
            </a:r>
            <a:r>
              <a:rPr kumimoji="1" lang="en-US" altLang="ja-JP" b="1" dirty="0">
                <a:solidFill>
                  <a:srgbClr val="FF0000"/>
                </a:solidFill>
              </a:rPr>
              <a:t>peace</a:t>
            </a:r>
            <a:r>
              <a:rPr kumimoji="1" lang="en-US" altLang="ja-JP" dirty="0"/>
              <a:t> someday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You got mud on your face</a:t>
            </a:r>
          </a:p>
          <a:p>
            <a:pPr marL="0" indent="0">
              <a:buNone/>
            </a:pPr>
            <a:r>
              <a:rPr kumimoji="1" lang="en-US" altLang="ja-JP" dirty="0"/>
              <a:t>Big disgrace</a:t>
            </a:r>
          </a:p>
          <a:p>
            <a:pPr marL="0" indent="0">
              <a:buNone/>
            </a:pPr>
            <a:r>
              <a:rPr kumimoji="1" lang="en-US" altLang="ja-JP" dirty="0"/>
              <a:t>Somebody better </a:t>
            </a:r>
            <a:r>
              <a:rPr kumimoji="1" lang="en-US" altLang="ja-JP" b="1" dirty="0">
                <a:solidFill>
                  <a:srgbClr val="FF0000"/>
                </a:solidFill>
              </a:rPr>
              <a:t>put you back</a:t>
            </a:r>
          </a:p>
          <a:p>
            <a:pPr marL="0" indent="0">
              <a:buNone/>
            </a:pPr>
            <a:r>
              <a:rPr kumimoji="1" lang="en-US" altLang="ja-JP" dirty="0"/>
              <a:t>Into your place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[Chorus]</a:t>
            </a:r>
          </a:p>
          <a:p>
            <a:pPr marL="0" indent="0">
              <a:buNone/>
            </a:pPr>
            <a:r>
              <a:rPr kumimoji="1" lang="en-US" altLang="ja-JP" dirty="0"/>
              <a:t>We will, we will rock you, sing it</a:t>
            </a:r>
          </a:p>
          <a:p>
            <a:pPr marL="0" indent="0">
              <a:buNone/>
            </a:pPr>
            <a:r>
              <a:rPr kumimoji="1" lang="en-US" altLang="ja-JP" dirty="0"/>
              <a:t>We will, we will rock you, everybody</a:t>
            </a:r>
          </a:p>
          <a:p>
            <a:pPr marL="0" indent="0">
              <a:buNone/>
            </a:pPr>
            <a:r>
              <a:rPr kumimoji="1" lang="en-US" altLang="ja-JP" dirty="0"/>
              <a:t>We will, we will rock you, hmm</a:t>
            </a:r>
          </a:p>
          <a:p>
            <a:pPr marL="0" indent="0">
              <a:buNone/>
            </a:pPr>
            <a:r>
              <a:rPr kumimoji="1" lang="en-US" altLang="ja-JP" dirty="0"/>
              <a:t>We will, we will rock you, alright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79AA28C-1652-C822-10B5-C86890449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729" y="2705100"/>
            <a:ext cx="5722720" cy="321903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E08F884-21D9-E070-6D21-EC6290699247}"/>
              </a:ext>
            </a:extLst>
          </p:cNvPr>
          <p:cNvSpPr txBox="1"/>
          <p:nvPr/>
        </p:nvSpPr>
        <p:spPr>
          <a:xfrm>
            <a:off x="6343650" y="1588653"/>
            <a:ext cx="4562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8B323">
                    <a:lumMod val="75000"/>
                  </a:srgbClr>
                </a:solidFill>
                <a:effectLst/>
                <a:uLnTx/>
                <a:uFillTx/>
                <a:latin typeface="Gill Sans MT" panose="020B0502020104020203"/>
                <a:ea typeface="メイリオ" panose="020B0604030504040204" pitchFamily="50" charset="-128"/>
                <a:cs typeface="+mn-cs"/>
              </a:rPr>
              <a:t>Thank you for trying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B323">
                    <a:lumMod val="75000"/>
                  </a:srgbClr>
                </a:solidFill>
                <a:effectLst/>
                <a:uLnTx/>
                <a:uFillTx/>
                <a:latin typeface="Gill Sans MT" panose="020B0502020104020203"/>
                <a:ea typeface="メイリオ" panose="020B0604030504040204" pitchFamily="50" charset="-128"/>
                <a:cs typeface="+mn-cs"/>
              </a:rPr>
              <a:t>！！</a:t>
            </a:r>
          </a:p>
        </p:txBody>
      </p:sp>
      <p:pic>
        <p:nvPicPr>
          <p:cNvPr id="2" name="オーディオ 1">
            <a:hlinkClick r:id="" action="ppaction://media"/>
            <a:extLst>
              <a:ext uri="{FF2B5EF4-FFF2-40B4-BE49-F238E27FC236}">
                <a16:creationId xmlns:a16="http://schemas.microsoft.com/office/drawing/2014/main" id="{A2775E5C-2DFC-4517-BE5D-3F50A2818C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18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562"/>
    </mc:Choice>
    <mc:Fallback>
      <p:transition spd="slow" advTm="42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37B3738-0F0B-717C-CF94-414838EC3622}"/>
              </a:ext>
            </a:extLst>
          </p:cNvPr>
          <p:cNvSpPr txBox="1"/>
          <p:nvPr/>
        </p:nvSpPr>
        <p:spPr>
          <a:xfrm>
            <a:off x="1447165" y="745406"/>
            <a:ext cx="8074815" cy="1618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 Light" panose="020F0302020204030204"/>
                <a:ea typeface="游ゴシック Light" panose="020B0300000000000000" pitchFamily="50" charset="-128"/>
                <a:cs typeface="+mn-cs"/>
              </a:rPr>
              <a:t>Let’s ride a beat and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 Light" panose="020F0302020204030204"/>
                <a:ea typeface="游ゴシック Light" panose="020B0300000000000000" pitchFamily="50" charset="-128"/>
                <a:cs typeface="+mn-cs"/>
              </a:rPr>
              <a:t>enjoy singing!!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A6DA460-9120-C6FC-D33E-6AB9362F967D}"/>
              </a:ext>
            </a:extLst>
          </p:cNvPr>
          <p:cNvSpPr txBox="1"/>
          <p:nvPr/>
        </p:nvSpPr>
        <p:spPr>
          <a:xfrm>
            <a:off x="1285240" y="2486025"/>
            <a:ext cx="8074815" cy="32838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97155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Stomp on your right foot</a:t>
            </a:r>
          </a:p>
          <a:p>
            <a:pPr marL="97155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Stomp on your left foot</a:t>
            </a:r>
          </a:p>
          <a:p>
            <a:pPr marL="97155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Clap your hands</a:t>
            </a:r>
          </a:p>
          <a:p>
            <a:pPr marL="7429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8EBE77-B1BF-84DD-8ECC-B059CADA9FA6}"/>
              </a:ext>
            </a:extLst>
          </p:cNvPr>
          <p:cNvSpPr txBox="1"/>
          <p:nvPr/>
        </p:nvSpPr>
        <p:spPr>
          <a:xfrm>
            <a:off x="1285240" y="4246370"/>
            <a:ext cx="992505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Are you ready???</a:t>
            </a:r>
            <a:endParaRPr kumimoji="1" lang="en-US" altLang="ja-JP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Click here and enjoy!</a:t>
            </a:r>
            <a:endParaRPr kumimoji="1" lang="ja-JP" alt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898C4BC2-7271-46BF-93AC-DF993C7CFE3F}"/>
              </a:ext>
            </a:extLst>
          </p:cNvPr>
          <p:cNvSpPr txBox="1">
            <a:spLocks/>
          </p:cNvSpPr>
          <p:nvPr/>
        </p:nvSpPr>
        <p:spPr>
          <a:xfrm>
            <a:off x="7260635" y="4936067"/>
            <a:ext cx="4593121" cy="31089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/>
              <a:t> </a:t>
            </a:r>
            <a:r>
              <a:rPr lang="en-US" altLang="ja-JP">
                <a:hlinkClick r:id="rId4"/>
              </a:rPr>
              <a:t>https://www.youtube.com/watch?v=-tJYN-eG1zk</a:t>
            </a:r>
            <a:endParaRPr lang="ja-JP" altLang="en-US" dirty="0"/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1733BA74-3E5D-4F74-B871-FB6C39C594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70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810"/>
    </mc:Choice>
    <mc:Fallback>
      <p:transition spd="slow" advTm="33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91544D-053F-9012-1A87-BFA7372237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937" r="9963"/>
          <a:stretch/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B777EB3-3B06-4C87-B520-24708312E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ja-JP" sz="8800" dirty="0"/>
              <a:t>Quiz Time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ABBA9F8D-96D6-41C1-8C64-639FD88945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23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6667"/>
    </mc:Choice>
    <mc:Fallback>
      <p:transition spd="slow" advTm="66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93A3F2-2D59-42E9-980B-A1190EAC7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kumimoji="1" lang="en-US" altLang="ja-JP" sz="4100"/>
              <a:t>What is the </a:t>
            </a:r>
            <a:r>
              <a:rPr kumimoji="1" lang="en-US" altLang="ja-JP" sz="4100" b="1"/>
              <a:t>message</a:t>
            </a:r>
            <a:r>
              <a:rPr kumimoji="1" lang="en-US" altLang="ja-JP" sz="4100"/>
              <a:t> of     “</a:t>
            </a:r>
            <a:r>
              <a:rPr kumimoji="1" lang="en-US" altLang="ja-JP" sz="4100" b="1"/>
              <a:t>We Will </a:t>
            </a:r>
            <a:r>
              <a:rPr lang="en-US" altLang="ja-JP" sz="4100" b="1"/>
              <a:t>R</a:t>
            </a:r>
            <a:r>
              <a:rPr kumimoji="1" lang="en-US" altLang="ja-JP" sz="4100" b="1"/>
              <a:t>ock </a:t>
            </a:r>
            <a:r>
              <a:rPr lang="en-US" altLang="ja-JP" sz="4100" b="1"/>
              <a:t>Y</a:t>
            </a:r>
            <a:r>
              <a:rPr kumimoji="1" lang="en-US" altLang="ja-JP" sz="4100" b="1"/>
              <a:t>ou</a:t>
            </a:r>
            <a:r>
              <a:rPr kumimoji="1" lang="en-US" altLang="ja-JP" sz="4100"/>
              <a:t>”?</a:t>
            </a:r>
            <a:endParaRPr kumimoji="1" lang="ja-JP" altLang="en-US" sz="41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59DFE8-357B-467F-8C2A-DF6C65962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0447" y="2520260"/>
            <a:ext cx="6586489" cy="3785419"/>
          </a:xfrm>
        </p:spPr>
        <p:txBody>
          <a:bodyPr>
            <a:normAutofit/>
          </a:bodyPr>
          <a:lstStyle/>
          <a:p>
            <a:pPr marL="514350" indent="-514350">
              <a:buAutoNum type="alphaLcPeriod"/>
            </a:pPr>
            <a:r>
              <a:rPr kumimoji="1" lang="en-US" altLang="ja-JP" sz="4000" dirty="0"/>
              <a:t>Amaze people</a:t>
            </a:r>
          </a:p>
          <a:p>
            <a:pPr marL="514350" indent="-514350">
              <a:buAutoNum type="alphaLcPeriod"/>
            </a:pPr>
            <a:r>
              <a:rPr lang="en-US" altLang="ja-JP" sz="4000" dirty="0"/>
              <a:t>Give</a:t>
            </a:r>
            <a:r>
              <a:rPr lang="ja-JP" altLang="en-US" sz="4000" dirty="0"/>
              <a:t> </a:t>
            </a:r>
            <a:r>
              <a:rPr lang="en-US" altLang="ja-JP" sz="4000" dirty="0"/>
              <a:t>people</a:t>
            </a:r>
            <a:r>
              <a:rPr lang="ja-JP" altLang="en-US" sz="4000" dirty="0"/>
              <a:t> </a:t>
            </a:r>
            <a:r>
              <a:rPr lang="en-US" altLang="ja-JP" sz="4000" dirty="0"/>
              <a:t>shock</a:t>
            </a:r>
          </a:p>
          <a:p>
            <a:pPr marL="514350" indent="-514350">
              <a:buAutoNum type="alphaLcPeriod"/>
            </a:pPr>
            <a:r>
              <a:rPr lang="en-US" altLang="ja-JP" sz="4000" dirty="0"/>
              <a:t>Tell strong encouragement</a:t>
            </a:r>
          </a:p>
          <a:p>
            <a:pPr marL="514350" indent="-514350">
              <a:buAutoNum type="alphaLcPeriod"/>
            </a:pPr>
            <a:r>
              <a:rPr lang="en-US" altLang="ja-JP" sz="4000" dirty="0"/>
              <a:t>Sing the rock music</a:t>
            </a:r>
          </a:p>
          <a:p>
            <a:pPr marL="514350" indent="-514350">
              <a:buAutoNum type="alphaLcPeriod"/>
            </a:pPr>
            <a:endParaRPr lang="en-US" altLang="ja-JP" sz="2000" dirty="0"/>
          </a:p>
        </p:txBody>
      </p:sp>
      <p:pic>
        <p:nvPicPr>
          <p:cNvPr id="5" name="Picture 4" descr="Microphone and piano">
            <a:extLst>
              <a:ext uri="{FF2B5EF4-FFF2-40B4-BE49-F238E27FC236}">
                <a16:creationId xmlns:a16="http://schemas.microsoft.com/office/drawing/2014/main" id="{BCF3664B-9E76-5F01-6856-0855930D23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33" r="33286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フローチャート: 結合子 3">
            <a:extLst>
              <a:ext uri="{FF2B5EF4-FFF2-40B4-BE49-F238E27FC236}">
                <a16:creationId xmlns:a16="http://schemas.microsoft.com/office/drawing/2014/main" id="{7359E021-6077-4E6B-9C0C-11B60AB35177}"/>
              </a:ext>
            </a:extLst>
          </p:cNvPr>
          <p:cNvSpPr/>
          <p:nvPr/>
        </p:nvSpPr>
        <p:spPr>
          <a:xfrm>
            <a:off x="5080935" y="3866322"/>
            <a:ext cx="564492" cy="546648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59341B6D-4FB3-40AD-8305-F80B5BC065E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5635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99"/>
    </mc:Choice>
    <mc:Fallback>
      <p:transition spd="slow" advTm="21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549DEC-350B-49A4-8B99-7EDA8E11B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altLang="ja-JP" sz="4100" b="1"/>
              <a:t>When </a:t>
            </a:r>
            <a:r>
              <a:rPr lang="en-US" altLang="ja-JP" sz="4100"/>
              <a:t>was “</a:t>
            </a:r>
            <a:r>
              <a:rPr lang="en-US" altLang="ja-JP" sz="4100" b="1"/>
              <a:t>We Will Rock You</a:t>
            </a:r>
            <a:r>
              <a:rPr lang="en-US" altLang="ja-JP" sz="4100"/>
              <a:t>” released?</a:t>
            </a:r>
            <a:endParaRPr kumimoji="1" lang="ja-JP" altLang="en-US" sz="41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1FC5E6-6CE7-4895-9915-C98F93918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3200" dirty="0"/>
              <a:t>a.</a:t>
            </a:r>
            <a:r>
              <a:rPr kumimoji="1" lang="en-US" altLang="ja-JP" sz="4800" dirty="0"/>
              <a:t>2002</a:t>
            </a:r>
          </a:p>
          <a:p>
            <a:pPr marL="0" indent="0">
              <a:buNone/>
            </a:pPr>
            <a:r>
              <a:rPr lang="en-US" altLang="ja-JP" sz="4800" dirty="0"/>
              <a:t>b.1977</a:t>
            </a:r>
          </a:p>
          <a:p>
            <a:pPr marL="0" indent="0">
              <a:buNone/>
            </a:pPr>
            <a:r>
              <a:rPr kumimoji="1" lang="en-US" altLang="ja-JP" sz="4800" dirty="0"/>
              <a:t>c.1982</a:t>
            </a:r>
          </a:p>
          <a:p>
            <a:pPr marL="0" indent="0">
              <a:buNone/>
            </a:pPr>
            <a:r>
              <a:rPr lang="en-US" altLang="ja-JP" sz="4800" dirty="0"/>
              <a:t>d.1999</a:t>
            </a:r>
            <a:endParaRPr kumimoji="1" lang="ja-JP" altLang="en-US" sz="4800" dirty="0"/>
          </a:p>
        </p:txBody>
      </p:sp>
      <p:pic>
        <p:nvPicPr>
          <p:cNvPr id="5" name="Picture 4" descr="Close up of song composition">
            <a:extLst>
              <a:ext uri="{FF2B5EF4-FFF2-40B4-BE49-F238E27FC236}">
                <a16:creationId xmlns:a16="http://schemas.microsoft.com/office/drawing/2014/main" id="{1A7C1AF3-B1E4-B3FE-AA06-0C97262EB9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386" r="27919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4AD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フローチャート: 結合子 3">
            <a:extLst>
              <a:ext uri="{FF2B5EF4-FFF2-40B4-BE49-F238E27FC236}">
                <a16:creationId xmlns:a16="http://schemas.microsoft.com/office/drawing/2014/main" id="{6131A7B3-338F-419D-BAFA-A81A2DAFDC7D}"/>
              </a:ext>
            </a:extLst>
          </p:cNvPr>
          <p:cNvSpPr/>
          <p:nvPr/>
        </p:nvSpPr>
        <p:spPr>
          <a:xfrm>
            <a:off x="4810539" y="3210338"/>
            <a:ext cx="761548" cy="675861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D4C821AA-A0F9-4315-AF5F-9C9B611677D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6126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370"/>
    </mc:Choice>
    <mc:Fallback>
      <p:transition spd="slow" advTm="16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59DFE8-357B-467F-8C2A-DF6C65962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0447" y="2520260"/>
            <a:ext cx="6586489" cy="3785419"/>
          </a:xfrm>
        </p:spPr>
        <p:txBody>
          <a:bodyPr>
            <a:normAutofit/>
          </a:bodyPr>
          <a:lstStyle/>
          <a:p>
            <a:pPr marL="514350" indent="-514350">
              <a:buAutoNum type="alphaLcPeriod"/>
            </a:pPr>
            <a:r>
              <a:rPr lang="en-US" altLang="ja-JP" sz="4000" dirty="0"/>
              <a:t>Breath </a:t>
            </a:r>
          </a:p>
          <a:p>
            <a:pPr marL="514350" indent="-514350">
              <a:buAutoNum type="alphaLcPeriod"/>
            </a:pPr>
            <a:r>
              <a:rPr kumimoji="1" lang="en-US" altLang="ja-JP" sz="4000" dirty="0"/>
              <a:t>Wind </a:t>
            </a:r>
          </a:p>
          <a:p>
            <a:pPr marL="514350" indent="-514350">
              <a:buAutoNum type="alphaLcPeriod"/>
            </a:pPr>
            <a:r>
              <a:rPr lang="en-US" altLang="ja-JP" sz="4000" dirty="0"/>
              <a:t>Crying</a:t>
            </a:r>
          </a:p>
          <a:p>
            <a:pPr marL="514350" indent="-514350">
              <a:buAutoNum type="alphaLcPeriod"/>
            </a:pPr>
            <a:r>
              <a:rPr kumimoji="1" lang="en-US" altLang="ja-JP" sz="4000" dirty="0"/>
              <a:t>Stomp and Clap</a:t>
            </a:r>
            <a:endParaRPr kumimoji="1" lang="ja-JP" altLang="en-US" sz="4000" dirty="0"/>
          </a:p>
          <a:p>
            <a:pPr marL="514350" indent="-514350">
              <a:buAutoNum type="alphaLcPeriod"/>
            </a:pPr>
            <a:endParaRPr lang="en-US" altLang="ja-JP" sz="2000" dirty="0"/>
          </a:p>
        </p:txBody>
      </p:sp>
      <p:pic>
        <p:nvPicPr>
          <p:cNvPr id="5" name="Picture 4" descr="Microphone and piano">
            <a:extLst>
              <a:ext uri="{FF2B5EF4-FFF2-40B4-BE49-F238E27FC236}">
                <a16:creationId xmlns:a16="http://schemas.microsoft.com/office/drawing/2014/main" id="{BCF3664B-9E76-5F01-6856-0855930D23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33" r="33286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フローチャート: 結合子 3">
            <a:extLst>
              <a:ext uri="{FF2B5EF4-FFF2-40B4-BE49-F238E27FC236}">
                <a16:creationId xmlns:a16="http://schemas.microsoft.com/office/drawing/2014/main" id="{7359E021-6077-4E6B-9C0C-11B60AB35177}"/>
              </a:ext>
            </a:extLst>
          </p:cNvPr>
          <p:cNvSpPr/>
          <p:nvPr/>
        </p:nvSpPr>
        <p:spPr>
          <a:xfrm>
            <a:off x="5160447" y="4529104"/>
            <a:ext cx="564492" cy="546648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A69E4CEB-783F-4E2A-A07C-5A8E88B4D12C}"/>
              </a:ext>
            </a:extLst>
          </p:cNvPr>
          <p:cNvSpPr txBox="1">
            <a:spLocks/>
          </p:cNvSpPr>
          <p:nvPr/>
        </p:nvSpPr>
        <p:spPr>
          <a:xfrm>
            <a:off x="801706" y="19359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6000" dirty="0"/>
          </a:p>
        </p:txBody>
      </p:sp>
      <p:sp>
        <p:nvSpPr>
          <p:cNvPr id="8" name="タイトル 7">
            <a:extLst>
              <a:ext uri="{FF2B5EF4-FFF2-40B4-BE49-F238E27FC236}">
                <a16:creationId xmlns:a16="http://schemas.microsoft.com/office/drawing/2014/main" id="{9B509DDF-4FF9-4BC7-8D00-3251F2190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934" y="668313"/>
            <a:ext cx="6309360" cy="1325563"/>
          </a:xfrm>
        </p:spPr>
        <p:txBody>
          <a:bodyPr>
            <a:normAutofit fontScale="90000"/>
          </a:bodyPr>
          <a:lstStyle/>
          <a:p>
            <a:r>
              <a:rPr lang="en-US" altLang="ja-JP" sz="4400" b="1" dirty="0"/>
              <a:t>What sound </a:t>
            </a:r>
            <a:r>
              <a:rPr lang="en-US" altLang="ja-JP" sz="4400" dirty="0"/>
              <a:t>is in the beginning of this song?</a:t>
            </a:r>
            <a:br>
              <a:rPr lang="ja-JP" altLang="en-US" sz="4400" dirty="0"/>
            </a:br>
            <a:endParaRPr lang="ja-JP" altLang="en-US" dirty="0"/>
          </a:p>
        </p:txBody>
      </p:sp>
      <p:pic>
        <p:nvPicPr>
          <p:cNvPr id="10" name="オーディオ 9">
            <a:hlinkClick r:id="" action="ppaction://media"/>
            <a:extLst>
              <a:ext uri="{FF2B5EF4-FFF2-40B4-BE49-F238E27FC236}">
                <a16:creationId xmlns:a16="http://schemas.microsoft.com/office/drawing/2014/main" id="{274FD81C-D2C1-4B09-8EEE-E8CF274A51C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4589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958"/>
    </mc:Choice>
    <mc:Fallback>
      <p:transition spd="slow" advTm="16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549DEC-350B-49A4-8B99-7EDA8E11B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kumimoji="1" lang="en-US" altLang="ja-JP" sz="4400" b="1" dirty="0"/>
              <a:t>How many people </a:t>
            </a:r>
            <a:r>
              <a:rPr lang="en-US" altLang="ja-JP" sz="4400" dirty="0"/>
              <a:t>are in “Queen”?</a:t>
            </a:r>
            <a:endParaRPr kumimoji="1" lang="ja-JP" altLang="en-US" sz="41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1FC5E6-6CE7-4895-9915-C98F93918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514350" indent="-514350">
              <a:buAutoNum type="alphaLcPeriod"/>
            </a:pPr>
            <a:r>
              <a:rPr lang="en-US" altLang="ja-JP" sz="4800" dirty="0"/>
              <a:t> 3</a:t>
            </a:r>
          </a:p>
          <a:p>
            <a:pPr marL="514350" indent="-514350">
              <a:buAutoNum type="alphaLcPeriod"/>
            </a:pPr>
            <a:r>
              <a:rPr lang="en-US" altLang="ja-JP" sz="4800" dirty="0"/>
              <a:t>4</a:t>
            </a:r>
          </a:p>
          <a:p>
            <a:pPr marL="514350" indent="-514350">
              <a:buAutoNum type="alphaLcPeriod"/>
            </a:pPr>
            <a:r>
              <a:rPr kumimoji="1" lang="en-US" altLang="ja-JP" sz="4800" dirty="0"/>
              <a:t>5</a:t>
            </a:r>
          </a:p>
          <a:p>
            <a:pPr marL="514350" indent="-514350">
              <a:buAutoNum type="alphaLcPeriod"/>
            </a:pPr>
            <a:r>
              <a:rPr lang="en-US" altLang="ja-JP" sz="4800" dirty="0"/>
              <a:t>6</a:t>
            </a:r>
          </a:p>
        </p:txBody>
      </p:sp>
      <p:pic>
        <p:nvPicPr>
          <p:cNvPr id="5" name="Picture 4" descr="Close up of song composition">
            <a:extLst>
              <a:ext uri="{FF2B5EF4-FFF2-40B4-BE49-F238E27FC236}">
                <a16:creationId xmlns:a16="http://schemas.microsoft.com/office/drawing/2014/main" id="{1A7C1AF3-B1E4-B3FE-AA06-0C97262EB9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386" r="27919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4" name="フローチャート: 結合子 3">
            <a:extLst>
              <a:ext uri="{FF2B5EF4-FFF2-40B4-BE49-F238E27FC236}">
                <a16:creationId xmlns:a16="http://schemas.microsoft.com/office/drawing/2014/main" id="{6131A7B3-338F-419D-BAFA-A81A2DAFDC7D}"/>
              </a:ext>
            </a:extLst>
          </p:cNvPr>
          <p:cNvSpPr/>
          <p:nvPr/>
        </p:nvSpPr>
        <p:spPr>
          <a:xfrm>
            <a:off x="4810539" y="3210338"/>
            <a:ext cx="761548" cy="675861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2814133C-E3FD-4E1F-AAC0-37B1F8D0EBD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9714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58"/>
    </mc:Choice>
    <mc:Fallback>
      <p:transition spd="slow" advTm="16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59DFE8-357B-467F-8C2A-DF6C65962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0447" y="2520260"/>
            <a:ext cx="6586489" cy="37854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sz="2000" dirty="0"/>
              <a:t> </a:t>
            </a:r>
            <a:r>
              <a:rPr kumimoji="1" lang="en-US" altLang="ja-JP" sz="7200" dirty="0"/>
              <a:t>Yes    </a:t>
            </a:r>
          </a:p>
          <a:p>
            <a:pPr marL="0" indent="0" algn="ctr">
              <a:buNone/>
            </a:pPr>
            <a:r>
              <a:rPr kumimoji="1" lang="en-US" altLang="ja-JP" sz="7200" dirty="0"/>
              <a:t>or  </a:t>
            </a:r>
          </a:p>
          <a:p>
            <a:pPr marL="0" indent="0" algn="ctr">
              <a:buNone/>
            </a:pPr>
            <a:r>
              <a:rPr kumimoji="1" lang="en-US" altLang="ja-JP" sz="7200" dirty="0"/>
              <a:t> No</a:t>
            </a:r>
            <a:endParaRPr lang="en-US" altLang="ja-JP" sz="2000" dirty="0"/>
          </a:p>
        </p:txBody>
      </p:sp>
      <p:pic>
        <p:nvPicPr>
          <p:cNvPr id="5" name="Picture 4" descr="Microphone and piano">
            <a:extLst>
              <a:ext uri="{FF2B5EF4-FFF2-40B4-BE49-F238E27FC236}">
                <a16:creationId xmlns:a16="http://schemas.microsoft.com/office/drawing/2014/main" id="{BCF3664B-9E76-5F01-6856-0855930D23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33" r="33286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4" name="フローチャート: 結合子 3">
            <a:extLst>
              <a:ext uri="{FF2B5EF4-FFF2-40B4-BE49-F238E27FC236}">
                <a16:creationId xmlns:a16="http://schemas.microsoft.com/office/drawing/2014/main" id="{7359E021-6077-4E6B-9C0C-11B60AB35177}"/>
              </a:ext>
            </a:extLst>
          </p:cNvPr>
          <p:cNvSpPr/>
          <p:nvPr/>
        </p:nvSpPr>
        <p:spPr>
          <a:xfrm>
            <a:off x="7168152" y="2270949"/>
            <a:ext cx="2572196" cy="1325562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A69E4CEB-783F-4E2A-A07C-5A8E88B4D12C}"/>
              </a:ext>
            </a:extLst>
          </p:cNvPr>
          <p:cNvSpPr txBox="1">
            <a:spLocks/>
          </p:cNvSpPr>
          <p:nvPr/>
        </p:nvSpPr>
        <p:spPr>
          <a:xfrm>
            <a:off x="801706" y="19359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6000" dirty="0"/>
          </a:p>
        </p:txBody>
      </p:sp>
      <p:sp>
        <p:nvSpPr>
          <p:cNvPr id="8" name="タイトル 7">
            <a:extLst>
              <a:ext uri="{FF2B5EF4-FFF2-40B4-BE49-F238E27FC236}">
                <a16:creationId xmlns:a16="http://schemas.microsoft.com/office/drawing/2014/main" id="{9B509DDF-4FF9-4BC7-8D00-3251F2190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447" y="945386"/>
            <a:ext cx="6309360" cy="1325563"/>
          </a:xfrm>
        </p:spPr>
        <p:txBody>
          <a:bodyPr>
            <a:normAutofit fontScale="90000"/>
          </a:bodyPr>
          <a:lstStyle/>
          <a:p>
            <a:r>
              <a:rPr kumimoji="1" lang="en-US" altLang="ja-JP" sz="5300" dirty="0"/>
              <a:t>Is “Queen” still </a:t>
            </a:r>
            <a:r>
              <a:rPr kumimoji="1" lang="en-US" altLang="ja-JP" sz="5300" b="1" dirty="0"/>
              <a:t>active</a:t>
            </a:r>
            <a:r>
              <a:rPr kumimoji="1" lang="en-US" altLang="ja-JP" sz="5300" dirty="0"/>
              <a:t>?</a:t>
            </a:r>
            <a:br>
              <a:rPr lang="ja-JP" altLang="en-US" sz="4400" dirty="0"/>
            </a:br>
            <a:endParaRPr lang="ja-JP" altLang="en-US" dirty="0"/>
          </a:p>
        </p:txBody>
      </p:sp>
      <p:pic>
        <p:nvPicPr>
          <p:cNvPr id="2" name="オーディオ 1">
            <a:hlinkClick r:id="" action="ppaction://media"/>
            <a:extLst>
              <a:ext uri="{FF2B5EF4-FFF2-40B4-BE49-F238E27FC236}">
                <a16:creationId xmlns:a16="http://schemas.microsoft.com/office/drawing/2014/main" id="{9C00040B-BBBE-475D-9C28-F46F5D737EE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8808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82"/>
    </mc:Choice>
    <mc:Fallback>
      <p:transition spd="slow" advTm="17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5CF64A4-CAB7-4D6A-973F-A01E63234D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380754"/>
            <a:ext cx="5561938" cy="2513516"/>
          </a:xfrm>
        </p:spPr>
        <p:txBody>
          <a:bodyPr>
            <a:normAutofit/>
          </a:bodyPr>
          <a:lstStyle/>
          <a:p>
            <a:r>
              <a:rPr kumimoji="1" lang="en-US" altLang="ja-JP" sz="5600">
                <a:latin typeface="Arial Black" panose="020B0A04020102020204" pitchFamily="34" charset="0"/>
              </a:rPr>
              <a:t>Thank you for listening!!</a:t>
            </a:r>
            <a:endParaRPr kumimoji="1" lang="ja-JP" altLang="en-US" sz="5600">
              <a:latin typeface="Arial Black" panose="020B0A0402010202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9A011AF-D8B8-4083-B013-29658EB79E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5031" y="4076802"/>
            <a:ext cx="5561938" cy="1534587"/>
          </a:xfrm>
        </p:spPr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6BA47B66-0FB8-4AC6-962A-B48A447E68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91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736"/>
    </mc:Choice>
    <mc:Fallback>
      <p:transition spd="slow" advTm="15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4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バッジ">
  <a:themeElements>
    <a:clrScheme name="バッジ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バッジ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バッ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376</Words>
  <Application>Microsoft Office PowerPoint</Application>
  <PresentationFormat>ワイド画面</PresentationFormat>
  <Paragraphs>78</Paragraphs>
  <Slides>14</Slides>
  <Notes>0</Notes>
  <HiddenSlides>0</HiddenSlides>
  <MMClips>14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14</vt:i4>
      </vt:variant>
    </vt:vector>
  </HeadingPairs>
  <TitlesOfParts>
    <vt:vector size="24" baseType="lpstr">
      <vt:lpstr>メイリオ</vt:lpstr>
      <vt:lpstr>游ゴシック</vt:lpstr>
      <vt:lpstr>游ゴシック Light</vt:lpstr>
      <vt:lpstr>Arial</vt:lpstr>
      <vt:lpstr>Arial Black</vt:lpstr>
      <vt:lpstr>Calibri</vt:lpstr>
      <vt:lpstr>Gill Sans MT</vt:lpstr>
      <vt:lpstr>Impact</vt:lpstr>
      <vt:lpstr>Office テーマ</vt:lpstr>
      <vt:lpstr>バッジ</vt:lpstr>
      <vt:lpstr>PowerPoint プレゼンテーション</vt:lpstr>
      <vt:lpstr>PowerPoint プレゼンテーション</vt:lpstr>
      <vt:lpstr>Please listen to it and fill in the blanks!!</vt:lpstr>
      <vt:lpstr>We Will Rock You </vt:lpstr>
      <vt:lpstr>PowerPoint プレゼンテーション</vt:lpstr>
      <vt:lpstr>PowerPoint プレゼンテーション</vt:lpstr>
      <vt:lpstr>PowerPoint プレゼンテーション</vt:lpstr>
      <vt:lpstr>Quiz Time</vt:lpstr>
      <vt:lpstr>What is the message of     “We Will Rock You”?</vt:lpstr>
      <vt:lpstr>When was “We Will Rock You” released?</vt:lpstr>
      <vt:lpstr>What sound is in the beginning of this song? </vt:lpstr>
      <vt:lpstr>How many people are in “Queen”?</vt:lpstr>
      <vt:lpstr>Is “Queen” still active? </vt:lpstr>
      <vt:lpstr>Thank you for listening!!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SETOAYAKA</dc:creator>
  <cp:lastModifiedBy>SETOAYAKA</cp:lastModifiedBy>
  <cp:revision>1</cp:revision>
  <dcterms:created xsi:type="dcterms:W3CDTF">2022-09-07T04:37:13Z</dcterms:created>
  <dcterms:modified xsi:type="dcterms:W3CDTF">2022-09-07T06:45:35Z</dcterms:modified>
</cp:coreProperties>
</file>