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6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001F"/>
    <a:srgbClr val="24069F"/>
    <a:srgbClr val="081E60"/>
    <a:srgbClr val="BC2C00"/>
    <a:srgbClr val="E6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25"/>
  </p:normalViewPr>
  <p:slideViewPr>
    <p:cSldViewPr snapToGrid="0">
      <p:cViewPr>
        <p:scale>
          <a:sx n="110" d="100"/>
          <a:sy n="110" d="100"/>
        </p:scale>
        <p:origin x="87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04674E-AB62-4120-56A2-CAD577974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D87C4D7-6931-4847-9AA8-71B9D877B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7E89DD1-E470-C3B9-F335-1F69452B7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299C-475C-5F4C-9ECC-2BF09FB29336}" type="datetimeFigureOut">
              <a:rPr kumimoji="1" lang="ko-Kore-KR" altLang="en-US" smtClean="0"/>
              <a:t>2022. 9. 5.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521CA0-4468-B643-FD29-1176EC33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4056AB1-F1DA-C6A9-5916-2A3C975AC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F8A2-0504-274B-9E2A-7988BA6C5A4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643605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B119B5-E26E-955F-3AE3-F04A45057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F70A6D-D86F-088A-92EA-DE294A798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291B6C-B45F-48CD-4C48-3BACFDD62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299C-475C-5F4C-9ECC-2BF09FB29336}" type="datetimeFigureOut">
              <a:rPr kumimoji="1" lang="ko-Kore-KR" altLang="en-US" smtClean="0"/>
              <a:t>2022. 9. 5.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DB04855-00A6-3AB4-FEB9-A33E2058E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78572A-B326-3C32-618C-3F772A047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F8A2-0504-274B-9E2A-7988BA6C5A4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809080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6C5C87-1CB2-A56B-A436-D02C38E65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7390599-10F3-621C-C3AF-D87A84522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7327D4-D06F-3C48-92C8-7F272D31D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299C-475C-5F4C-9ECC-2BF09FB29336}" type="datetimeFigureOut">
              <a:rPr kumimoji="1" lang="ko-Kore-KR" altLang="en-US" smtClean="0"/>
              <a:t>2022. 9. 5.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02E352-D992-0646-3EE5-93D6556B4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C1EAB87-D2A7-EF0A-9898-E557CC092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F8A2-0504-274B-9E2A-7988BA6C5A4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201126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324C19-6A51-668E-F930-26F761CD9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3A65F3-94AF-6C54-D704-B33697A0AF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F530976-D5C2-C00F-3B7E-5C18AD08C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AC7541D-C741-2658-7912-6CA878D91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299C-475C-5F4C-9ECC-2BF09FB29336}" type="datetimeFigureOut">
              <a:rPr kumimoji="1" lang="ko-Kore-KR" altLang="en-US" smtClean="0"/>
              <a:t>2022. 9. 5.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276BC11-7BE5-4B5C-7B6A-21E28A6BB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7BBA74-0478-AC53-BB7F-C6A2F7CB5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F8A2-0504-274B-9E2A-7988BA6C5A4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320899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3142BC-A492-A063-109F-E1DF4A396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1249274-A9D3-6B27-5739-F63934307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D93F9E-7328-EC97-0920-8E6F4EFCE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CC87662-1965-51B6-E477-92F40D5185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6B09354-DC16-CCB2-BF29-575FE6704B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B48C041-AA29-FBB2-8D4C-8995B35A7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299C-475C-5F4C-9ECC-2BF09FB29336}" type="datetimeFigureOut">
              <a:rPr kumimoji="1" lang="ko-Kore-KR" altLang="en-US" smtClean="0"/>
              <a:t>2022. 9. 5.</a:t>
            </a:fld>
            <a:endParaRPr kumimoji="1" lang="ko-Kore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3ABA4E8-F534-FDE1-1B27-83760A734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4AFE8BF-AE42-9B14-91BF-8359F1E09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F8A2-0504-274B-9E2A-7988BA6C5A4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191370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E9DBFE-1848-778C-0389-90E14A3F8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06EAC8E-BF60-6F05-98DF-DDF96C107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299C-475C-5F4C-9ECC-2BF09FB29336}" type="datetimeFigureOut">
              <a:rPr kumimoji="1" lang="ko-Kore-KR" altLang="en-US" smtClean="0"/>
              <a:t>2022. 9. 5.</a:t>
            </a:fld>
            <a:endParaRPr kumimoji="1" lang="ko-Kore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E0E0D02-22FD-154E-92C2-07C97AB72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7D3ED65-8195-E816-D748-BFA8EF36A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F8A2-0504-274B-9E2A-7988BA6C5A4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092176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E8BBA23-D8AA-082C-134D-718486C33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299C-475C-5F4C-9ECC-2BF09FB29336}" type="datetimeFigureOut">
              <a:rPr kumimoji="1" lang="ko-Kore-KR" altLang="en-US" smtClean="0"/>
              <a:t>2022. 9. 5.</a:t>
            </a:fld>
            <a:endParaRPr kumimoji="1" lang="ko-Kore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0D780C8-01E3-7AA6-0172-A6DC0316B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B862FE-22FC-7803-D725-D0089977C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F8A2-0504-274B-9E2A-7988BA6C5A4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93107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59D409-596D-27EF-F1DE-90EC21397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DC6FE1C-94A3-EA0D-03C4-3CBA47885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024C057-A5F5-A448-D0F1-29973D98E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5E1820E-0076-8E99-54FE-B2543859C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299C-475C-5F4C-9ECC-2BF09FB29336}" type="datetimeFigureOut">
              <a:rPr kumimoji="1" lang="ko-Kore-KR" altLang="en-US" smtClean="0"/>
              <a:t>2022. 9. 5.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97D7BA0-A48F-E90E-6AB7-1ADCED7BF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B3BEF27-40D4-8D1C-E6B5-C858DF549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F8A2-0504-274B-9E2A-7988BA6C5A4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979809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73CBEB-88D8-2ABC-9DB4-C818FA5DD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16B8F53-28B5-10A1-2676-FB2313F338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C16C0BC-0A1C-07E1-22F0-4E251B414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9090E78-9830-E0E4-E23B-7C46C1EC0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299C-475C-5F4C-9ECC-2BF09FB29336}" type="datetimeFigureOut">
              <a:rPr kumimoji="1" lang="ko-Kore-KR" altLang="en-US" smtClean="0"/>
              <a:t>2022. 9. 5.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A4BFE5-5CEF-D6DF-908C-6F0BA7085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6FADFC6-163F-2F0B-5C16-AABD31A3C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F8A2-0504-274B-9E2A-7988BA6C5A4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57555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8F37A7-0101-3720-FD62-182AD671C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233E458-5FCF-0A6F-B47D-BF29C5652A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DB8049-1B99-3727-46DF-0DDA1831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299C-475C-5F4C-9ECC-2BF09FB29336}" type="datetimeFigureOut">
              <a:rPr kumimoji="1" lang="ko-Kore-KR" altLang="en-US" smtClean="0"/>
              <a:t>2022. 9. 5.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97FDF2-E104-A112-006C-95A5F7C55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234FE28-1C8E-B81F-E7EC-6EA3FC73D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F8A2-0504-274B-9E2A-7988BA6C5A4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30228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DEB1290-D8C1-694C-4A0E-4C44C932FA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918F308-3614-C36D-AA94-52FE4C6D6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75357CB-D7B6-60CF-4E4C-3DC30F2B2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A299C-475C-5F4C-9ECC-2BF09FB29336}" type="datetimeFigureOut">
              <a:rPr kumimoji="1" lang="ko-Kore-KR" altLang="en-US" smtClean="0"/>
              <a:t>2022. 9. 5.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3EDA9D3-6C30-A6D3-CBE3-EA7236C5A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BEE5D7-3014-B965-FC42-5D7F708F8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F8A2-0504-274B-9E2A-7988BA6C5A4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932270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132DA48-515C-AA0B-9F2D-D31DBA052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D941FFA-2FE3-DF8B-1BBE-4C0F51437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83BA45-E6BB-71D8-4F1F-F8DADB2E2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A299C-475C-5F4C-9ECC-2BF09FB29336}" type="datetimeFigureOut">
              <a:rPr kumimoji="1" lang="ko-Kore-KR" altLang="en-US" smtClean="0"/>
              <a:t>2022. 9. 5.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FD8804-63F4-4411-F50B-542451919A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3A3F6A-2825-3205-C246-A81C1BAECA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2F8A2-0504-274B-9E2A-7988BA6C5A4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738960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audio" Target="../media/media2.m4a"/><Relationship Id="rId16" Type="http://schemas.openxmlformats.org/officeDocument/2006/relationships/image" Target="../media/image15.png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jpe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18" Type="http://schemas.openxmlformats.org/officeDocument/2006/relationships/image" Target="../media/image28.png"/><Relationship Id="rId3" Type="http://schemas.microsoft.com/office/2007/relationships/media" Target="../media/media4.m4a"/><Relationship Id="rId21" Type="http://schemas.openxmlformats.org/officeDocument/2006/relationships/image" Target="../media/image31.svg"/><Relationship Id="rId7" Type="http://schemas.openxmlformats.org/officeDocument/2006/relationships/hyperlink" Target="https://www.youtube.com/watch?v=yuFI5KSPAt4" TargetMode="External"/><Relationship Id="rId12" Type="http://schemas.openxmlformats.org/officeDocument/2006/relationships/image" Target="../media/image22.png"/><Relationship Id="rId17" Type="http://schemas.openxmlformats.org/officeDocument/2006/relationships/image" Target="../media/image27.svg"/><Relationship Id="rId2" Type="http://schemas.openxmlformats.org/officeDocument/2006/relationships/audio" Target="../media/media3.m4a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microsoft.com/office/2007/relationships/media" Target="../media/media3.m4a"/><Relationship Id="rId6" Type="http://schemas.openxmlformats.org/officeDocument/2006/relationships/image" Target="../media/image17.jpeg"/><Relationship Id="rId11" Type="http://schemas.openxmlformats.org/officeDocument/2006/relationships/image" Target="../media/image21.sv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25.svg"/><Relationship Id="rId10" Type="http://schemas.openxmlformats.org/officeDocument/2006/relationships/image" Target="../media/image20.png"/><Relationship Id="rId19" Type="http://schemas.openxmlformats.org/officeDocument/2006/relationships/image" Target="../media/image29.svg"/><Relationship Id="rId4" Type="http://schemas.openxmlformats.org/officeDocument/2006/relationships/audio" Target="../media/media4.m4a"/><Relationship Id="rId9" Type="http://schemas.openxmlformats.org/officeDocument/2006/relationships/image" Target="../media/image19.svg"/><Relationship Id="rId14" Type="http://schemas.openxmlformats.org/officeDocument/2006/relationships/image" Target="../media/image24.png"/><Relationship Id="rId2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yuFI5KSPAt4?feature=oembed" TargetMode="External"/><Relationship Id="rId4" Type="http://schemas.openxmlformats.org/officeDocument/2006/relationships/image" Target="../media/image3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5" Type="http://schemas.openxmlformats.org/officeDocument/2006/relationships/image" Target="../media/image37.sv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svg"/><Relationship Id="rId3" Type="http://schemas.openxmlformats.org/officeDocument/2006/relationships/image" Target="../media/image35.svg"/><Relationship Id="rId7" Type="http://schemas.openxmlformats.org/officeDocument/2006/relationships/image" Target="../media/image46.svg"/><Relationship Id="rId12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svg"/><Relationship Id="rId5" Type="http://schemas.openxmlformats.org/officeDocument/2006/relationships/image" Target="../media/image44.svg"/><Relationship Id="rId10" Type="http://schemas.openxmlformats.org/officeDocument/2006/relationships/image" Target="../media/image49.png"/><Relationship Id="rId4" Type="http://schemas.openxmlformats.org/officeDocument/2006/relationships/image" Target="../media/image40.png"/><Relationship Id="rId9" Type="http://schemas.openxmlformats.org/officeDocument/2006/relationships/image" Target="../media/image4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5.svg"/><Relationship Id="rId7" Type="http://schemas.openxmlformats.org/officeDocument/2006/relationships/image" Target="../media/image56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svg"/><Relationship Id="rId5" Type="http://schemas.openxmlformats.org/officeDocument/2006/relationships/image" Target="../media/image54.sv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5.svg"/><Relationship Id="rId7" Type="http://schemas.openxmlformats.org/officeDocument/2006/relationships/image" Target="../media/image64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svg"/><Relationship Id="rId4" Type="http://schemas.openxmlformats.org/officeDocument/2006/relationships/image" Target="../media/image61.png"/><Relationship Id="rId9" Type="http://schemas.openxmlformats.org/officeDocument/2006/relationships/image" Target="../media/image6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jpeg"/><Relationship Id="rId7" Type="http://schemas.openxmlformats.org/officeDocument/2006/relationships/image" Target="../media/image71.sv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y5a0zF0iyXg?feature=oembed" TargetMode="External"/><Relationship Id="rId6" Type="http://schemas.openxmlformats.org/officeDocument/2006/relationships/image" Target="../media/image70.png"/><Relationship Id="rId11" Type="http://schemas.openxmlformats.org/officeDocument/2006/relationships/image" Target="../media/image75.svg"/><Relationship Id="rId5" Type="http://schemas.openxmlformats.org/officeDocument/2006/relationships/image" Target="../media/image69.sv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7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sv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svg"/><Relationship Id="rId5" Type="http://schemas.openxmlformats.org/officeDocument/2006/relationships/image" Target="../media/image79.png"/><Relationship Id="rId4" Type="http://schemas.openxmlformats.org/officeDocument/2006/relationships/image" Target="../media/image7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EF0E3F-9A3D-169D-34D6-96CEBACA0F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EC5E916-D1BE-68AD-3C60-5BBCA56F0D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ko-Kore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4215424-5A3D-872D-36EF-ACFE55036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728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0DEF0-E5E6-1706-4331-45BBFCD50D0F}"/>
              </a:ext>
            </a:extLst>
          </p:cNvPr>
          <p:cNvSpPr txBox="1"/>
          <p:nvPr/>
        </p:nvSpPr>
        <p:spPr>
          <a:xfrm>
            <a:off x="5322983" y="352922"/>
            <a:ext cx="6869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4800" i="1" dirty="0">
                <a:highlight>
                  <a:srgbClr val="FF0000"/>
                </a:highlight>
                <a:latin typeface="Britannic Bold" panose="020B0903060703020204" pitchFamily="34" charset="0"/>
              </a:rPr>
              <a:t>Red Hot  Chili Peppers</a:t>
            </a:r>
            <a:endParaRPr kumimoji="1" lang="ko-Kore-KR" altLang="en-US" sz="4800" i="1" dirty="0">
              <a:highlight>
                <a:srgbClr val="FF0000"/>
              </a:highlight>
              <a:latin typeface="Britannic Bold" panose="020B0903060703020204" pitchFamily="34" charset="0"/>
            </a:endParaRPr>
          </a:p>
        </p:txBody>
      </p:sp>
      <p:pic>
        <p:nvPicPr>
          <p:cNvPr id="9" name="Audio Recording 2022. 9. 5. 오후 8:18:44" descr="Audio Recording 2022. 9. 5. 오후 8:18:44">
            <a:hlinkClick r:id="" action="ppaction://media"/>
            <a:extLst>
              <a:ext uri="{FF2B5EF4-FFF2-40B4-BE49-F238E27FC236}">
                <a16:creationId xmlns:a16="http://schemas.microsoft.com/office/drawing/2014/main" id="{B91C50E4-41F0-A840-06BB-9470DE6045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9970" y="221527"/>
            <a:ext cx="1124030" cy="112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8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3173F27F-B679-A4FB-A61C-44DD017EE1B3}"/>
              </a:ext>
            </a:extLst>
          </p:cNvPr>
          <p:cNvSpPr/>
          <p:nvPr/>
        </p:nvSpPr>
        <p:spPr>
          <a:xfrm>
            <a:off x="-2" y="1412138"/>
            <a:ext cx="4118013" cy="5096079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C2CB55C-4357-A32A-F7B7-B512EA66C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62" y="1634244"/>
            <a:ext cx="3978084" cy="46518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78DE30-9F21-D836-D57D-4BC8884DB14B}"/>
              </a:ext>
            </a:extLst>
          </p:cNvPr>
          <p:cNvSpPr txBox="1"/>
          <p:nvPr/>
        </p:nvSpPr>
        <p:spPr>
          <a:xfrm>
            <a:off x="2752839" y="143218"/>
            <a:ext cx="6686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4800" i="1" dirty="0">
                <a:solidFill>
                  <a:srgbClr val="E60018"/>
                </a:solidFill>
                <a:latin typeface="Britannic Bold" panose="020B0903060703020204" pitchFamily="34" charset="0"/>
              </a:rPr>
              <a:t>Red Hot Chili Peppers</a:t>
            </a:r>
            <a:endParaRPr kumimoji="1" lang="ko-Kore-KR" altLang="en-US" sz="4800" i="1" dirty="0">
              <a:solidFill>
                <a:srgbClr val="E60018"/>
              </a:solidFill>
              <a:latin typeface="Britannic Bold" panose="020B090306070302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DDABA21-291F-BDCB-E65E-0705C74FD8A5}"/>
              </a:ext>
            </a:extLst>
          </p:cNvPr>
          <p:cNvSpPr/>
          <p:nvPr/>
        </p:nvSpPr>
        <p:spPr>
          <a:xfrm>
            <a:off x="7281136" y="1412138"/>
            <a:ext cx="4910864" cy="3113043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5DCD341-8259-1F58-C038-DBCE76D26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3217" y="1483792"/>
            <a:ext cx="4506702" cy="29697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9851BA-CDE6-8924-4095-31D458439529}"/>
              </a:ext>
            </a:extLst>
          </p:cNvPr>
          <p:cNvSpPr txBox="1"/>
          <p:nvPr/>
        </p:nvSpPr>
        <p:spPr>
          <a:xfrm>
            <a:off x="4196806" y="1634244"/>
            <a:ext cx="31315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dirty="0">
                <a:solidFill>
                  <a:schemeClr val="bg1"/>
                </a:solidFill>
                <a:highlight>
                  <a:srgbClr val="E60018"/>
                </a:highlight>
                <a:latin typeface="Britannic Bold" panose="020B0903060703020204" pitchFamily="34" charset="0"/>
              </a:rPr>
              <a:t>Red Hot Chili Peppers are an American rock band formed in </a:t>
            </a:r>
            <a:r>
              <a:rPr kumimoji="1" lang="en-US" altLang="ko-Kore-KR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Britannic Bold" panose="020B0903060703020204" pitchFamily="34" charset="0"/>
              </a:rPr>
              <a:t>Los Angeles </a:t>
            </a:r>
            <a:r>
              <a:rPr kumimoji="1" lang="en-US" altLang="ko-Kore-KR" dirty="0">
                <a:solidFill>
                  <a:schemeClr val="bg1"/>
                </a:solidFill>
                <a:highlight>
                  <a:srgbClr val="E60018"/>
                </a:highlight>
                <a:latin typeface="Britannic Bold" panose="020B0903060703020204" pitchFamily="34" charset="0"/>
              </a:rPr>
              <a:t>in 1983.</a:t>
            </a:r>
          </a:p>
          <a:p>
            <a:endParaRPr kumimoji="1" lang="en-US" altLang="ko-Kore-KR" dirty="0">
              <a:solidFill>
                <a:schemeClr val="bg1"/>
              </a:solidFill>
              <a:highlight>
                <a:srgbClr val="E60018"/>
              </a:highlight>
              <a:latin typeface="Britannic Bold" panose="020B0903060703020204" pitchFamily="34" charset="0"/>
            </a:endParaRPr>
          </a:p>
          <a:p>
            <a:r>
              <a:rPr kumimoji="1" lang="en-US" altLang="ko-Kore-KR" dirty="0">
                <a:solidFill>
                  <a:schemeClr val="bg1"/>
                </a:solidFill>
                <a:highlight>
                  <a:srgbClr val="E60018"/>
                </a:highlight>
                <a:latin typeface="Britannic Bold" panose="020B0903060703020204" pitchFamily="34" charset="0"/>
              </a:rPr>
              <a:t>They sold more than 120 million pieces they are regarded as one of the most selling band of all time. And they got 3 Grammy awards.</a:t>
            </a:r>
          </a:p>
          <a:p>
            <a:endParaRPr kumimoji="1" lang="en-US" altLang="ko-Kore-KR" dirty="0">
              <a:solidFill>
                <a:schemeClr val="bg1"/>
              </a:solidFill>
              <a:highlight>
                <a:srgbClr val="E60018"/>
              </a:highlight>
              <a:latin typeface="Britannic Bold" panose="020B0903060703020204" pitchFamily="34" charset="0"/>
            </a:endParaRPr>
          </a:p>
          <a:p>
            <a:r>
              <a:rPr kumimoji="1" lang="en-US" altLang="ko-Kore-KR" dirty="0">
                <a:solidFill>
                  <a:schemeClr val="bg1"/>
                </a:solidFill>
                <a:highlight>
                  <a:srgbClr val="E60018"/>
                </a:highlight>
                <a:latin typeface="Britannic Bold" panose="020B0903060703020204" pitchFamily="34" charset="0"/>
              </a:rPr>
              <a:t> They are successful band in Funk Rock, also incorporate various genres such as Punk, hard Rock, Psychedelic rock, Hip-hop. </a:t>
            </a:r>
          </a:p>
          <a:p>
            <a:endParaRPr kumimoji="1" lang="en-US" altLang="ko-Kore-KR" dirty="0">
              <a:solidFill>
                <a:schemeClr val="bg1"/>
              </a:solidFill>
              <a:highlight>
                <a:srgbClr val="E60018"/>
              </a:highlight>
            </a:endParaRPr>
          </a:p>
        </p:txBody>
      </p:sp>
      <p:pic>
        <p:nvPicPr>
          <p:cNvPr id="12" name="그래픽 11" descr="고추 단색으로 채워진">
            <a:extLst>
              <a:ext uri="{FF2B5EF4-FFF2-40B4-BE49-F238E27FC236}">
                <a16:creationId xmlns:a16="http://schemas.microsoft.com/office/drawing/2014/main" id="{62658803-2BD0-E640-AEE7-DF3AD618AA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639263">
            <a:off x="11099260" y="5828910"/>
            <a:ext cx="914400" cy="914400"/>
          </a:xfrm>
          <a:prstGeom prst="rect">
            <a:avLst/>
          </a:prstGeom>
        </p:spPr>
      </p:pic>
      <p:pic>
        <p:nvPicPr>
          <p:cNvPr id="14" name="그래픽 13" descr="고추 윤곽선">
            <a:extLst>
              <a:ext uri="{FF2B5EF4-FFF2-40B4-BE49-F238E27FC236}">
                <a16:creationId xmlns:a16="http://schemas.microsoft.com/office/drawing/2014/main" id="{2015CEC2-E674-A937-A46B-B15DC2D367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0380067">
            <a:off x="11374785" y="5576235"/>
            <a:ext cx="914400" cy="914400"/>
          </a:xfrm>
          <a:prstGeom prst="rect">
            <a:avLst/>
          </a:prstGeom>
        </p:spPr>
      </p:pic>
      <p:pic>
        <p:nvPicPr>
          <p:cNvPr id="16" name="그래픽 15" descr="고추 단색으로 채워진">
            <a:extLst>
              <a:ext uri="{FF2B5EF4-FFF2-40B4-BE49-F238E27FC236}">
                <a16:creationId xmlns:a16="http://schemas.microsoft.com/office/drawing/2014/main" id="{546B70F5-A454-3DA4-797C-B9D7F43687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93361" y="5911088"/>
            <a:ext cx="914400" cy="914400"/>
          </a:xfrm>
          <a:prstGeom prst="rect">
            <a:avLst/>
          </a:prstGeom>
        </p:spPr>
      </p:pic>
      <p:pic>
        <p:nvPicPr>
          <p:cNvPr id="18" name="그래픽 17" descr="고추 윤곽선">
            <a:extLst>
              <a:ext uri="{FF2B5EF4-FFF2-40B4-BE49-F238E27FC236}">
                <a16:creationId xmlns:a16="http://schemas.microsoft.com/office/drawing/2014/main" id="{3550DBC4-52DA-C033-C1B1-A873971CC7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42122" y="5417819"/>
            <a:ext cx="914400" cy="914400"/>
          </a:xfrm>
          <a:prstGeom prst="rect">
            <a:avLst/>
          </a:prstGeom>
        </p:spPr>
      </p:pic>
      <p:pic>
        <p:nvPicPr>
          <p:cNvPr id="20" name="그래픽 19" descr="기타 단색으로 채워진">
            <a:extLst>
              <a:ext uri="{FF2B5EF4-FFF2-40B4-BE49-F238E27FC236}">
                <a16:creationId xmlns:a16="http://schemas.microsoft.com/office/drawing/2014/main" id="{E2BCDED7-9953-0E51-4EDF-79473F406B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57708" y="5413148"/>
            <a:ext cx="914400" cy="914400"/>
          </a:xfrm>
          <a:prstGeom prst="rect">
            <a:avLst/>
          </a:prstGeom>
        </p:spPr>
      </p:pic>
      <p:pic>
        <p:nvPicPr>
          <p:cNvPr id="22" name="그래픽 21" descr="드럼 세트 윤곽선">
            <a:extLst>
              <a:ext uri="{FF2B5EF4-FFF2-40B4-BE49-F238E27FC236}">
                <a16:creationId xmlns:a16="http://schemas.microsoft.com/office/drawing/2014/main" id="{70065FB3-95EE-22F8-EABA-B1989068C4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46488" y="5371710"/>
            <a:ext cx="914400" cy="914400"/>
          </a:xfrm>
          <a:prstGeom prst="rect">
            <a:avLst/>
          </a:prstGeom>
        </p:spPr>
      </p:pic>
      <p:pic>
        <p:nvPicPr>
          <p:cNvPr id="24" name="그래픽 23" descr="기타 윤곽선">
            <a:extLst>
              <a:ext uri="{FF2B5EF4-FFF2-40B4-BE49-F238E27FC236}">
                <a16:creationId xmlns:a16="http://schemas.microsoft.com/office/drawing/2014/main" id="{3D99E46D-AEFB-6284-F5E1-FD1C91BD8F6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17965" y="5371710"/>
            <a:ext cx="914400" cy="914400"/>
          </a:xfrm>
          <a:prstGeom prst="rect">
            <a:avLst/>
          </a:prstGeom>
        </p:spPr>
      </p:pic>
      <p:pic>
        <p:nvPicPr>
          <p:cNvPr id="6" name="그래픽 5" descr="고추 단색으로 채워진">
            <a:extLst>
              <a:ext uri="{FF2B5EF4-FFF2-40B4-BE49-F238E27FC236}">
                <a16:creationId xmlns:a16="http://schemas.microsoft.com/office/drawing/2014/main" id="{5AAB7B56-8B2D-9675-6D21-BCBFAB944F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603565" y="155417"/>
            <a:ext cx="914400" cy="914400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CA74EA2E-50F4-E5CE-417C-262F43023C68}"/>
              </a:ext>
            </a:extLst>
          </p:cNvPr>
          <p:cNvSpPr/>
          <p:nvPr/>
        </p:nvSpPr>
        <p:spPr>
          <a:xfrm>
            <a:off x="10693360" y="229080"/>
            <a:ext cx="914401" cy="868674"/>
          </a:xfrm>
          <a:prstGeom prst="rect">
            <a:avLst/>
          </a:prstGeom>
          <a:solidFill>
            <a:srgbClr val="C1001F"/>
          </a:solidFill>
          <a:ln>
            <a:solidFill>
              <a:srgbClr val="C1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5" name="Audio Recording 2022. 9. 5. 오후 7:14:42" descr="Audio Recording 2022. 9. 5. 오후 7:14:42">
            <a:hlinkClick r:id="" action="ppaction://media"/>
            <a:extLst>
              <a:ext uri="{FF2B5EF4-FFF2-40B4-BE49-F238E27FC236}">
                <a16:creationId xmlns:a16="http://schemas.microsoft.com/office/drawing/2014/main" id="{7F4DAFF6-DC81-0BF3-2661-E02CDC828D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744160" y="25701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1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58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A630479A-702B-E742-EEA1-372994DA3F73}"/>
              </a:ext>
            </a:extLst>
          </p:cNvPr>
          <p:cNvSpPr/>
          <p:nvPr/>
        </p:nvSpPr>
        <p:spPr>
          <a:xfrm>
            <a:off x="102824" y="126771"/>
            <a:ext cx="3260993" cy="337116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1762491-9F5A-AE45-7873-C34C89047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120" y="358201"/>
            <a:ext cx="2946400" cy="2908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ACE30F-E477-75B5-50CD-223C029E859F}"/>
              </a:ext>
            </a:extLst>
          </p:cNvPr>
          <p:cNvSpPr txBox="1"/>
          <p:nvPr/>
        </p:nvSpPr>
        <p:spPr>
          <a:xfrm>
            <a:off x="3291142" y="93987"/>
            <a:ext cx="8225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3600" i="1" dirty="0">
                <a:solidFill>
                  <a:schemeClr val="bg1"/>
                </a:solidFill>
                <a:highlight>
                  <a:srgbClr val="000080"/>
                </a:highlight>
                <a:latin typeface="Britannic Bold" panose="020B0903060703020204" pitchFamily="34" charset="0"/>
              </a:rPr>
              <a:t>Red Hot Chili Peppers- Snow ( Hey Oh)</a:t>
            </a:r>
            <a:endParaRPr kumimoji="1" lang="ko-Kore-KR" altLang="en-US" sz="3600" i="1" dirty="0">
              <a:solidFill>
                <a:schemeClr val="bg1"/>
              </a:solidFill>
              <a:highlight>
                <a:srgbClr val="000080"/>
              </a:highlight>
              <a:latin typeface="Britannic Bold" panose="020B0903060703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A5ABF1-E14A-AE95-0068-A5A5661308A7}"/>
              </a:ext>
            </a:extLst>
          </p:cNvPr>
          <p:cNvSpPr txBox="1"/>
          <p:nvPr/>
        </p:nvSpPr>
        <p:spPr>
          <a:xfrm>
            <a:off x="3466640" y="1812351"/>
            <a:ext cx="807964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400" dirty="0">
                <a:solidFill>
                  <a:srgbClr val="24069F"/>
                </a:solidFill>
                <a:latin typeface="Britannic Bold" panose="020B0903060703020204" pitchFamily="34" charset="0"/>
                <a:hlinkClick r:id="rId7"/>
              </a:rPr>
              <a:t>Snow</a:t>
            </a:r>
            <a:r>
              <a:rPr kumimoji="1" lang="en-US" altLang="ko-Kore-KR" sz="2400" dirty="0">
                <a:solidFill>
                  <a:srgbClr val="24069F"/>
                </a:solidFill>
                <a:latin typeface="Britannic Bold" panose="020B0903060703020204" pitchFamily="34" charset="0"/>
              </a:rPr>
              <a:t> (Hey Oh) was released in 2006.</a:t>
            </a:r>
          </a:p>
          <a:p>
            <a:r>
              <a:rPr kumimoji="1" lang="en-US" altLang="ko-Kore-KR" sz="2400" dirty="0">
                <a:solidFill>
                  <a:srgbClr val="24069F"/>
                </a:solidFill>
                <a:latin typeface="Britannic Bold" panose="020B0903060703020204" pitchFamily="34" charset="0"/>
              </a:rPr>
              <a:t>Vocalist Anthony Kiedis states that the track is about surviving, starting fresh.</a:t>
            </a:r>
          </a:p>
          <a:p>
            <a:r>
              <a:rPr kumimoji="1" lang="en-US" altLang="ko-Kore-KR" sz="2400" dirty="0">
                <a:solidFill>
                  <a:srgbClr val="24069F"/>
                </a:solidFill>
                <a:latin typeface="Britannic Bold" panose="020B0903060703020204" pitchFamily="34" charset="0"/>
              </a:rPr>
              <a:t>This song contains the album named “Stadium </a:t>
            </a:r>
            <a:r>
              <a:rPr kumimoji="1" lang="en-US" altLang="ko-Kore-KR" sz="2400" dirty="0" err="1">
                <a:solidFill>
                  <a:srgbClr val="24069F"/>
                </a:solidFill>
                <a:latin typeface="Britannic Bold" panose="020B0903060703020204" pitchFamily="34" charset="0"/>
              </a:rPr>
              <a:t>Arcadium</a:t>
            </a:r>
            <a:r>
              <a:rPr kumimoji="1" lang="en-US" altLang="ko-Kore-KR" sz="2400" dirty="0">
                <a:solidFill>
                  <a:srgbClr val="24069F"/>
                </a:solidFill>
                <a:latin typeface="Britannic Bold" panose="020B0903060703020204" pitchFamily="34" charset="0"/>
              </a:rPr>
              <a:t>”, which this group’s 9th album.</a:t>
            </a:r>
          </a:p>
          <a:p>
            <a:endParaRPr kumimoji="1" lang="en-US" altLang="ko-Kore-KR" sz="2400" dirty="0">
              <a:solidFill>
                <a:srgbClr val="24069F"/>
              </a:solidFill>
              <a:latin typeface="Britannic Bold" panose="020B0903060703020204" pitchFamily="34" charset="0"/>
            </a:endParaRPr>
          </a:p>
          <a:p>
            <a:endParaRPr kumimoji="1" lang="en-US" altLang="ko-Kore-KR" sz="2400" dirty="0">
              <a:solidFill>
                <a:srgbClr val="24069F"/>
              </a:solidFill>
              <a:latin typeface="Britannic Bold" panose="020B0903060703020204" pitchFamily="34" charset="0"/>
            </a:endParaRPr>
          </a:p>
          <a:p>
            <a:r>
              <a:rPr kumimoji="1" lang="en-US" altLang="ko-Kore-KR" sz="2400" dirty="0">
                <a:solidFill>
                  <a:schemeClr val="bg1"/>
                </a:solidFill>
                <a:highlight>
                  <a:srgbClr val="081E60"/>
                </a:highlight>
                <a:latin typeface="Britannic Bold" panose="020B0903060703020204" pitchFamily="34" charset="0"/>
              </a:rPr>
              <a:t>So this song says about drug and liken drug to snow.</a:t>
            </a:r>
          </a:p>
          <a:p>
            <a:r>
              <a:rPr kumimoji="1" lang="en-US" altLang="ko-Kore-KR" sz="2400" dirty="0">
                <a:solidFill>
                  <a:schemeClr val="bg1"/>
                </a:solidFill>
                <a:highlight>
                  <a:srgbClr val="081E60"/>
                </a:highlight>
                <a:latin typeface="Britannic Bold" panose="020B0903060703020204" pitchFamily="34" charset="0"/>
              </a:rPr>
              <a:t>The song can be interpreted as roughly two stories. One is about wanting to get away from drugs.</a:t>
            </a:r>
          </a:p>
          <a:p>
            <a:r>
              <a:rPr kumimoji="1" lang="en-US" altLang="ko-Kore-KR" sz="2400" dirty="0">
                <a:solidFill>
                  <a:schemeClr val="bg1"/>
                </a:solidFill>
                <a:highlight>
                  <a:srgbClr val="081E60"/>
                </a:highlight>
                <a:latin typeface="Britannic Bold" panose="020B0903060703020204" pitchFamily="34" charset="0"/>
              </a:rPr>
              <a:t>The other is it’s for people who want to make</a:t>
            </a:r>
          </a:p>
          <a:p>
            <a:r>
              <a:rPr kumimoji="1" lang="en-US" altLang="ko-Kore-KR" sz="2400" dirty="0">
                <a:solidFill>
                  <a:schemeClr val="bg1"/>
                </a:solidFill>
                <a:highlight>
                  <a:srgbClr val="081E60"/>
                </a:highlight>
                <a:latin typeface="Britannic Bold" panose="020B0903060703020204" pitchFamily="34" charset="0"/>
              </a:rPr>
              <a:t>a fresh start.</a:t>
            </a:r>
            <a:endParaRPr kumimoji="1" lang="ko-Kore-KR" altLang="en-US" sz="2400" dirty="0">
              <a:solidFill>
                <a:schemeClr val="bg1"/>
              </a:solidFill>
              <a:highlight>
                <a:srgbClr val="081E60"/>
              </a:highlight>
              <a:latin typeface="Britannic Bold" panose="020B0903060703020204" pitchFamily="34" charset="0"/>
            </a:endParaRPr>
          </a:p>
          <a:p>
            <a:endParaRPr kumimoji="1" lang="en-US" altLang="ko-Kore-KR" sz="2400" dirty="0">
              <a:solidFill>
                <a:srgbClr val="24069F"/>
              </a:solidFill>
              <a:latin typeface="Britannic Bold" panose="020B0903060703020204" pitchFamily="34" charset="0"/>
            </a:endParaRPr>
          </a:p>
          <a:p>
            <a:endParaRPr kumimoji="1" lang="en-US" altLang="ko-Kore-KR" sz="2400" dirty="0">
              <a:solidFill>
                <a:srgbClr val="24069F"/>
              </a:solidFill>
              <a:latin typeface="Britannic Bold" panose="020B0903060703020204" pitchFamily="34" charset="0"/>
            </a:endParaRPr>
          </a:p>
          <a:p>
            <a:endParaRPr kumimoji="1" lang="en-US" altLang="ko-Kore-KR" sz="2400" dirty="0">
              <a:solidFill>
                <a:srgbClr val="24069F"/>
              </a:solidFill>
              <a:latin typeface="Britannic Bold" panose="020B0903060703020204" pitchFamily="34" charset="0"/>
            </a:endParaRPr>
          </a:p>
          <a:p>
            <a:endParaRPr kumimoji="1" lang="en-US" altLang="ko-Kore-KR" sz="2400" dirty="0">
              <a:solidFill>
                <a:srgbClr val="24069F"/>
              </a:solidFill>
              <a:latin typeface="Britannic Bold" panose="020B0903060703020204" pitchFamily="34" charset="0"/>
            </a:endParaRPr>
          </a:p>
          <a:p>
            <a:endParaRPr kumimoji="1" lang="en-US" altLang="ko-Kore-KR" sz="2400" dirty="0">
              <a:solidFill>
                <a:srgbClr val="24069F"/>
              </a:solidFill>
              <a:latin typeface="Britannic Bold" panose="020B0903060703020204" pitchFamily="34" charset="0"/>
            </a:endParaRPr>
          </a:p>
          <a:p>
            <a:endParaRPr kumimoji="1" lang="en-US" altLang="ko-Kore-KR" sz="2400" dirty="0">
              <a:solidFill>
                <a:srgbClr val="24069F"/>
              </a:solidFill>
              <a:latin typeface="Britannic Bold" panose="020B0903060703020204" pitchFamily="34" charset="0"/>
            </a:endParaRPr>
          </a:p>
        </p:txBody>
      </p:sp>
      <p:pic>
        <p:nvPicPr>
          <p:cNvPr id="9" name="그래픽 8" descr="일렉트릭 기타 단색으로 채워진">
            <a:extLst>
              <a:ext uri="{FF2B5EF4-FFF2-40B4-BE49-F238E27FC236}">
                <a16:creationId xmlns:a16="http://schemas.microsoft.com/office/drawing/2014/main" id="{33B8C90F-63F7-C1AE-C6FC-7689F3DACD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38178" y="4274865"/>
            <a:ext cx="2965856" cy="2965856"/>
          </a:xfrm>
          <a:prstGeom prst="rect">
            <a:avLst/>
          </a:prstGeom>
        </p:spPr>
      </p:pic>
      <p:pic>
        <p:nvPicPr>
          <p:cNvPr id="11" name="그래픽 10" descr="헤드폰 단색으로 채워진">
            <a:extLst>
              <a:ext uri="{FF2B5EF4-FFF2-40B4-BE49-F238E27FC236}">
                <a16:creationId xmlns:a16="http://schemas.microsoft.com/office/drawing/2014/main" id="{C6F468B4-1ED3-0F96-2A94-B98A624028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38451" y="-109623"/>
            <a:ext cx="1053549" cy="1053549"/>
          </a:xfrm>
          <a:prstGeom prst="rect">
            <a:avLst/>
          </a:prstGeom>
        </p:spPr>
      </p:pic>
      <p:pic>
        <p:nvPicPr>
          <p:cNvPr id="13" name="그래픽 12" descr="음파 윤곽선">
            <a:extLst>
              <a:ext uri="{FF2B5EF4-FFF2-40B4-BE49-F238E27FC236}">
                <a16:creationId xmlns:a16="http://schemas.microsoft.com/office/drawing/2014/main" id="{E0B13C3C-046B-014C-E6E0-8B34E53ED6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91865" y="5343257"/>
            <a:ext cx="1514743" cy="1514743"/>
          </a:xfrm>
          <a:prstGeom prst="rect">
            <a:avLst/>
          </a:prstGeom>
        </p:spPr>
      </p:pic>
      <p:pic>
        <p:nvPicPr>
          <p:cNvPr id="15" name="그래픽 14" descr="스피커 단색으로 채워진">
            <a:extLst>
              <a:ext uri="{FF2B5EF4-FFF2-40B4-BE49-F238E27FC236}">
                <a16:creationId xmlns:a16="http://schemas.microsoft.com/office/drawing/2014/main" id="{B587DD25-BF19-EE88-7EA7-DB63E2DEAD6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5035827"/>
            <a:ext cx="2133600" cy="2133600"/>
          </a:xfrm>
          <a:prstGeom prst="rect">
            <a:avLst/>
          </a:prstGeom>
        </p:spPr>
      </p:pic>
      <p:pic>
        <p:nvPicPr>
          <p:cNvPr id="21" name="그래픽 20" descr="눈송이 윤곽선">
            <a:extLst>
              <a:ext uri="{FF2B5EF4-FFF2-40B4-BE49-F238E27FC236}">
                <a16:creationId xmlns:a16="http://schemas.microsoft.com/office/drawing/2014/main" id="{5CF1B211-2736-6F98-B8FB-48C68E32B56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0077654">
            <a:off x="3234638" y="568961"/>
            <a:ext cx="914400" cy="914400"/>
          </a:xfrm>
          <a:prstGeom prst="rect">
            <a:avLst/>
          </a:prstGeom>
        </p:spPr>
      </p:pic>
      <p:pic>
        <p:nvPicPr>
          <p:cNvPr id="23" name="그래픽 22" descr="눈송이 단색으로 채워진">
            <a:extLst>
              <a:ext uri="{FF2B5EF4-FFF2-40B4-BE49-F238E27FC236}">
                <a16:creationId xmlns:a16="http://schemas.microsoft.com/office/drawing/2014/main" id="{E0A8017F-86D2-F060-925D-78181582ABD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0251957">
            <a:off x="8745938" y="592598"/>
            <a:ext cx="1125794" cy="1125794"/>
          </a:xfrm>
          <a:prstGeom prst="rect">
            <a:avLst/>
          </a:prstGeom>
        </p:spPr>
      </p:pic>
      <p:pic>
        <p:nvPicPr>
          <p:cNvPr id="25" name="그래픽 24" descr="눈 윤곽선">
            <a:extLst>
              <a:ext uri="{FF2B5EF4-FFF2-40B4-BE49-F238E27FC236}">
                <a16:creationId xmlns:a16="http://schemas.microsoft.com/office/drawing/2014/main" id="{2A632A83-6F3B-BE41-392F-DA4769EA192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60120" y="4370719"/>
            <a:ext cx="1145893" cy="1145893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9B464C2B-04EA-FB8B-3EB3-806293083D05}"/>
              </a:ext>
            </a:extLst>
          </p:cNvPr>
          <p:cNvSpPr/>
          <p:nvPr/>
        </p:nvSpPr>
        <p:spPr>
          <a:xfrm>
            <a:off x="10426928" y="1010977"/>
            <a:ext cx="988357" cy="989798"/>
          </a:xfrm>
          <a:prstGeom prst="rect">
            <a:avLst/>
          </a:prstGeom>
          <a:solidFill>
            <a:srgbClr val="081E60"/>
          </a:solidFill>
          <a:ln>
            <a:solidFill>
              <a:srgbClr val="081E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2" name="Audio Recording 2022. 9. 5. 오후 6:29:07" descr="Audio Recording 2022. 9. 5. 오후 6:29:07">
            <a:hlinkClick r:id="" action="ppaction://media"/>
            <a:extLst>
              <a:ext uri="{FF2B5EF4-FFF2-40B4-BE49-F238E27FC236}">
                <a16:creationId xmlns:a16="http://schemas.microsoft.com/office/drawing/2014/main" id="{73C0C167-94C7-73BC-2EC1-FC0D9A55EE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0514707" y="1100207"/>
            <a:ext cx="812800" cy="812800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0B3F58D5-EED7-2C3A-FDC8-E388590AA0AB}"/>
              </a:ext>
            </a:extLst>
          </p:cNvPr>
          <p:cNvSpPr/>
          <p:nvPr/>
        </p:nvSpPr>
        <p:spPr>
          <a:xfrm>
            <a:off x="1972407" y="4133046"/>
            <a:ext cx="967409" cy="872787"/>
          </a:xfrm>
          <a:prstGeom prst="rect">
            <a:avLst/>
          </a:prstGeom>
          <a:solidFill>
            <a:srgbClr val="081E60"/>
          </a:solidFill>
          <a:ln>
            <a:solidFill>
              <a:srgbClr val="081E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2" name="Audio Recording 2022. 9. 5. 오후 6:55:46" descr="Audio Recording 2022. 9. 5. 오후 6:55:46">
            <a:hlinkClick r:id="" action="ppaction://media"/>
            <a:extLst>
              <a:ext uri="{FF2B5EF4-FFF2-40B4-BE49-F238E27FC236}">
                <a16:creationId xmlns:a16="http://schemas.microsoft.com/office/drawing/2014/main" id="{86B7C53D-C291-938F-E819-700C09EBCD0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029926" y="416304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91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7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1676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장난감, 클립아트이(가) 표시된 사진&#10;&#10;자동 생성된 설명">
            <a:extLst>
              <a:ext uri="{FF2B5EF4-FFF2-40B4-BE49-F238E27FC236}">
                <a16:creationId xmlns:a16="http://schemas.microsoft.com/office/drawing/2014/main" id="{13D725B5-5538-8A20-7F32-25DC78A2F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13924"/>
            <a:ext cx="12192000" cy="80254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7B4430-7B87-6662-FBFC-1CFC8935F5E7}"/>
              </a:ext>
            </a:extLst>
          </p:cNvPr>
          <p:cNvSpPr txBox="1"/>
          <p:nvPr/>
        </p:nvSpPr>
        <p:spPr>
          <a:xfrm>
            <a:off x="578091" y="1967695"/>
            <a:ext cx="102898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6000" dirty="0">
                <a:solidFill>
                  <a:schemeClr val="bg1"/>
                </a:solidFill>
                <a:highlight>
                  <a:srgbClr val="800080"/>
                </a:highlight>
                <a:latin typeface="Britannic Bold" panose="020B0903060703020204" pitchFamily="34" charset="0"/>
              </a:rPr>
              <a:t>Fill in the blanks while listening to music!!</a:t>
            </a:r>
            <a:endParaRPr kumimoji="1" lang="ko-Kore-KR" altLang="en-US" sz="6000" dirty="0">
              <a:solidFill>
                <a:schemeClr val="bg1"/>
              </a:solidFill>
              <a:highlight>
                <a:srgbClr val="800080"/>
              </a:highlight>
              <a:latin typeface="Britannic Bold" panose="020B0903060703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60D359-8035-374E-5E84-730E8DCC3EC2}"/>
              </a:ext>
            </a:extLst>
          </p:cNvPr>
          <p:cNvSpPr txBox="1"/>
          <p:nvPr/>
        </p:nvSpPr>
        <p:spPr>
          <a:xfrm>
            <a:off x="7608104" y="2675581"/>
            <a:ext cx="3140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800" dirty="0">
                <a:solidFill>
                  <a:schemeClr val="bg1"/>
                </a:solidFill>
                <a:highlight>
                  <a:srgbClr val="800080"/>
                </a:highlight>
                <a:latin typeface="Britannic Bold" panose="020B0903060703020204" pitchFamily="34" charset="0"/>
              </a:rPr>
              <a:t>CLICK THIS VIDEO</a:t>
            </a:r>
            <a:endParaRPr kumimoji="1" lang="ko-Kore-KR" altLang="en-US" sz="2800" dirty="0">
              <a:solidFill>
                <a:schemeClr val="bg1"/>
              </a:solidFill>
              <a:highlight>
                <a:srgbClr val="800080"/>
              </a:highlight>
              <a:latin typeface="Britannic Bold" panose="020B0903060703020204" pitchFamily="34" charset="0"/>
            </a:endParaRPr>
          </a:p>
        </p:txBody>
      </p:sp>
      <p:pic>
        <p:nvPicPr>
          <p:cNvPr id="7" name="온라인 미디어 6" descr="Red Hot Chili Peppers - Snow (Hey Oh) (Official Music Video)">
            <a:hlinkClick r:id="" action="ppaction://media"/>
            <a:extLst>
              <a:ext uri="{FF2B5EF4-FFF2-40B4-BE49-F238E27FC236}">
                <a16:creationId xmlns:a16="http://schemas.microsoft.com/office/drawing/2014/main" id="{E4F9B27C-96B1-34D8-EDDE-A18CDEC2D46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700702" y="3252568"/>
            <a:ext cx="2840298" cy="213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7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>
              <p:cTn id="7" repeatCount="indefinite" restart="whenNotActive" fill="hold" evtFilter="cancelBubble" nodeType="interactiveSeq">
                <p:stCondLst>
                  <p:cond delay="indefinite"/>
                  <p:cond evt="onBegin" delay="0">
                    <p:tn val="1"/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24922 -0.11737 " pathEditMode="relative" rAng="0" ptsTypes="AA">
                                      <p:cBhvr>
                                        <p:cTn id="11" dur="3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61" y="-588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30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22 -0.11737 L 0 4.81481E-6 " pathEditMode="relative" rAng="0" ptsTypes="AA">
                                      <p:cBhvr>
                                        <p:cTn id="16" dur="3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61" y="58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8" dur="30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0.00023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래픽 22" descr="눈송이">
            <a:extLst>
              <a:ext uri="{FF2B5EF4-FFF2-40B4-BE49-F238E27FC236}">
                <a16:creationId xmlns:a16="http://schemas.microsoft.com/office/drawing/2014/main" id="{A2A0CA9C-D527-6AAD-9629-89C4025A0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698" y="1049959"/>
            <a:ext cx="4572000" cy="4572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25EA3A4-4DFE-B757-179D-D8ED3C59DA6E}"/>
              </a:ext>
            </a:extLst>
          </p:cNvPr>
          <p:cNvSpPr/>
          <p:nvPr/>
        </p:nvSpPr>
        <p:spPr>
          <a:xfrm>
            <a:off x="88490" y="48710"/>
            <a:ext cx="2458064" cy="1219200"/>
          </a:xfrm>
          <a:prstGeom prst="rect">
            <a:avLst/>
          </a:prstGeom>
          <a:solidFill>
            <a:srgbClr val="BC2C00"/>
          </a:solidFill>
          <a:ln>
            <a:solidFill>
              <a:srgbClr val="E600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DA0100-F015-7608-D037-7F35A1E5A52A}"/>
              </a:ext>
            </a:extLst>
          </p:cNvPr>
          <p:cNvSpPr txBox="1"/>
          <p:nvPr/>
        </p:nvSpPr>
        <p:spPr>
          <a:xfrm>
            <a:off x="314632" y="117986"/>
            <a:ext cx="2664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5400" i="1" dirty="0">
                <a:highlight>
                  <a:srgbClr val="E60018"/>
                </a:highlight>
                <a:latin typeface="Britannic Bold" panose="020B0903060703020204" pitchFamily="34" charset="0"/>
              </a:rPr>
              <a:t>Lyrics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DBD6BA-B6BE-F0AF-CF9E-7C33D8339707}"/>
              </a:ext>
            </a:extLst>
          </p:cNvPr>
          <p:cNvSpPr txBox="1"/>
          <p:nvPr/>
        </p:nvSpPr>
        <p:spPr>
          <a:xfrm>
            <a:off x="2576051" y="733246"/>
            <a:ext cx="7039897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Come to decide that the things that I tried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Were in my life just </a:t>
            </a: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ritannic Bold" panose="020B0903060703020204" pitchFamily="34" charset="0"/>
              </a:rPr>
              <a:t>to get high on</a:t>
            </a:r>
            <a:r>
              <a:rPr kumimoji="1" lang="en-US" altLang="ko-Kore-KR" sz="2800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ritannic Bold" panose="020B0903060703020204" pitchFamily="34" charset="0"/>
              </a:rPr>
              <a:t> </a:t>
            </a:r>
          </a:p>
          <a:p>
            <a:endParaRPr kumimoji="1" lang="en-US" altLang="ko-Kore-KR" sz="2800" dirty="0">
              <a:solidFill>
                <a:srgbClr val="000000"/>
              </a:solidFill>
              <a:latin typeface="Britannic Bold" panose="020B0903060703020204" pitchFamily="34" charset="0"/>
            </a:endParaRPr>
          </a:p>
          <a:p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When I sit alone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Come get a little known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But I need more than myself this time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kumimoji="1" lang="en-US" altLang="ko-Kore-KR" sz="2800" dirty="0">
                <a:solidFill>
                  <a:srgbClr val="000000"/>
                </a:solidFill>
                <a:latin typeface="Britannic Bold" panose="020B0903060703020204" pitchFamily="34" charset="0"/>
              </a:rPr>
              <a:t> </a:t>
            </a:r>
          </a:p>
          <a:p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Step from the road to the sea to the sky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And I do believe that we </a:t>
            </a: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ritannic Bold" panose="020B0903060703020204" pitchFamily="34" charset="0"/>
              </a:rPr>
              <a:t>rely on 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When I lay it on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Come get to play it on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All my life to </a:t>
            </a: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ritannic Bold" panose="020B0903060703020204" pitchFamily="34" charset="0"/>
              </a:rPr>
              <a:t>sacrifice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endParaRPr kumimoji="1" lang="ko-Kore-KR" altLang="en-US" sz="2800" dirty="0">
              <a:latin typeface="Britannic Bold" panose="020B0903060703020204" pitchFamily="34" charset="0"/>
            </a:endParaRPr>
          </a:p>
        </p:txBody>
      </p:sp>
      <p:pic>
        <p:nvPicPr>
          <p:cNvPr id="6" name="그래픽 5" descr="뒤로 단색으로 채워진">
            <a:extLst>
              <a:ext uri="{FF2B5EF4-FFF2-40B4-BE49-F238E27FC236}">
                <a16:creationId xmlns:a16="http://schemas.microsoft.com/office/drawing/2014/main" id="{3A8DBA39-D451-38C9-0D0C-C02C1674BF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801204">
            <a:off x="8064809" y="954519"/>
            <a:ext cx="777530" cy="777530"/>
          </a:xfrm>
          <a:prstGeom prst="rect">
            <a:avLst/>
          </a:prstGeom>
        </p:spPr>
      </p:pic>
      <p:pic>
        <p:nvPicPr>
          <p:cNvPr id="8" name="그래픽 7" descr="뒤로 단색으로 채워진">
            <a:extLst>
              <a:ext uri="{FF2B5EF4-FFF2-40B4-BE49-F238E27FC236}">
                <a16:creationId xmlns:a16="http://schemas.microsoft.com/office/drawing/2014/main" id="{718421B3-48D5-51CB-3B44-29C594F15E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8297">
            <a:off x="8048236" y="1201577"/>
            <a:ext cx="810675" cy="810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A4C528-E295-C426-F47D-EB823B462DC3}"/>
              </a:ext>
            </a:extLst>
          </p:cNvPr>
          <p:cNvSpPr txBox="1"/>
          <p:nvPr/>
        </p:nvSpPr>
        <p:spPr>
          <a:xfrm>
            <a:off x="2664542" y="348818"/>
            <a:ext cx="1986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400" dirty="0">
                <a:latin typeface="Britannic Bold" panose="020B0903060703020204" pitchFamily="34" charset="0"/>
              </a:rPr>
              <a:t>[Verse1]</a:t>
            </a:r>
            <a:endParaRPr kumimoji="1" lang="ko-Kore-KR" altLang="en-US" sz="2400" dirty="0">
              <a:latin typeface="Britannic Bold" panose="020B09030607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CF5204-584B-F8A8-B412-381582D4D70D}"/>
              </a:ext>
            </a:extLst>
          </p:cNvPr>
          <p:cNvSpPr txBox="1"/>
          <p:nvPr/>
        </p:nvSpPr>
        <p:spPr>
          <a:xfrm>
            <a:off x="8921617" y="1267910"/>
            <a:ext cx="3031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dirty="0">
                <a:solidFill>
                  <a:schemeClr val="bg1"/>
                </a:solidFill>
                <a:highlight>
                  <a:srgbClr val="081E60"/>
                </a:highlight>
                <a:latin typeface="Britannic Bold" panose="020B0903060703020204" pitchFamily="34" charset="0"/>
              </a:rPr>
              <a:t>Trying to move forward</a:t>
            </a:r>
          </a:p>
          <a:p>
            <a:r>
              <a:rPr kumimoji="1" lang="en-US" altLang="ko-Kore-KR" dirty="0">
                <a:solidFill>
                  <a:schemeClr val="bg1"/>
                </a:solidFill>
                <a:highlight>
                  <a:srgbClr val="081E60"/>
                </a:highlight>
                <a:latin typeface="Britannic Bold" panose="020B0903060703020204" pitchFamily="34" charset="0"/>
              </a:rPr>
              <a:t>Getting high</a:t>
            </a:r>
          </a:p>
        </p:txBody>
      </p:sp>
      <p:pic>
        <p:nvPicPr>
          <p:cNvPr id="10" name="그래픽 9" descr="확인 표시 단색으로 채워진">
            <a:extLst>
              <a:ext uri="{FF2B5EF4-FFF2-40B4-BE49-F238E27FC236}">
                <a16:creationId xmlns:a16="http://schemas.microsoft.com/office/drawing/2014/main" id="{F7E86E04-4AC2-FE77-2B09-9B0BCA0B41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76020" y="493770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66EE3CA-19EC-916B-6839-390C7DE33302}"/>
              </a:ext>
            </a:extLst>
          </p:cNvPr>
          <p:cNvSpPr txBox="1"/>
          <p:nvPr/>
        </p:nvSpPr>
        <p:spPr>
          <a:xfrm>
            <a:off x="4768770" y="117986"/>
            <a:ext cx="3216761" cy="375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i="1" u="sng" dirty="0">
                <a:latin typeface="Britannic Bold" panose="020B0903060703020204" pitchFamily="34" charset="0"/>
              </a:rPr>
              <a:t>Check out the answer</a:t>
            </a:r>
            <a:endParaRPr kumimoji="1" lang="ko-Kore-KR" altLang="en-US" i="1" u="sng" dirty="0">
              <a:latin typeface="Britannic Bold" panose="020B09030607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CEC028-21EB-D110-7A62-4AAEB1FD088D}"/>
              </a:ext>
            </a:extLst>
          </p:cNvPr>
          <p:cNvSpPr txBox="1"/>
          <p:nvPr/>
        </p:nvSpPr>
        <p:spPr>
          <a:xfrm>
            <a:off x="8245131" y="4262428"/>
            <a:ext cx="1887674" cy="381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b="1" i="1" dirty="0">
                <a:latin typeface="Britannic Bold" panose="020B0903060703020204" pitchFamily="34" charset="0"/>
              </a:rPr>
              <a:t>Depend on</a:t>
            </a:r>
            <a:endParaRPr kumimoji="1" lang="ko-Kore-KR" altLang="en-US" b="1" i="1" dirty="0">
              <a:latin typeface="Britannic Bold" panose="020B0903060703020204" pitchFamily="34" charset="0"/>
            </a:endParaRPr>
          </a:p>
        </p:txBody>
      </p:sp>
      <p:pic>
        <p:nvPicPr>
          <p:cNvPr id="14" name="그래픽 13" descr="오른쪽 화살표 단색으로 채워진">
            <a:extLst>
              <a:ext uri="{FF2B5EF4-FFF2-40B4-BE49-F238E27FC236}">
                <a16:creationId xmlns:a16="http://schemas.microsoft.com/office/drawing/2014/main" id="{0D9F616C-F9CB-E8C8-598E-00855C5476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88955" y="4158940"/>
            <a:ext cx="593152" cy="593152"/>
          </a:xfrm>
          <a:prstGeom prst="rect">
            <a:avLst/>
          </a:prstGeom>
        </p:spPr>
      </p:pic>
      <p:pic>
        <p:nvPicPr>
          <p:cNvPr id="16" name="그래픽 15" descr="오른쪽 화살표 단색으로 채워진">
            <a:extLst>
              <a:ext uri="{FF2B5EF4-FFF2-40B4-BE49-F238E27FC236}">
                <a16:creationId xmlns:a16="http://schemas.microsoft.com/office/drawing/2014/main" id="{2F285812-6AA8-7459-F841-F774E9FA99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23320" y="5849718"/>
            <a:ext cx="550072" cy="55007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31FDB71-D23A-B3A8-F395-ACB975BD0AE0}"/>
              </a:ext>
            </a:extLst>
          </p:cNvPr>
          <p:cNvSpPr txBox="1"/>
          <p:nvPr/>
        </p:nvSpPr>
        <p:spPr>
          <a:xfrm>
            <a:off x="6875362" y="5972537"/>
            <a:ext cx="140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b="1" i="1" dirty="0">
                <a:latin typeface="Britannic Bold" panose="020B0903060703020204" pitchFamily="34" charset="0"/>
              </a:rPr>
              <a:t>offer</a:t>
            </a:r>
            <a:endParaRPr kumimoji="1" lang="ko-Kore-KR" altLang="en-US" b="1" i="1" dirty="0">
              <a:latin typeface="Britannic Bold" panose="020B0903060703020204" pitchFamily="34" charset="0"/>
            </a:endParaRPr>
          </a:p>
        </p:txBody>
      </p:sp>
      <p:pic>
        <p:nvPicPr>
          <p:cNvPr id="21" name="그래픽 20" descr="번개 그림이 있는 셔츠를 입은 나이 든 여자">
            <a:extLst>
              <a:ext uri="{FF2B5EF4-FFF2-40B4-BE49-F238E27FC236}">
                <a16:creationId xmlns:a16="http://schemas.microsoft.com/office/drawing/2014/main" id="{B91549A3-E271-4538-79F1-0F2794FC90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8500" y="4644393"/>
            <a:ext cx="1181100" cy="18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1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 descr="눈송이">
            <a:extLst>
              <a:ext uri="{FF2B5EF4-FFF2-40B4-BE49-F238E27FC236}">
                <a16:creationId xmlns:a16="http://schemas.microsoft.com/office/drawing/2014/main" id="{90834BC7-5775-D80F-2C7D-16807A327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0" y="1143000"/>
            <a:ext cx="4572000" cy="4572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3BA9EB-99EF-17F9-737F-D596971082FC}"/>
              </a:ext>
            </a:extLst>
          </p:cNvPr>
          <p:cNvSpPr txBox="1"/>
          <p:nvPr/>
        </p:nvSpPr>
        <p:spPr>
          <a:xfrm>
            <a:off x="1527858" y="308471"/>
            <a:ext cx="9798902" cy="712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Hey oh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Listen what I say, oh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I got your hey oh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Now listen what I say, oh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When will I know that I really can't go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To the well once more time to decide on?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When it's killing me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When will I really see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All that I need to look inside</a:t>
            </a:r>
          </a:p>
          <a:p>
            <a:endParaRPr lang="en-US" altLang="ko-Kore-KR" sz="2800" dirty="0">
              <a:solidFill>
                <a:srgbClr val="000000"/>
              </a:solidFill>
              <a:latin typeface="Britannic Bold" panose="020B0903060703020204" pitchFamily="34" charset="0"/>
            </a:endParaRPr>
          </a:p>
          <a:p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Come to believe that I better not leave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latin typeface="Britannic Bold" panose="020B0903060703020204" pitchFamily="34" charset="0"/>
              </a:rPr>
              <a:t>Before I get my </a:t>
            </a:r>
            <a:r>
              <a:rPr lang="en-US" altLang="ko-Kore-KR" sz="2800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ritannic Bold" panose="020B0903060703020204" pitchFamily="34" charset="0"/>
              </a:rPr>
              <a:t>chance to ride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br>
              <a:rPr lang="en-US" altLang="ko-Kore-KR" sz="2800" dirty="0">
                <a:latin typeface="Britannic Bold" panose="020B0903060703020204" pitchFamily="34" charset="0"/>
              </a:rPr>
            </a:br>
            <a:endParaRPr kumimoji="1" lang="ko-Kore-KR" altLang="en-US" sz="2800" dirty="0">
              <a:latin typeface="Britannic Bold" panose="020B0903060703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BABC82-53C2-C0FA-58F1-110464BBE4FE}"/>
              </a:ext>
            </a:extLst>
          </p:cNvPr>
          <p:cNvSpPr txBox="1"/>
          <p:nvPr/>
        </p:nvSpPr>
        <p:spPr>
          <a:xfrm>
            <a:off x="44243" y="308472"/>
            <a:ext cx="1632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400" dirty="0">
                <a:latin typeface="Britannic Bold" panose="020B0903060703020204" pitchFamily="34" charset="0"/>
              </a:rPr>
              <a:t>[REFRAIN]</a:t>
            </a:r>
            <a:endParaRPr kumimoji="1" lang="ko-Kore-KR" altLang="en-US" sz="24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86D781-9FD2-A5CF-99C9-DAC43CB712BF}"/>
              </a:ext>
            </a:extLst>
          </p:cNvPr>
          <p:cNvSpPr txBox="1"/>
          <p:nvPr/>
        </p:nvSpPr>
        <p:spPr>
          <a:xfrm>
            <a:off x="44243" y="2505805"/>
            <a:ext cx="1602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400" dirty="0">
                <a:latin typeface="Britannic Bold" panose="020B0903060703020204" pitchFamily="34" charset="0"/>
              </a:rPr>
              <a:t>[VERSE2]</a:t>
            </a:r>
            <a:endParaRPr kumimoji="1" lang="ko-Kore-KR" altLang="en-US" sz="2400" dirty="0">
              <a:latin typeface="Britannic Bold" panose="020B0903060703020204" pitchFamily="34" charset="0"/>
            </a:endParaRPr>
          </a:p>
        </p:txBody>
      </p:sp>
      <p:pic>
        <p:nvPicPr>
          <p:cNvPr id="8" name="그래픽 7" descr="오른쪽 화살표 단색으로 채워진">
            <a:extLst>
              <a:ext uri="{FF2B5EF4-FFF2-40B4-BE49-F238E27FC236}">
                <a16:creationId xmlns:a16="http://schemas.microsoft.com/office/drawing/2014/main" id="{04B664D7-E15D-F2CD-63E8-C371F0CE6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27309" y="5830747"/>
            <a:ext cx="593203" cy="5932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8E05A9-C11C-0C6F-CE1A-25CAAA7ECC8A}"/>
              </a:ext>
            </a:extLst>
          </p:cNvPr>
          <p:cNvSpPr txBox="1"/>
          <p:nvPr/>
        </p:nvSpPr>
        <p:spPr>
          <a:xfrm>
            <a:off x="7020512" y="5942682"/>
            <a:ext cx="1562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b="1" i="1" dirty="0">
                <a:latin typeface="Britannic Bold" panose="020B0903060703020204" pitchFamily="34" charset="0"/>
              </a:rPr>
              <a:t>Give it a try</a:t>
            </a:r>
            <a:endParaRPr kumimoji="1" lang="ko-Kore-KR" altLang="en-US" b="1" i="1" dirty="0">
              <a:latin typeface="Britannic Bold" panose="020B0903060703020204" pitchFamily="34" charset="0"/>
            </a:endParaRPr>
          </a:p>
        </p:txBody>
      </p:sp>
      <p:pic>
        <p:nvPicPr>
          <p:cNvPr id="13" name="그래픽 12" descr="비니를 쓴 여자">
            <a:extLst>
              <a:ext uri="{FF2B5EF4-FFF2-40B4-BE49-F238E27FC236}">
                <a16:creationId xmlns:a16="http://schemas.microsoft.com/office/drawing/2014/main" id="{EAB53830-DD29-C365-E9D1-43373BA898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58863" y="2828584"/>
            <a:ext cx="1798818" cy="1900638"/>
          </a:xfrm>
          <a:prstGeom prst="rect">
            <a:avLst/>
          </a:prstGeom>
        </p:spPr>
      </p:pic>
      <p:pic>
        <p:nvPicPr>
          <p:cNvPr id="11" name="그래픽 10" descr="눈을 굴리고 있는 얼굴">
            <a:extLst>
              <a:ext uri="{FF2B5EF4-FFF2-40B4-BE49-F238E27FC236}">
                <a16:creationId xmlns:a16="http://schemas.microsoft.com/office/drawing/2014/main" id="{CC874319-3C4D-B216-D81D-D8D5B3CD78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60015" y="3519668"/>
            <a:ext cx="954911" cy="954911"/>
          </a:xfrm>
          <a:prstGeom prst="rect">
            <a:avLst/>
          </a:prstGeom>
        </p:spPr>
      </p:pic>
      <p:pic>
        <p:nvPicPr>
          <p:cNvPr id="15" name="그래픽 14" descr="번개 그림이 있는 셔츠를 입은 소녀">
            <a:extLst>
              <a:ext uri="{FF2B5EF4-FFF2-40B4-BE49-F238E27FC236}">
                <a16:creationId xmlns:a16="http://schemas.microsoft.com/office/drawing/2014/main" id="{1AC24979-9010-4903-59C5-27951C0F23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75203" y="4635178"/>
            <a:ext cx="2375814" cy="2159643"/>
          </a:xfrm>
          <a:prstGeom prst="rect">
            <a:avLst/>
          </a:prstGeom>
        </p:spPr>
      </p:pic>
      <p:pic>
        <p:nvPicPr>
          <p:cNvPr id="17" name="그래픽 16" descr="일렉트릭 기타 단색으로 채워진">
            <a:extLst>
              <a:ext uri="{FF2B5EF4-FFF2-40B4-BE49-F238E27FC236}">
                <a16:creationId xmlns:a16="http://schemas.microsoft.com/office/drawing/2014/main" id="{1A0804C4-FD05-63FC-BDAE-2C489F2EFB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167118" y="-26551"/>
            <a:ext cx="2159642" cy="215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3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 descr="눈송이">
            <a:extLst>
              <a:ext uri="{FF2B5EF4-FFF2-40B4-BE49-F238E27FC236}">
                <a16:creationId xmlns:a16="http://schemas.microsoft.com/office/drawing/2014/main" id="{A704D0C7-6B58-BAA0-B5F2-3C84CFC68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14172" y="1543110"/>
            <a:ext cx="5195104" cy="51951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D19F23-4A95-B698-62DF-8E53AFDC68D2}"/>
              </a:ext>
            </a:extLst>
          </p:cNvPr>
          <p:cNvSpPr txBox="1"/>
          <p:nvPr/>
        </p:nvSpPr>
        <p:spPr>
          <a:xfrm>
            <a:off x="1907459" y="540775"/>
            <a:ext cx="779698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When it's killing me, what do I really need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All that I need to look inside?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endParaRPr lang="en-US" altLang="ko-Kore-KR" sz="2800" dirty="0">
              <a:latin typeface="Britannic Bold" panose="020B0903060703020204" pitchFamily="34" charset="0"/>
            </a:endParaRPr>
          </a:p>
          <a:p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Hey, oh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Listen what I say, oh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Come back and hey, oh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Look at what I say, oh</a:t>
            </a:r>
          </a:p>
          <a:p>
            <a:endParaRPr kumimoji="1" lang="en-US" altLang="ko-Kore-KR" sz="2800" dirty="0">
              <a:solidFill>
                <a:srgbClr val="333333"/>
              </a:solidFill>
              <a:latin typeface="Britannic Bold" panose="020B0903060703020204" pitchFamily="34" charset="0"/>
            </a:endParaRPr>
          </a:p>
          <a:p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The more I see, the less I know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The more I like to let it go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Hey oh, whoa-whoa</a:t>
            </a:r>
            <a:endParaRPr kumimoji="1" lang="ko-Kore-KR" altLang="en-US" sz="2800" dirty="0"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F01B71-8823-8E42-B782-A6505B5B6F2E}"/>
              </a:ext>
            </a:extLst>
          </p:cNvPr>
          <p:cNvSpPr txBox="1"/>
          <p:nvPr/>
        </p:nvSpPr>
        <p:spPr>
          <a:xfrm>
            <a:off x="275304" y="1828800"/>
            <a:ext cx="1730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ore-KR" sz="24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[REFRAIN]</a:t>
            </a:r>
            <a:endParaRPr kumimoji="1" lang="ko-Kore-KR" altLang="en-US" sz="2400" dirty="0">
              <a:latin typeface="Britannic Bold" panose="020B09030607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4B8D60-1DA5-175D-480E-099F80A8F400}"/>
              </a:ext>
            </a:extLst>
          </p:cNvPr>
          <p:cNvSpPr txBox="1"/>
          <p:nvPr/>
        </p:nvSpPr>
        <p:spPr>
          <a:xfrm>
            <a:off x="275304" y="4011562"/>
            <a:ext cx="1907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ore-KR" sz="20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[Pre-Chorus]</a:t>
            </a:r>
            <a:endParaRPr kumimoji="1" lang="ko-Kore-KR" altLang="en-US" sz="2000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765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래픽 3" descr="눈송이">
            <a:extLst>
              <a:ext uri="{FF2B5EF4-FFF2-40B4-BE49-F238E27FC236}">
                <a16:creationId xmlns:a16="http://schemas.microsoft.com/office/drawing/2014/main" id="{7E152EBC-8BC3-E0F1-12D1-036125A2C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57372" y="89703"/>
            <a:ext cx="4572000" cy="4572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E4B992-FC11-70EF-7FA6-1003ED8D43A8}"/>
              </a:ext>
            </a:extLst>
          </p:cNvPr>
          <p:cNvSpPr txBox="1"/>
          <p:nvPr/>
        </p:nvSpPr>
        <p:spPr>
          <a:xfrm>
            <a:off x="1238863" y="471949"/>
            <a:ext cx="917349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[CHORUS]</a:t>
            </a:r>
          </a:p>
          <a:p>
            <a:endParaRPr lang="en-US" altLang="ko-Kore-KR" sz="2800" dirty="0">
              <a:solidFill>
                <a:srgbClr val="333333"/>
              </a:solidFill>
              <a:latin typeface="Britannic Bold" panose="020B0903060703020204" pitchFamily="34" charset="0"/>
            </a:endParaRPr>
          </a:p>
          <a:p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Deep beneath the cover of another perfect wonder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Where it's so </a:t>
            </a: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Britannic Bold" panose="020B0903060703020204" pitchFamily="34" charset="0"/>
              </a:rPr>
              <a:t>white as snow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Privately divided by a world so undecided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And there's nowhere to go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In between the cover of another perfect wonder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And it's so white as snow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Running through the field where all my tracks will be concealed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And there's nowhere to go</a:t>
            </a:r>
            <a:br>
              <a:rPr lang="en-US" altLang="ko-Kore-KR" sz="2800" dirty="0">
                <a:latin typeface="Britannic Bold" panose="020B0903060703020204" pitchFamily="34" charset="0"/>
              </a:rPr>
            </a:br>
            <a:r>
              <a:rPr lang="en-US" altLang="ko-Kore-KR" sz="28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Ho!</a:t>
            </a:r>
            <a:endParaRPr kumimoji="1" lang="ko-Kore-KR" altLang="en-US" sz="2800" dirty="0">
              <a:latin typeface="Britannic Bold" panose="020B0903060703020204" pitchFamily="34" charset="0"/>
            </a:endParaRPr>
          </a:p>
        </p:txBody>
      </p:sp>
      <p:pic>
        <p:nvPicPr>
          <p:cNvPr id="6" name="그래픽 5" descr="오른쪽 화살표 단색으로 채워진">
            <a:extLst>
              <a:ext uri="{FF2B5EF4-FFF2-40B4-BE49-F238E27FC236}">
                <a16:creationId xmlns:a16="http://schemas.microsoft.com/office/drawing/2014/main" id="{3A1D0E40-2409-A702-2FAE-98558E6E4B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2588" y="1663861"/>
            <a:ext cx="766823" cy="7668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245B05-6446-13A6-0209-895FCEFC0226}"/>
              </a:ext>
            </a:extLst>
          </p:cNvPr>
          <p:cNvSpPr txBox="1"/>
          <p:nvPr/>
        </p:nvSpPr>
        <p:spPr>
          <a:xfrm>
            <a:off x="6479411" y="1847217"/>
            <a:ext cx="1711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000" dirty="0">
                <a:highlight>
                  <a:srgbClr val="FFFF00"/>
                </a:highlight>
                <a:latin typeface="Britannic Bold" panose="020B0903060703020204" pitchFamily="34" charset="0"/>
              </a:rPr>
              <a:t>Innocence</a:t>
            </a:r>
            <a:endParaRPr kumimoji="1" lang="ko-Kore-KR" altLang="en-US" sz="2000" dirty="0">
              <a:highlight>
                <a:srgbClr val="FFFF00"/>
              </a:highlight>
              <a:latin typeface="Britannic Bold" panose="020B0903060703020204" pitchFamily="34" charset="0"/>
            </a:endParaRPr>
          </a:p>
        </p:txBody>
      </p:sp>
      <p:pic>
        <p:nvPicPr>
          <p:cNvPr id="9" name="그래픽 8" descr="망토를 두른 소년">
            <a:extLst>
              <a:ext uri="{FF2B5EF4-FFF2-40B4-BE49-F238E27FC236}">
                <a16:creationId xmlns:a16="http://schemas.microsoft.com/office/drawing/2014/main" id="{EC08A60D-B836-666B-E950-47538CEDE3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25427" y="3686241"/>
            <a:ext cx="1529787" cy="3171759"/>
          </a:xfrm>
          <a:prstGeom prst="rect">
            <a:avLst/>
          </a:prstGeom>
        </p:spPr>
      </p:pic>
      <p:pic>
        <p:nvPicPr>
          <p:cNvPr id="13" name="그래픽 12" descr="곱슬 머리를 가진 아이">
            <a:extLst>
              <a:ext uri="{FF2B5EF4-FFF2-40B4-BE49-F238E27FC236}">
                <a16:creationId xmlns:a16="http://schemas.microsoft.com/office/drawing/2014/main" id="{0151A8CF-3FBC-6708-97DB-D81182B0B7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62573" y="4295179"/>
            <a:ext cx="2028965" cy="2267667"/>
          </a:xfrm>
          <a:prstGeom prst="rect">
            <a:avLst/>
          </a:prstGeom>
        </p:spPr>
      </p:pic>
      <p:pic>
        <p:nvPicPr>
          <p:cNvPr id="11" name="그래픽 10" descr="눈썹이 하나 있는 얼굴">
            <a:extLst>
              <a:ext uri="{FF2B5EF4-FFF2-40B4-BE49-F238E27FC236}">
                <a16:creationId xmlns:a16="http://schemas.microsoft.com/office/drawing/2014/main" id="{7FB20CF7-AEA4-61AE-C487-DC7A0E5C32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28131" y="5205687"/>
            <a:ext cx="1058482" cy="105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64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래픽 4" descr="눈송이">
            <a:extLst>
              <a:ext uri="{FF2B5EF4-FFF2-40B4-BE49-F238E27FC236}">
                <a16:creationId xmlns:a16="http://schemas.microsoft.com/office/drawing/2014/main" id="{CF21C67E-C70A-8635-C7AE-FDD39710A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917" y="350198"/>
            <a:ext cx="4572000" cy="4572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7478F2-3ADC-CB0D-4AB0-D1ECED7303CD}"/>
              </a:ext>
            </a:extLst>
          </p:cNvPr>
          <p:cNvSpPr txBox="1"/>
          <p:nvPr/>
        </p:nvSpPr>
        <p:spPr>
          <a:xfrm>
            <a:off x="1347019" y="127819"/>
            <a:ext cx="874087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3200" dirty="0">
                <a:latin typeface="Britannic Bold" panose="020B0903060703020204" pitchFamily="34" charset="0"/>
              </a:rPr>
              <a:t>[VERSE 3]</a:t>
            </a:r>
          </a:p>
          <a:p>
            <a:endParaRPr kumimoji="1" lang="en-US" altLang="ko-Kore-KR" sz="3200" dirty="0">
              <a:latin typeface="Britannic Bold" panose="020B0903060703020204" pitchFamily="34" charset="0"/>
            </a:endParaRPr>
          </a:p>
          <a:p>
            <a:r>
              <a:rPr lang="en-US" altLang="ko-Kore-KR" sz="32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When to descend to amend for a friend</a:t>
            </a:r>
            <a:br>
              <a:rPr lang="en-US" altLang="ko-Kore-KR" sz="3200" dirty="0">
                <a:latin typeface="Britannic Bold" panose="020B0903060703020204" pitchFamily="34" charset="0"/>
              </a:rPr>
            </a:br>
            <a:r>
              <a:rPr lang="en-US" altLang="ko-Kore-KR" sz="32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All the </a:t>
            </a:r>
            <a:r>
              <a:rPr lang="en-US" altLang="ko-Kore-KR" sz="3200" b="0" i="0" u="none" strike="noStrike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Britannic Bold" panose="020B0903060703020204" pitchFamily="34" charset="0"/>
              </a:rPr>
              <a:t>channels </a:t>
            </a:r>
            <a:r>
              <a:rPr lang="en-US" altLang="ko-Kore-KR" sz="32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that have broken down</a:t>
            </a:r>
            <a:br>
              <a:rPr lang="en-US" altLang="ko-Kore-KR" sz="3200" dirty="0">
                <a:latin typeface="Britannic Bold" panose="020B0903060703020204" pitchFamily="34" charset="0"/>
              </a:rPr>
            </a:br>
            <a:r>
              <a:rPr lang="en-US" altLang="ko-Kore-KR" sz="32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Now you bring it up, I'm </a:t>
            </a:r>
            <a:r>
              <a:rPr lang="en-US" altLang="ko-Kore-KR" sz="3200" b="0" i="0" u="none" strike="noStrike" dirty="0" err="1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gonna</a:t>
            </a:r>
            <a:r>
              <a:rPr lang="en-US" altLang="ko-Kore-KR" sz="32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 ring it up</a:t>
            </a:r>
            <a:br>
              <a:rPr lang="en-US" altLang="ko-Kore-KR" sz="3200" dirty="0">
                <a:latin typeface="Britannic Bold" panose="020B0903060703020204" pitchFamily="34" charset="0"/>
              </a:rPr>
            </a:br>
            <a:r>
              <a:rPr lang="en-US" altLang="ko-Kore-KR" sz="32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Just to hear you sing it out</a:t>
            </a:r>
            <a:br>
              <a:rPr lang="en-US" altLang="ko-Kore-KR" sz="3200" dirty="0">
                <a:latin typeface="Britannic Bold" panose="020B0903060703020204" pitchFamily="34" charset="0"/>
              </a:rPr>
            </a:br>
            <a:r>
              <a:rPr lang="en-US" altLang="ko-Kore-KR" sz="32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Step from the road to the sea to the sky</a:t>
            </a:r>
            <a:br>
              <a:rPr lang="en-US" altLang="ko-Kore-KR" sz="3200" dirty="0">
                <a:latin typeface="Britannic Bold" panose="020B0903060703020204" pitchFamily="34" charset="0"/>
              </a:rPr>
            </a:br>
            <a:r>
              <a:rPr lang="en-US" altLang="ko-Kore-KR" sz="32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And I do believe what we rely on</a:t>
            </a:r>
            <a:br>
              <a:rPr lang="en-US" altLang="ko-Kore-KR" sz="3200" dirty="0">
                <a:latin typeface="Britannic Bold" panose="020B0903060703020204" pitchFamily="34" charset="0"/>
              </a:rPr>
            </a:br>
            <a:r>
              <a:rPr lang="en-US" altLang="ko-Kore-KR" sz="32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When I lay it on, come get to play it on</a:t>
            </a:r>
            <a:br>
              <a:rPr lang="en-US" altLang="ko-Kore-KR" sz="3200" dirty="0">
                <a:latin typeface="Britannic Bold" panose="020B0903060703020204" pitchFamily="34" charset="0"/>
              </a:rPr>
            </a:br>
            <a:r>
              <a:rPr lang="en-US" altLang="ko-Kore-KR" sz="32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All my life to </a:t>
            </a:r>
            <a:r>
              <a:rPr lang="en-US" altLang="ko-Kore-KR" sz="3200" b="0" i="0" u="none" strike="noStrike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Britannic Bold" panose="020B0903060703020204" pitchFamily="34" charset="0"/>
              </a:rPr>
              <a:t>sacrifice</a:t>
            </a:r>
            <a:endParaRPr kumimoji="1" lang="ko-Kore-KR" altLang="en-US" sz="3200" dirty="0">
              <a:highlight>
                <a:srgbClr val="FFFF00"/>
              </a:highlight>
              <a:latin typeface="Britannic Bold" panose="020B0903060703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D44B15-9D1E-0979-FD1F-F981782EA7DD}"/>
              </a:ext>
            </a:extLst>
          </p:cNvPr>
          <p:cNvSpPr txBox="1"/>
          <p:nvPr/>
        </p:nvSpPr>
        <p:spPr>
          <a:xfrm>
            <a:off x="983225" y="5525729"/>
            <a:ext cx="10441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ore-KR" sz="2400" b="0" i="0" u="none" strike="noStrike" dirty="0">
                <a:solidFill>
                  <a:srgbClr val="333333"/>
                </a:solidFill>
                <a:effectLst/>
                <a:latin typeface="Britannic Bold" panose="020B0903060703020204" pitchFamily="34" charset="0"/>
              </a:rPr>
              <a:t>[Refrain]       [Pre-Chorus]      [Chorus]        [Bridge]      [Chorus]       </a:t>
            </a:r>
            <a:endParaRPr kumimoji="1" lang="ko-Kore-KR" altLang="en-US" sz="2400" dirty="0">
              <a:latin typeface="Britannic Bold" panose="020B0903060703020204" pitchFamily="34" charset="0"/>
            </a:endParaRPr>
          </a:p>
        </p:txBody>
      </p:sp>
      <p:pic>
        <p:nvPicPr>
          <p:cNvPr id="7" name="그래픽 6" descr="오른쪽 화살표 단색으로 채워진">
            <a:extLst>
              <a:ext uri="{FF2B5EF4-FFF2-40B4-BE49-F238E27FC236}">
                <a16:creationId xmlns:a16="http://schemas.microsoft.com/office/drawing/2014/main" id="{1126D674-0B59-8A96-DD3F-2CC17C1095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697732">
            <a:off x="4085828" y="944436"/>
            <a:ext cx="1150282" cy="6434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9B5F60-ED7B-AF6F-F871-87EF62E6A119}"/>
              </a:ext>
            </a:extLst>
          </p:cNvPr>
          <p:cNvSpPr txBox="1"/>
          <p:nvPr/>
        </p:nvSpPr>
        <p:spPr>
          <a:xfrm>
            <a:off x="5036917" y="462987"/>
            <a:ext cx="2255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000" b="1" i="1" dirty="0">
                <a:latin typeface="Britannic Bold" panose="020B0903060703020204" pitchFamily="34" charset="0"/>
              </a:rPr>
              <a:t>Means, way</a:t>
            </a:r>
            <a:endParaRPr kumimoji="1" lang="ko-Kore-KR" altLang="en-US" sz="2000" b="1" i="1" dirty="0">
              <a:latin typeface="Britannic Bold" panose="020B0903060703020204" pitchFamily="34" charset="0"/>
            </a:endParaRPr>
          </a:p>
        </p:txBody>
      </p:sp>
      <p:pic>
        <p:nvPicPr>
          <p:cNvPr id="10" name="그래픽 9" descr="서로를 도는 비단 잉어 2마리">
            <a:extLst>
              <a:ext uri="{FF2B5EF4-FFF2-40B4-BE49-F238E27FC236}">
                <a16:creationId xmlns:a16="http://schemas.microsoft.com/office/drawing/2014/main" id="{70F3C953-17D7-47E4-A3FF-EF5CCD9DEF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65361" y="-321379"/>
            <a:ext cx="2368952" cy="2368952"/>
          </a:xfrm>
          <a:prstGeom prst="rect">
            <a:avLst/>
          </a:prstGeom>
        </p:spPr>
      </p:pic>
      <p:pic>
        <p:nvPicPr>
          <p:cNvPr id="12" name="그래픽 11" descr="겨울의 나무">
            <a:extLst>
              <a:ext uri="{FF2B5EF4-FFF2-40B4-BE49-F238E27FC236}">
                <a16:creationId xmlns:a16="http://schemas.microsoft.com/office/drawing/2014/main" id="{A53B8C24-0A5E-6B43-4B98-0CC30BE4CB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48905" y="2566629"/>
            <a:ext cx="2286000" cy="29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6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DB854B-55D9-DD30-0450-43051303700B}"/>
              </a:ext>
            </a:extLst>
          </p:cNvPr>
          <p:cNvSpPr txBox="1"/>
          <p:nvPr/>
        </p:nvSpPr>
        <p:spPr>
          <a:xfrm>
            <a:off x="649348" y="1167834"/>
            <a:ext cx="3505494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ore-KR" sz="2400" dirty="0">
                <a:latin typeface="Britannic Bold" panose="020B0903060703020204" pitchFamily="34" charset="0"/>
              </a:rPr>
              <a:t>[</a:t>
            </a:r>
            <a:r>
              <a:rPr lang="en-US" altLang="ko-Kore-KR" sz="2400" b="0" i="0" u="none" strike="noStrike" dirty="0">
                <a:effectLst/>
                <a:latin typeface="Britannic Bold" panose="020B0903060703020204" pitchFamily="34" charset="0"/>
              </a:rPr>
              <a:t>Outro]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br>
              <a:rPr lang="en-US" altLang="ko-Kore-KR" sz="2400" dirty="0">
                <a:latin typeface="Britannic Bold" panose="020B0903060703020204" pitchFamily="34" charset="0"/>
              </a:rPr>
            </a:br>
            <a:r>
              <a:rPr lang="en-US" altLang="ko-Kore-KR" sz="2400" b="0" i="0" u="none" strike="noStrike" dirty="0">
                <a:effectLst/>
                <a:latin typeface="Britannic Bold" panose="020B0903060703020204" pitchFamily="34" charset="0"/>
              </a:rPr>
              <a:t>I said hey, oh yeah (Ooh)</a:t>
            </a:r>
            <a:br>
              <a:rPr lang="en-US" altLang="ko-Kore-KR" sz="2400" dirty="0">
                <a:latin typeface="Britannic Bold" panose="020B0903060703020204" pitchFamily="34" charset="0"/>
              </a:rPr>
            </a:br>
            <a:r>
              <a:rPr lang="en-US" altLang="ko-Kore-KR" sz="2400" b="0" i="0" u="none" strike="noStrike" dirty="0">
                <a:effectLst/>
                <a:latin typeface="Britannic Bold" panose="020B0903060703020204" pitchFamily="34" charset="0"/>
              </a:rPr>
              <a:t>Oh yeah, tell my love now (Ooh)</a:t>
            </a:r>
            <a:br>
              <a:rPr lang="en-US" altLang="ko-Kore-KR" sz="2400" dirty="0">
                <a:latin typeface="Britannic Bold" panose="020B0903060703020204" pitchFamily="34" charset="0"/>
              </a:rPr>
            </a:br>
            <a:r>
              <a:rPr lang="en-US" altLang="ko-Kore-KR" sz="2400" b="0" i="0" u="none" strike="noStrike" dirty="0">
                <a:effectLst/>
                <a:latin typeface="Britannic Bold" panose="020B0903060703020204" pitchFamily="34" charset="0"/>
              </a:rPr>
              <a:t>Hey, hey yeah, oh yeah (Ooh-ooh-ooh)</a:t>
            </a:r>
            <a:br>
              <a:rPr lang="en-US" altLang="ko-Kore-KR" sz="2400" dirty="0">
                <a:latin typeface="Britannic Bold" panose="020B0903060703020204" pitchFamily="34" charset="0"/>
              </a:rPr>
            </a:br>
            <a:r>
              <a:rPr lang="en-US" altLang="ko-Kore-KR" sz="2400" b="0" i="0" u="none" strike="noStrike" dirty="0">
                <a:effectLst/>
                <a:latin typeface="Britannic Bold" panose="020B0903060703020204" pitchFamily="34" charset="0"/>
              </a:rPr>
              <a:t>Ooh-ooh</a:t>
            </a:r>
            <a:br>
              <a:rPr lang="en-US" altLang="ko-Kore-KR" sz="2400" dirty="0">
                <a:latin typeface="Britannic Bold" panose="020B0903060703020204" pitchFamily="34" charset="0"/>
              </a:rPr>
            </a:br>
            <a:r>
              <a:rPr lang="en-US" altLang="ko-Kore-KR" sz="2400" b="0" i="0" u="none" strike="noStrike" dirty="0">
                <a:effectLst/>
                <a:latin typeface="Britannic Bold" panose="020B0903060703020204" pitchFamily="34" charset="0"/>
              </a:rPr>
              <a:t>Ooh-ooh</a:t>
            </a:r>
            <a:endParaRPr kumimoji="1" lang="en-US" altLang="en-US" sz="2400" dirty="0">
              <a:latin typeface="Britannic Bold" panose="020B0903060703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온라인 미디어 3" descr="【和訳】Red Hot Chili Peppers - Snow (Hey Oh) (Live on Top of the Pops 2006)">
            <a:hlinkClick r:id="" action="ppaction://media"/>
            <a:extLst>
              <a:ext uri="{FF2B5EF4-FFF2-40B4-BE49-F238E27FC236}">
                <a16:creationId xmlns:a16="http://schemas.microsoft.com/office/drawing/2014/main" id="{E97DC546-955A-870B-DD55-410F1608A30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23688" y="1598834"/>
            <a:ext cx="6478464" cy="3660332"/>
          </a:xfrm>
          <a:prstGeom prst="rect">
            <a:avLst/>
          </a:prstGeom>
          <a:effectLst/>
        </p:spPr>
      </p:pic>
      <p:pic>
        <p:nvPicPr>
          <p:cNvPr id="6" name="그래픽 5" descr="드럼 세트 윤곽선">
            <a:extLst>
              <a:ext uri="{FF2B5EF4-FFF2-40B4-BE49-F238E27FC236}">
                <a16:creationId xmlns:a16="http://schemas.microsoft.com/office/drawing/2014/main" id="{BA2ACA25-E634-4FD1-7DB1-34E015F8EE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4214" y="5289665"/>
            <a:ext cx="1340734" cy="1340734"/>
          </a:xfrm>
          <a:prstGeom prst="rect">
            <a:avLst/>
          </a:prstGeom>
        </p:spPr>
      </p:pic>
      <p:pic>
        <p:nvPicPr>
          <p:cNvPr id="8" name="그래픽 7" descr="일렉트릭 기타 단색으로 채워진">
            <a:extLst>
              <a:ext uri="{FF2B5EF4-FFF2-40B4-BE49-F238E27FC236}">
                <a16:creationId xmlns:a16="http://schemas.microsoft.com/office/drawing/2014/main" id="{148E588C-3218-85C2-232A-B02FB33557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68050" y="5535975"/>
            <a:ext cx="1094424" cy="1094424"/>
          </a:xfrm>
          <a:prstGeom prst="rect">
            <a:avLst/>
          </a:prstGeom>
        </p:spPr>
      </p:pic>
      <p:pic>
        <p:nvPicPr>
          <p:cNvPr id="12" name="그래픽 11" descr="마이크 단색으로 채워진">
            <a:extLst>
              <a:ext uri="{FF2B5EF4-FFF2-40B4-BE49-F238E27FC236}">
                <a16:creationId xmlns:a16="http://schemas.microsoft.com/office/drawing/2014/main" id="{7591AD88-5501-8686-0892-A913B8EE84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0702032">
            <a:off x="3298994" y="5625987"/>
            <a:ext cx="914400" cy="914400"/>
          </a:xfrm>
          <a:prstGeom prst="rect">
            <a:avLst/>
          </a:prstGeom>
        </p:spPr>
      </p:pic>
      <p:pic>
        <p:nvPicPr>
          <p:cNvPr id="14" name="그래픽 13" descr="고추 단색으로 채워진">
            <a:extLst>
              <a:ext uri="{FF2B5EF4-FFF2-40B4-BE49-F238E27FC236}">
                <a16:creationId xmlns:a16="http://schemas.microsoft.com/office/drawing/2014/main" id="{9B115BD5-2F50-D2D2-A9EC-ED6252345A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1056053">
            <a:off x="649348" y="852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41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0FC4E1C1-102A-F57B-2DEE-C27122406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892"/>
            <a:ext cx="12192000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41D30F47-621C-3FC9-28CD-EBE66D062742}"/>
              </a:ext>
            </a:extLst>
          </p:cNvPr>
          <p:cNvSpPr/>
          <p:nvPr/>
        </p:nvSpPr>
        <p:spPr>
          <a:xfrm>
            <a:off x="544010" y="0"/>
            <a:ext cx="3646025" cy="1203767"/>
          </a:xfrm>
          <a:prstGeom prst="rect">
            <a:avLst/>
          </a:prstGeom>
          <a:solidFill>
            <a:srgbClr val="081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DD84AC-3A5D-710B-D85D-66C39C6F7F8E}"/>
              </a:ext>
            </a:extLst>
          </p:cNvPr>
          <p:cNvSpPr txBox="1"/>
          <p:nvPr/>
        </p:nvSpPr>
        <p:spPr>
          <a:xfrm>
            <a:off x="544010" y="92597"/>
            <a:ext cx="6261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5400" b="1" i="1" dirty="0">
                <a:solidFill>
                  <a:schemeClr val="bg1"/>
                </a:solidFill>
                <a:highlight>
                  <a:srgbClr val="0000FF"/>
                </a:highlight>
                <a:latin typeface="Britannic Bold" panose="020B0903060703020204" pitchFamily="34" charset="0"/>
              </a:rPr>
              <a:t>QUIZ TIIME</a:t>
            </a:r>
            <a:endParaRPr kumimoji="1" lang="ko-Kore-KR" altLang="en-US" sz="5400" b="1" i="1" dirty="0">
              <a:solidFill>
                <a:schemeClr val="bg1"/>
              </a:solidFill>
              <a:highlight>
                <a:srgbClr val="0000FF"/>
              </a:highlight>
              <a:latin typeface="Britannic Bold" panose="020B0903060703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06E107-DEFF-3003-E127-46C9CF93CC91}"/>
              </a:ext>
            </a:extLst>
          </p:cNvPr>
          <p:cNvSpPr txBox="1"/>
          <p:nvPr/>
        </p:nvSpPr>
        <p:spPr>
          <a:xfrm>
            <a:off x="520860" y="2349661"/>
            <a:ext cx="9062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4000" dirty="0">
                <a:solidFill>
                  <a:schemeClr val="bg1"/>
                </a:solidFill>
                <a:highlight>
                  <a:srgbClr val="0000FF"/>
                </a:highlight>
                <a:latin typeface="Britannic Bold" panose="020B0903060703020204" pitchFamily="34" charset="0"/>
              </a:rPr>
              <a:t>1. Where is this band from?</a:t>
            </a:r>
            <a:endParaRPr kumimoji="1" lang="ko-Kore-KR" altLang="en-US" sz="4000" dirty="0">
              <a:solidFill>
                <a:schemeClr val="bg1"/>
              </a:solidFill>
              <a:highlight>
                <a:srgbClr val="0000FF"/>
              </a:highlight>
              <a:latin typeface="Britannic Bold" panose="020B0903060703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3D12BB-64B5-648C-ABCB-B1D34B77AFB0}"/>
              </a:ext>
            </a:extLst>
          </p:cNvPr>
          <p:cNvSpPr txBox="1"/>
          <p:nvPr/>
        </p:nvSpPr>
        <p:spPr>
          <a:xfrm>
            <a:off x="1581873" y="3134755"/>
            <a:ext cx="10189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400" dirty="0">
                <a:solidFill>
                  <a:schemeClr val="bg1"/>
                </a:solidFill>
                <a:highlight>
                  <a:srgbClr val="0000FF"/>
                </a:highlight>
                <a:latin typeface="Britannic Bold" panose="020B0903060703020204" pitchFamily="34" charset="0"/>
              </a:rPr>
              <a:t>1. New York    2. New Orleans   3.Wales   4. Los Angeles     5. Sheffield</a:t>
            </a:r>
            <a:endParaRPr kumimoji="1" lang="ko-Kore-KR" altLang="en-US" sz="2400" dirty="0">
              <a:solidFill>
                <a:schemeClr val="bg1"/>
              </a:solidFill>
              <a:highlight>
                <a:srgbClr val="0000FF"/>
              </a:highlight>
              <a:latin typeface="Britannic Bold" panose="020B0903060703020204" pitchFamily="34" charset="0"/>
            </a:endParaRPr>
          </a:p>
        </p:txBody>
      </p:sp>
      <p:sp>
        <p:nvSpPr>
          <p:cNvPr id="9" name="도넛[D] 8">
            <a:extLst>
              <a:ext uri="{FF2B5EF4-FFF2-40B4-BE49-F238E27FC236}">
                <a16:creationId xmlns:a16="http://schemas.microsoft.com/office/drawing/2014/main" id="{46EEB2A3-9551-E2B4-B1BC-849F4A1EB6F4}"/>
              </a:ext>
            </a:extLst>
          </p:cNvPr>
          <p:cNvSpPr/>
          <p:nvPr/>
        </p:nvSpPr>
        <p:spPr>
          <a:xfrm>
            <a:off x="7106856" y="3199662"/>
            <a:ext cx="544010" cy="461665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68F0D3-3020-3B24-30A8-722AB2775DB0}"/>
              </a:ext>
            </a:extLst>
          </p:cNvPr>
          <p:cNvSpPr txBox="1"/>
          <p:nvPr/>
        </p:nvSpPr>
        <p:spPr>
          <a:xfrm>
            <a:off x="520860" y="3626508"/>
            <a:ext cx="111579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4000" dirty="0">
                <a:solidFill>
                  <a:schemeClr val="bg1"/>
                </a:solidFill>
                <a:highlight>
                  <a:srgbClr val="0000FF"/>
                </a:highlight>
                <a:latin typeface="Britannic Bold" panose="020B0903060703020204" pitchFamily="34" charset="0"/>
              </a:rPr>
              <a:t>2. What is the interpretation of this song? (2)</a:t>
            </a:r>
            <a:endParaRPr kumimoji="1" lang="ko-Kore-KR" altLang="en-US" sz="4000" dirty="0">
              <a:solidFill>
                <a:schemeClr val="bg1"/>
              </a:solidFill>
              <a:highlight>
                <a:srgbClr val="0000FF"/>
              </a:highlight>
              <a:latin typeface="Britannic Bold" panose="020B09030607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A8919C-AA92-5D0C-9C2E-45FB11F38E1E}"/>
              </a:ext>
            </a:extLst>
          </p:cNvPr>
          <p:cNvSpPr txBox="1"/>
          <p:nvPr/>
        </p:nvSpPr>
        <p:spPr>
          <a:xfrm>
            <a:off x="1392819" y="4457504"/>
            <a:ext cx="10826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400" dirty="0">
                <a:solidFill>
                  <a:schemeClr val="bg1"/>
                </a:solidFill>
                <a:highlight>
                  <a:srgbClr val="0000FF"/>
                </a:highlight>
                <a:latin typeface="Britannic Bold" panose="020B0903060703020204" pitchFamily="34" charset="0"/>
              </a:rPr>
              <a:t>1. Fresh start    2. wanting to get away from drug    3. Just snow    4.Nothing</a:t>
            </a:r>
            <a:endParaRPr kumimoji="1" lang="ko-Kore-KR" altLang="en-US" sz="2400" dirty="0">
              <a:solidFill>
                <a:schemeClr val="bg1"/>
              </a:solidFill>
              <a:highlight>
                <a:srgbClr val="0000FF"/>
              </a:highlight>
              <a:latin typeface="Britannic Bold" panose="020B0903060703020204" pitchFamily="34" charset="0"/>
            </a:endParaRPr>
          </a:p>
        </p:txBody>
      </p:sp>
      <p:sp>
        <p:nvSpPr>
          <p:cNvPr id="13" name="도넛[D] 12">
            <a:extLst>
              <a:ext uri="{FF2B5EF4-FFF2-40B4-BE49-F238E27FC236}">
                <a16:creationId xmlns:a16="http://schemas.microsoft.com/office/drawing/2014/main" id="{49A405A5-C888-391E-BF46-2BC9525FFA4B}"/>
              </a:ext>
            </a:extLst>
          </p:cNvPr>
          <p:cNvSpPr/>
          <p:nvPr/>
        </p:nvSpPr>
        <p:spPr>
          <a:xfrm>
            <a:off x="1340733" y="4457504"/>
            <a:ext cx="482280" cy="474562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chemeClr val="tx1"/>
              </a:solidFill>
            </a:endParaRPr>
          </a:p>
        </p:txBody>
      </p:sp>
      <p:sp>
        <p:nvSpPr>
          <p:cNvPr id="14" name="도넛[D] 13">
            <a:extLst>
              <a:ext uri="{FF2B5EF4-FFF2-40B4-BE49-F238E27FC236}">
                <a16:creationId xmlns:a16="http://schemas.microsoft.com/office/drawing/2014/main" id="{6ECB53AD-4950-7847-E0B1-ACEEC00DBC2C}"/>
              </a:ext>
            </a:extLst>
          </p:cNvPr>
          <p:cNvSpPr/>
          <p:nvPr/>
        </p:nvSpPr>
        <p:spPr>
          <a:xfrm>
            <a:off x="3565003" y="4433269"/>
            <a:ext cx="482280" cy="498797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886169-D3D7-5363-A6BF-D15E72715F5E}"/>
              </a:ext>
            </a:extLst>
          </p:cNvPr>
          <p:cNvSpPr txBox="1"/>
          <p:nvPr/>
        </p:nvSpPr>
        <p:spPr>
          <a:xfrm>
            <a:off x="544010" y="5104099"/>
            <a:ext cx="9525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4000" dirty="0">
                <a:solidFill>
                  <a:schemeClr val="bg1"/>
                </a:solidFill>
                <a:highlight>
                  <a:srgbClr val="0000FF"/>
                </a:highlight>
                <a:latin typeface="Britannic Bold" panose="020B0903060703020204" pitchFamily="34" charset="0"/>
              </a:rPr>
              <a:t>3. What does “ to get high on” mean? (2)</a:t>
            </a:r>
            <a:endParaRPr kumimoji="1" lang="ko-Kore-KR" altLang="en-US" sz="4000" dirty="0">
              <a:solidFill>
                <a:schemeClr val="bg1"/>
              </a:solidFill>
              <a:highlight>
                <a:srgbClr val="0000FF"/>
              </a:highlight>
              <a:latin typeface="Britannic Bold" panose="020B0903060703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CE0D8A-738A-6B8A-19F8-18E8FF66464F}"/>
              </a:ext>
            </a:extLst>
          </p:cNvPr>
          <p:cNvSpPr txBox="1"/>
          <p:nvPr/>
        </p:nvSpPr>
        <p:spPr>
          <a:xfrm>
            <a:off x="169762" y="5841095"/>
            <a:ext cx="12203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400" dirty="0">
                <a:solidFill>
                  <a:schemeClr val="bg1"/>
                </a:solidFill>
                <a:highlight>
                  <a:srgbClr val="0000FF"/>
                </a:highlight>
                <a:latin typeface="Britannic Bold" panose="020B0903060703020204" pitchFamily="34" charset="0"/>
              </a:rPr>
              <a:t>1.Let’s be the best  2.Be difficult to achieve  3. Trying to move forward   4. Getting high </a:t>
            </a:r>
            <a:endParaRPr kumimoji="1" lang="ko-Kore-KR" altLang="en-US" sz="2400" dirty="0">
              <a:solidFill>
                <a:schemeClr val="bg1"/>
              </a:solidFill>
              <a:highlight>
                <a:srgbClr val="0000FF"/>
              </a:highlight>
              <a:latin typeface="Britannic Bold" panose="020B0903060703020204" pitchFamily="34" charset="0"/>
            </a:endParaRPr>
          </a:p>
        </p:txBody>
      </p:sp>
      <p:sp>
        <p:nvSpPr>
          <p:cNvPr id="17" name="도넛[D] 16">
            <a:extLst>
              <a:ext uri="{FF2B5EF4-FFF2-40B4-BE49-F238E27FC236}">
                <a16:creationId xmlns:a16="http://schemas.microsoft.com/office/drawing/2014/main" id="{A2F70C55-4D05-0E80-5EEE-4A3340A314EC}"/>
              </a:ext>
            </a:extLst>
          </p:cNvPr>
          <p:cNvSpPr/>
          <p:nvPr/>
        </p:nvSpPr>
        <p:spPr>
          <a:xfrm>
            <a:off x="6190526" y="5868537"/>
            <a:ext cx="486137" cy="474562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chemeClr val="tx1"/>
              </a:solidFill>
            </a:endParaRPr>
          </a:p>
        </p:txBody>
      </p:sp>
      <p:sp>
        <p:nvSpPr>
          <p:cNvPr id="18" name="도넛[D] 17">
            <a:extLst>
              <a:ext uri="{FF2B5EF4-FFF2-40B4-BE49-F238E27FC236}">
                <a16:creationId xmlns:a16="http://schemas.microsoft.com/office/drawing/2014/main" id="{EFC0BCEA-FBE5-EBB1-BE7E-BC6B2BD3721E}"/>
              </a:ext>
            </a:extLst>
          </p:cNvPr>
          <p:cNvSpPr/>
          <p:nvPr/>
        </p:nvSpPr>
        <p:spPr>
          <a:xfrm>
            <a:off x="9931078" y="5868537"/>
            <a:ext cx="486137" cy="474562"/>
          </a:xfrm>
          <a:prstGeom prst="donu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BF48CF-26A4-9BEA-96E8-BA380E1433EF}"/>
              </a:ext>
            </a:extLst>
          </p:cNvPr>
          <p:cNvSpPr txBox="1"/>
          <p:nvPr/>
        </p:nvSpPr>
        <p:spPr>
          <a:xfrm>
            <a:off x="6271549" y="6892"/>
            <a:ext cx="6763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400" dirty="0">
                <a:solidFill>
                  <a:schemeClr val="bg1"/>
                </a:solidFill>
                <a:highlight>
                  <a:srgbClr val="0000FF"/>
                </a:highlight>
                <a:latin typeface="Britannic Bold" panose="020B0903060703020204" pitchFamily="34" charset="0"/>
              </a:rPr>
              <a:t>🙌🏻Number 2 and 3 have multiple answers.</a:t>
            </a:r>
            <a:endParaRPr kumimoji="1" lang="ko-Kore-KR" altLang="en-US" sz="2400" dirty="0">
              <a:solidFill>
                <a:schemeClr val="bg1"/>
              </a:solidFill>
              <a:highlight>
                <a:srgbClr val="0000FF"/>
              </a:highlight>
              <a:latin typeface="Britannic Bold" panose="020B0903060703020204" pitchFamily="34" charset="0"/>
            </a:endParaRPr>
          </a:p>
        </p:txBody>
      </p:sp>
      <p:pic>
        <p:nvPicPr>
          <p:cNvPr id="20" name="Audio Recording 2022. 9. 5. 오후 8:16:10" descr="Audio Recording 2022. 9. 5. 오후 8:16:10">
            <a:hlinkClick r:id="" action="ppaction://media"/>
            <a:extLst>
              <a:ext uri="{FF2B5EF4-FFF2-40B4-BE49-F238E27FC236}">
                <a16:creationId xmlns:a16="http://schemas.microsoft.com/office/drawing/2014/main" id="{832F1B80-EE08-DF4A-F2FE-2D68EC4B9E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15729" y="17228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7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358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9" grpId="0" animBg="1"/>
      <p:bldP spid="10" grpId="0"/>
      <p:bldP spid="12" grpId="0"/>
      <p:bldP spid="13" grpId="0" animBg="1"/>
      <p:bldP spid="14" grpId="0" animBg="1"/>
      <p:bldP spid="16" grpId="0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0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64931DB-5BC4-07FB-F771-76032CE08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956385" cy="68664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8628E0-A95F-0D23-43A1-495DCCCF8B65}"/>
              </a:ext>
            </a:extLst>
          </p:cNvPr>
          <p:cNvSpPr txBox="1"/>
          <p:nvPr/>
        </p:nvSpPr>
        <p:spPr>
          <a:xfrm>
            <a:off x="8183301" y="937549"/>
            <a:ext cx="42363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6000" b="1" i="1">
                <a:solidFill>
                  <a:schemeClr val="bg1"/>
                </a:solidFill>
                <a:latin typeface="Britannic Bold" panose="020B0903060703020204" pitchFamily="34" charset="0"/>
              </a:rPr>
              <a:t>Thanks</a:t>
            </a:r>
            <a:endParaRPr kumimoji="1" lang="ko-Kore-KR" altLang="en-US" sz="6000" b="1" i="1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  <p:pic>
        <p:nvPicPr>
          <p:cNvPr id="8" name="그래픽 7" descr="물결 제스처 단색으로 채워진">
            <a:extLst>
              <a:ext uri="{FF2B5EF4-FFF2-40B4-BE49-F238E27FC236}">
                <a16:creationId xmlns:a16="http://schemas.microsoft.com/office/drawing/2014/main" id="{ACFDABF5-8CD1-F653-F1EF-215C20745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0875" y="1759833"/>
            <a:ext cx="3338333" cy="3338333"/>
          </a:xfrm>
          <a:prstGeom prst="rect">
            <a:avLst/>
          </a:prstGeom>
        </p:spPr>
      </p:pic>
      <p:pic>
        <p:nvPicPr>
          <p:cNvPr id="10" name="그래픽 9" descr="평화 제스처 윤곽선">
            <a:extLst>
              <a:ext uri="{FF2B5EF4-FFF2-40B4-BE49-F238E27FC236}">
                <a16:creationId xmlns:a16="http://schemas.microsoft.com/office/drawing/2014/main" id="{367E06BC-ADC0-9EBA-7BAE-3D8F244BF5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09500" y="5205714"/>
            <a:ext cx="1790216" cy="1790216"/>
          </a:xfrm>
          <a:prstGeom prst="rect">
            <a:avLst/>
          </a:prstGeom>
        </p:spPr>
      </p:pic>
      <p:pic>
        <p:nvPicPr>
          <p:cNvPr id="6" name="그래픽 5" descr="물결 제스처 윤곽선">
            <a:extLst>
              <a:ext uri="{FF2B5EF4-FFF2-40B4-BE49-F238E27FC236}">
                <a16:creationId xmlns:a16="http://schemas.microsoft.com/office/drawing/2014/main" id="{BEFB13C2-1B4B-F5CE-B37C-B1178ADC4B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87092" y="2790929"/>
            <a:ext cx="1844232" cy="184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523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761</Words>
  <Application>Microsoft Macintosh PowerPoint</Application>
  <PresentationFormat>와이드스크린</PresentationFormat>
  <Paragraphs>66</Paragraphs>
  <Slides>12</Slides>
  <Notes>0</Notes>
  <HiddenSlides>0</HiddenSlides>
  <MMClips>7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Arial</vt:lpstr>
      <vt:lpstr>Britannic Bold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SUN</dc:creator>
  <cp:lastModifiedBy>KIM SUN</cp:lastModifiedBy>
  <cp:revision>4</cp:revision>
  <dcterms:created xsi:type="dcterms:W3CDTF">2022-09-05T04:49:40Z</dcterms:created>
  <dcterms:modified xsi:type="dcterms:W3CDTF">2022-09-05T11:21:05Z</dcterms:modified>
</cp:coreProperties>
</file>