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0" r:id="rId1"/>
  </p:sldMasterIdLst>
  <p:notesMasterIdLst>
    <p:notesMasterId r:id="rId13"/>
  </p:notesMasterIdLst>
  <p:sldIdLst>
    <p:sldId id="256" r:id="rId2"/>
    <p:sldId id="264" r:id="rId3"/>
    <p:sldId id="257" r:id="rId4"/>
    <p:sldId id="259" r:id="rId5"/>
    <p:sldId id="261" r:id="rId6"/>
    <p:sldId id="263" r:id="rId7"/>
    <p:sldId id="258" r:id="rId8"/>
    <p:sldId id="262" r:id="rId9"/>
    <p:sldId id="265" r:id="rId10"/>
    <p:sldId id="266" r:id="rId11"/>
    <p:sldId id="260" r:id="rId1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28"/>
    <p:restoredTop sz="94679"/>
  </p:normalViewPr>
  <p:slideViewPr>
    <p:cSldViewPr snapToGrid="0">
      <p:cViewPr varScale="1">
        <p:scale>
          <a:sx n="88" d="100"/>
          <a:sy n="88" d="100"/>
        </p:scale>
        <p:origin x="11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1AFCAF-1279-4110-A06F-A927FE6461A5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491321AB-23FA-4DE9-AE95-3AB1472A1875}">
      <dgm:prSet/>
      <dgm:spPr/>
      <dgm:t>
        <a:bodyPr/>
        <a:lstStyle/>
        <a:p>
          <a:r>
            <a:rPr lang="en-US" b="1"/>
            <a:t>Instead</a:t>
          </a:r>
          <a:r>
            <a:rPr lang="en-US"/>
            <a:t>: In place of something else; as an alternative.</a:t>
          </a:r>
        </a:p>
      </dgm:t>
    </dgm:pt>
    <dgm:pt modelId="{648EFB3F-04B6-48C5-B381-04570A6E08DD}" type="parTrans" cxnId="{9287C624-81DF-4CBD-ABE3-88588A332E95}">
      <dgm:prSet/>
      <dgm:spPr/>
      <dgm:t>
        <a:bodyPr/>
        <a:lstStyle/>
        <a:p>
          <a:endParaRPr lang="en-US"/>
        </a:p>
      </dgm:t>
    </dgm:pt>
    <dgm:pt modelId="{B95B5DFE-1703-4B96-ACF7-127170E4F5BD}" type="sibTrans" cxnId="{9287C624-81DF-4CBD-ABE3-88588A332E95}">
      <dgm:prSet/>
      <dgm:spPr/>
      <dgm:t>
        <a:bodyPr/>
        <a:lstStyle/>
        <a:p>
          <a:endParaRPr lang="en-US"/>
        </a:p>
      </dgm:t>
    </dgm:pt>
    <dgm:pt modelId="{1451F6D9-1668-4FF0-B2CB-4917D2F14299}">
      <dgm:prSet/>
      <dgm:spPr/>
      <dgm:t>
        <a:bodyPr/>
        <a:lstStyle/>
        <a:p>
          <a:r>
            <a:rPr lang="en-US" b="1"/>
            <a:t>Transportation</a:t>
          </a:r>
          <a:r>
            <a:rPr lang="en-US"/>
            <a:t>: The act of moving people or things from one place to another.</a:t>
          </a:r>
        </a:p>
      </dgm:t>
    </dgm:pt>
    <dgm:pt modelId="{7CC980A8-BB6F-47FA-A262-9FAD3F19FEF8}" type="parTrans" cxnId="{F8ECEB75-1A55-4BAE-A85B-DE79E75F6D81}">
      <dgm:prSet/>
      <dgm:spPr/>
      <dgm:t>
        <a:bodyPr/>
        <a:lstStyle/>
        <a:p>
          <a:endParaRPr lang="en-US"/>
        </a:p>
      </dgm:t>
    </dgm:pt>
    <dgm:pt modelId="{3F3B27BD-6BC7-49C4-95C1-27CBE93F89B6}" type="sibTrans" cxnId="{F8ECEB75-1A55-4BAE-A85B-DE79E75F6D81}">
      <dgm:prSet/>
      <dgm:spPr/>
      <dgm:t>
        <a:bodyPr/>
        <a:lstStyle/>
        <a:p>
          <a:endParaRPr lang="en-US"/>
        </a:p>
      </dgm:t>
    </dgm:pt>
    <dgm:pt modelId="{C34A3709-CF57-45E6-9135-37BD7D68D647}">
      <dgm:prSet/>
      <dgm:spPr/>
      <dgm:t>
        <a:bodyPr/>
        <a:lstStyle/>
        <a:p>
          <a:r>
            <a:rPr lang="en-US" b="1"/>
            <a:t>I'm counting on you</a:t>
          </a:r>
          <a:r>
            <a:rPr lang="en-US"/>
            <a:t>: A phrase meaning "I trust or depend on you to do something.”</a:t>
          </a:r>
        </a:p>
      </dgm:t>
    </dgm:pt>
    <dgm:pt modelId="{D607747D-E778-49CD-91D8-FD2FB5900B8E}" type="parTrans" cxnId="{B11021F8-7CBD-40CD-B89B-6A7236676D33}">
      <dgm:prSet/>
      <dgm:spPr/>
      <dgm:t>
        <a:bodyPr/>
        <a:lstStyle/>
        <a:p>
          <a:endParaRPr lang="en-US"/>
        </a:p>
      </dgm:t>
    </dgm:pt>
    <dgm:pt modelId="{65BF8545-84AB-4373-98CD-3824619F9770}" type="sibTrans" cxnId="{B11021F8-7CBD-40CD-B89B-6A7236676D33}">
      <dgm:prSet/>
      <dgm:spPr/>
      <dgm:t>
        <a:bodyPr/>
        <a:lstStyle/>
        <a:p>
          <a:endParaRPr lang="en-US"/>
        </a:p>
      </dgm:t>
    </dgm:pt>
    <dgm:pt modelId="{AE34C4CB-1D78-44D8-93B7-8D70A135FDF0}">
      <dgm:prSet/>
      <dgm:spPr/>
      <dgm:t>
        <a:bodyPr/>
        <a:lstStyle/>
        <a:p>
          <a:r>
            <a:rPr lang="en-US" b="1"/>
            <a:t>Worship</a:t>
          </a:r>
          <a:r>
            <a:rPr lang="en-US"/>
            <a:t>: To show deep respect or admiration, often with devotion.</a:t>
          </a:r>
        </a:p>
      </dgm:t>
    </dgm:pt>
    <dgm:pt modelId="{DE3A6212-62E1-4375-B252-7891FEDF4DDC}" type="parTrans" cxnId="{C486D2FC-C2CC-434B-9591-5B1F1EA9182D}">
      <dgm:prSet/>
      <dgm:spPr/>
      <dgm:t>
        <a:bodyPr/>
        <a:lstStyle/>
        <a:p>
          <a:endParaRPr lang="en-US"/>
        </a:p>
      </dgm:t>
    </dgm:pt>
    <dgm:pt modelId="{1B76BC2E-BA3E-4226-B8E8-B7DEEF2DC52A}" type="sibTrans" cxnId="{C486D2FC-C2CC-434B-9591-5B1F1EA9182D}">
      <dgm:prSet/>
      <dgm:spPr/>
      <dgm:t>
        <a:bodyPr/>
        <a:lstStyle/>
        <a:p>
          <a:endParaRPr lang="en-US"/>
        </a:p>
      </dgm:t>
    </dgm:pt>
    <dgm:pt modelId="{7387D746-A7BF-45F5-BCB2-ED69E1E5F408}">
      <dgm:prSet/>
      <dgm:spPr/>
      <dgm:t>
        <a:bodyPr/>
        <a:lstStyle/>
        <a:p>
          <a:r>
            <a:rPr lang="en-US" b="1"/>
            <a:t>Assignment</a:t>
          </a:r>
          <a:r>
            <a:rPr lang="en-US"/>
            <a:t>: A specific task or duty given to someone to complete.</a:t>
          </a:r>
        </a:p>
      </dgm:t>
    </dgm:pt>
    <dgm:pt modelId="{B43D31D3-8A09-458A-A1FE-5584C92B0512}" type="parTrans" cxnId="{1FB3E545-22EC-4F48-963D-2B6EBA24D000}">
      <dgm:prSet/>
      <dgm:spPr/>
      <dgm:t>
        <a:bodyPr/>
        <a:lstStyle/>
        <a:p>
          <a:endParaRPr lang="en-US"/>
        </a:p>
      </dgm:t>
    </dgm:pt>
    <dgm:pt modelId="{30B071EA-9333-41FF-BE9D-964AD6CE8830}" type="sibTrans" cxnId="{1FB3E545-22EC-4F48-963D-2B6EBA24D000}">
      <dgm:prSet/>
      <dgm:spPr/>
      <dgm:t>
        <a:bodyPr/>
        <a:lstStyle/>
        <a:p>
          <a:endParaRPr lang="en-US"/>
        </a:p>
      </dgm:t>
    </dgm:pt>
    <dgm:pt modelId="{C004FC34-C26C-4676-9C8A-CF3C0DAD9372}">
      <dgm:prSet/>
      <dgm:spPr/>
      <dgm:t>
        <a:bodyPr/>
        <a:lstStyle/>
        <a:p>
          <a:r>
            <a:rPr lang="en-US" b="1"/>
            <a:t>First-rate</a:t>
          </a:r>
          <a:r>
            <a:rPr lang="en-US"/>
            <a:t>: Of the highest quality or excellence.</a:t>
          </a:r>
        </a:p>
      </dgm:t>
    </dgm:pt>
    <dgm:pt modelId="{5AE758E4-CE93-4047-9D6E-7F47F91E5DD2}" type="parTrans" cxnId="{0792AFD6-D597-450A-BCF4-89D7DDAAECD4}">
      <dgm:prSet/>
      <dgm:spPr/>
      <dgm:t>
        <a:bodyPr/>
        <a:lstStyle/>
        <a:p>
          <a:endParaRPr lang="en-US"/>
        </a:p>
      </dgm:t>
    </dgm:pt>
    <dgm:pt modelId="{1E06C8C9-24C1-4076-A2FE-350F825316D0}" type="sibTrans" cxnId="{0792AFD6-D597-450A-BCF4-89D7DDAAECD4}">
      <dgm:prSet/>
      <dgm:spPr/>
      <dgm:t>
        <a:bodyPr/>
        <a:lstStyle/>
        <a:p>
          <a:endParaRPr lang="en-US"/>
        </a:p>
      </dgm:t>
    </dgm:pt>
    <dgm:pt modelId="{587D253B-411D-44C4-9A39-744C73FFE5E2}">
      <dgm:prSet/>
      <dgm:spPr/>
      <dgm:t>
        <a:bodyPr/>
        <a:lstStyle/>
        <a:p>
          <a:r>
            <a:rPr lang="en-US" b="1"/>
            <a:t>Roadie crew</a:t>
          </a:r>
          <a:r>
            <a:rPr lang="en-US"/>
            <a:t>: A group of people who manage and operate equipment for concerts or performances.</a:t>
          </a:r>
        </a:p>
      </dgm:t>
    </dgm:pt>
    <dgm:pt modelId="{9DEDB646-E992-49D0-8DC7-70A0C34B6711}" type="parTrans" cxnId="{6E8733D7-9F72-41A5-805E-B65A4A726966}">
      <dgm:prSet/>
      <dgm:spPr/>
      <dgm:t>
        <a:bodyPr/>
        <a:lstStyle/>
        <a:p>
          <a:endParaRPr lang="en-US"/>
        </a:p>
      </dgm:t>
    </dgm:pt>
    <dgm:pt modelId="{6C52EC86-895B-4EB9-9AB4-E6CDAE35F732}" type="sibTrans" cxnId="{6E8733D7-9F72-41A5-805E-B65A4A726966}">
      <dgm:prSet/>
      <dgm:spPr/>
      <dgm:t>
        <a:bodyPr/>
        <a:lstStyle/>
        <a:p>
          <a:endParaRPr lang="en-US"/>
        </a:p>
      </dgm:t>
    </dgm:pt>
    <dgm:pt modelId="{4ECDDA2E-0B0B-424C-9737-5E4941450DC3}" type="pres">
      <dgm:prSet presAssocID="{1A1AFCAF-1279-4110-A06F-A927FE6461A5}" presName="vert0" presStyleCnt="0">
        <dgm:presLayoutVars>
          <dgm:dir/>
          <dgm:animOne val="branch"/>
          <dgm:animLvl val="lvl"/>
        </dgm:presLayoutVars>
      </dgm:prSet>
      <dgm:spPr/>
    </dgm:pt>
    <dgm:pt modelId="{7DBACCCD-D426-E445-B454-65AFF884B013}" type="pres">
      <dgm:prSet presAssocID="{491321AB-23FA-4DE9-AE95-3AB1472A1875}" presName="thickLine" presStyleLbl="alignNode1" presStyleIdx="0" presStyleCnt="7"/>
      <dgm:spPr/>
    </dgm:pt>
    <dgm:pt modelId="{521F3656-2E4E-394D-983B-387060FD2A6C}" type="pres">
      <dgm:prSet presAssocID="{491321AB-23FA-4DE9-AE95-3AB1472A1875}" presName="horz1" presStyleCnt="0"/>
      <dgm:spPr/>
    </dgm:pt>
    <dgm:pt modelId="{B865BF77-F779-0440-9039-5CAAD00DEFF1}" type="pres">
      <dgm:prSet presAssocID="{491321AB-23FA-4DE9-AE95-3AB1472A1875}" presName="tx1" presStyleLbl="revTx" presStyleIdx="0" presStyleCnt="7"/>
      <dgm:spPr/>
    </dgm:pt>
    <dgm:pt modelId="{FC5C3E0D-1A74-0941-9284-39A7400F1A6E}" type="pres">
      <dgm:prSet presAssocID="{491321AB-23FA-4DE9-AE95-3AB1472A1875}" presName="vert1" presStyleCnt="0"/>
      <dgm:spPr/>
    </dgm:pt>
    <dgm:pt modelId="{FDB85529-B146-894A-A21B-29F567788F8D}" type="pres">
      <dgm:prSet presAssocID="{1451F6D9-1668-4FF0-B2CB-4917D2F14299}" presName="thickLine" presStyleLbl="alignNode1" presStyleIdx="1" presStyleCnt="7"/>
      <dgm:spPr/>
    </dgm:pt>
    <dgm:pt modelId="{C7C523AA-8ED8-A04C-968A-A67191210C41}" type="pres">
      <dgm:prSet presAssocID="{1451F6D9-1668-4FF0-B2CB-4917D2F14299}" presName="horz1" presStyleCnt="0"/>
      <dgm:spPr/>
    </dgm:pt>
    <dgm:pt modelId="{8A627040-EC96-C94C-9EA7-C98AEF454F47}" type="pres">
      <dgm:prSet presAssocID="{1451F6D9-1668-4FF0-B2CB-4917D2F14299}" presName="tx1" presStyleLbl="revTx" presStyleIdx="1" presStyleCnt="7"/>
      <dgm:spPr/>
    </dgm:pt>
    <dgm:pt modelId="{8D2EDB87-1255-E54F-AB6D-474D3374D87A}" type="pres">
      <dgm:prSet presAssocID="{1451F6D9-1668-4FF0-B2CB-4917D2F14299}" presName="vert1" presStyleCnt="0"/>
      <dgm:spPr/>
    </dgm:pt>
    <dgm:pt modelId="{8EB5B57E-BBA3-F84D-8B76-217E1FC37059}" type="pres">
      <dgm:prSet presAssocID="{C34A3709-CF57-45E6-9135-37BD7D68D647}" presName="thickLine" presStyleLbl="alignNode1" presStyleIdx="2" presStyleCnt="7"/>
      <dgm:spPr/>
    </dgm:pt>
    <dgm:pt modelId="{E17F33A2-F81E-2640-B7ED-288EE11F715A}" type="pres">
      <dgm:prSet presAssocID="{C34A3709-CF57-45E6-9135-37BD7D68D647}" presName="horz1" presStyleCnt="0"/>
      <dgm:spPr/>
    </dgm:pt>
    <dgm:pt modelId="{4087892A-BC59-804D-BCFC-D78B0E19AE09}" type="pres">
      <dgm:prSet presAssocID="{C34A3709-CF57-45E6-9135-37BD7D68D647}" presName="tx1" presStyleLbl="revTx" presStyleIdx="2" presStyleCnt="7"/>
      <dgm:spPr/>
    </dgm:pt>
    <dgm:pt modelId="{00FEF670-0F83-0040-8CFF-D1005D8952EF}" type="pres">
      <dgm:prSet presAssocID="{C34A3709-CF57-45E6-9135-37BD7D68D647}" presName="vert1" presStyleCnt="0"/>
      <dgm:spPr/>
    </dgm:pt>
    <dgm:pt modelId="{E4B47F23-4C0B-9C4A-B528-D1A9994E05BB}" type="pres">
      <dgm:prSet presAssocID="{AE34C4CB-1D78-44D8-93B7-8D70A135FDF0}" presName="thickLine" presStyleLbl="alignNode1" presStyleIdx="3" presStyleCnt="7"/>
      <dgm:spPr/>
    </dgm:pt>
    <dgm:pt modelId="{77CF49FD-C983-C641-B25D-ADEF6BC25243}" type="pres">
      <dgm:prSet presAssocID="{AE34C4CB-1D78-44D8-93B7-8D70A135FDF0}" presName="horz1" presStyleCnt="0"/>
      <dgm:spPr/>
    </dgm:pt>
    <dgm:pt modelId="{880535BD-61CD-EE47-AD11-F5285A578663}" type="pres">
      <dgm:prSet presAssocID="{AE34C4CB-1D78-44D8-93B7-8D70A135FDF0}" presName="tx1" presStyleLbl="revTx" presStyleIdx="3" presStyleCnt="7"/>
      <dgm:spPr/>
    </dgm:pt>
    <dgm:pt modelId="{33BA0CCF-219B-7B44-8CB7-F8BA79CB89D7}" type="pres">
      <dgm:prSet presAssocID="{AE34C4CB-1D78-44D8-93B7-8D70A135FDF0}" presName="vert1" presStyleCnt="0"/>
      <dgm:spPr/>
    </dgm:pt>
    <dgm:pt modelId="{C4CB16B0-817F-834A-9CA5-28C9C3BED318}" type="pres">
      <dgm:prSet presAssocID="{7387D746-A7BF-45F5-BCB2-ED69E1E5F408}" presName="thickLine" presStyleLbl="alignNode1" presStyleIdx="4" presStyleCnt="7"/>
      <dgm:spPr/>
    </dgm:pt>
    <dgm:pt modelId="{85E69260-B88C-714B-B4BE-63311CFFBFD8}" type="pres">
      <dgm:prSet presAssocID="{7387D746-A7BF-45F5-BCB2-ED69E1E5F408}" presName="horz1" presStyleCnt="0"/>
      <dgm:spPr/>
    </dgm:pt>
    <dgm:pt modelId="{BDB52668-36B2-4D4A-A041-A9CF4D31DA03}" type="pres">
      <dgm:prSet presAssocID="{7387D746-A7BF-45F5-BCB2-ED69E1E5F408}" presName="tx1" presStyleLbl="revTx" presStyleIdx="4" presStyleCnt="7"/>
      <dgm:spPr/>
    </dgm:pt>
    <dgm:pt modelId="{2D9B45E7-E34A-A64A-9105-6306F532AF83}" type="pres">
      <dgm:prSet presAssocID="{7387D746-A7BF-45F5-BCB2-ED69E1E5F408}" presName="vert1" presStyleCnt="0"/>
      <dgm:spPr/>
    </dgm:pt>
    <dgm:pt modelId="{B9227072-128F-404A-A861-BDF6FF4D25E4}" type="pres">
      <dgm:prSet presAssocID="{C004FC34-C26C-4676-9C8A-CF3C0DAD9372}" presName="thickLine" presStyleLbl="alignNode1" presStyleIdx="5" presStyleCnt="7"/>
      <dgm:spPr/>
    </dgm:pt>
    <dgm:pt modelId="{0FA9DE67-1109-D143-B603-70885C5D2A57}" type="pres">
      <dgm:prSet presAssocID="{C004FC34-C26C-4676-9C8A-CF3C0DAD9372}" presName="horz1" presStyleCnt="0"/>
      <dgm:spPr/>
    </dgm:pt>
    <dgm:pt modelId="{DF163DE8-4A77-5F44-8415-9A20E0495B96}" type="pres">
      <dgm:prSet presAssocID="{C004FC34-C26C-4676-9C8A-CF3C0DAD9372}" presName="tx1" presStyleLbl="revTx" presStyleIdx="5" presStyleCnt="7"/>
      <dgm:spPr/>
    </dgm:pt>
    <dgm:pt modelId="{3C8BD4FE-060C-E048-A20E-B679B651D859}" type="pres">
      <dgm:prSet presAssocID="{C004FC34-C26C-4676-9C8A-CF3C0DAD9372}" presName="vert1" presStyleCnt="0"/>
      <dgm:spPr/>
    </dgm:pt>
    <dgm:pt modelId="{E9FB923B-9873-CF49-8F3C-3DEC75234A66}" type="pres">
      <dgm:prSet presAssocID="{587D253B-411D-44C4-9A39-744C73FFE5E2}" presName="thickLine" presStyleLbl="alignNode1" presStyleIdx="6" presStyleCnt="7"/>
      <dgm:spPr/>
    </dgm:pt>
    <dgm:pt modelId="{80DBCAAD-D69F-F540-975B-E72DE4F5E408}" type="pres">
      <dgm:prSet presAssocID="{587D253B-411D-44C4-9A39-744C73FFE5E2}" presName="horz1" presStyleCnt="0"/>
      <dgm:spPr/>
    </dgm:pt>
    <dgm:pt modelId="{E340D940-3363-2D40-89FA-76ED57534D04}" type="pres">
      <dgm:prSet presAssocID="{587D253B-411D-44C4-9A39-744C73FFE5E2}" presName="tx1" presStyleLbl="revTx" presStyleIdx="6" presStyleCnt="7"/>
      <dgm:spPr/>
    </dgm:pt>
    <dgm:pt modelId="{1F6C1F8F-0EC0-2548-B43D-6D9E4AFED98D}" type="pres">
      <dgm:prSet presAssocID="{587D253B-411D-44C4-9A39-744C73FFE5E2}" presName="vert1" presStyleCnt="0"/>
      <dgm:spPr/>
    </dgm:pt>
  </dgm:ptLst>
  <dgm:cxnLst>
    <dgm:cxn modelId="{3C780006-6E1B-2F40-A740-CA4890070BC3}" type="presOf" srcId="{AE34C4CB-1D78-44D8-93B7-8D70A135FDF0}" destId="{880535BD-61CD-EE47-AD11-F5285A578663}" srcOrd="0" destOrd="0" presId="urn:microsoft.com/office/officeart/2008/layout/LinedList"/>
    <dgm:cxn modelId="{056B9914-51FE-F340-91A6-F3E375809AC0}" type="presOf" srcId="{587D253B-411D-44C4-9A39-744C73FFE5E2}" destId="{E340D940-3363-2D40-89FA-76ED57534D04}" srcOrd="0" destOrd="0" presId="urn:microsoft.com/office/officeart/2008/layout/LinedList"/>
    <dgm:cxn modelId="{9287C624-81DF-4CBD-ABE3-88588A332E95}" srcId="{1A1AFCAF-1279-4110-A06F-A927FE6461A5}" destId="{491321AB-23FA-4DE9-AE95-3AB1472A1875}" srcOrd="0" destOrd="0" parTransId="{648EFB3F-04B6-48C5-B381-04570A6E08DD}" sibTransId="{B95B5DFE-1703-4B96-ACF7-127170E4F5BD}"/>
    <dgm:cxn modelId="{1FB3E545-22EC-4F48-963D-2B6EBA24D000}" srcId="{1A1AFCAF-1279-4110-A06F-A927FE6461A5}" destId="{7387D746-A7BF-45F5-BCB2-ED69E1E5F408}" srcOrd="4" destOrd="0" parTransId="{B43D31D3-8A09-458A-A1FE-5584C92B0512}" sibTransId="{30B071EA-9333-41FF-BE9D-964AD6CE8830}"/>
    <dgm:cxn modelId="{FD74815E-BBB8-744B-AD7A-07D117F265D0}" type="presOf" srcId="{1A1AFCAF-1279-4110-A06F-A927FE6461A5}" destId="{4ECDDA2E-0B0B-424C-9737-5E4941450DC3}" srcOrd="0" destOrd="0" presId="urn:microsoft.com/office/officeart/2008/layout/LinedList"/>
    <dgm:cxn modelId="{CE74D15E-1C88-924C-B19B-74939DCFF889}" type="presOf" srcId="{C004FC34-C26C-4676-9C8A-CF3C0DAD9372}" destId="{DF163DE8-4A77-5F44-8415-9A20E0495B96}" srcOrd="0" destOrd="0" presId="urn:microsoft.com/office/officeart/2008/layout/LinedList"/>
    <dgm:cxn modelId="{E60A9466-EE78-CC44-843B-DF53870ABC8D}" type="presOf" srcId="{491321AB-23FA-4DE9-AE95-3AB1472A1875}" destId="{B865BF77-F779-0440-9039-5CAAD00DEFF1}" srcOrd="0" destOrd="0" presId="urn:microsoft.com/office/officeart/2008/layout/LinedList"/>
    <dgm:cxn modelId="{781CD974-73F0-5646-86F6-7D0BB6792F32}" type="presOf" srcId="{1451F6D9-1668-4FF0-B2CB-4917D2F14299}" destId="{8A627040-EC96-C94C-9EA7-C98AEF454F47}" srcOrd="0" destOrd="0" presId="urn:microsoft.com/office/officeart/2008/layout/LinedList"/>
    <dgm:cxn modelId="{F8ECEB75-1A55-4BAE-A85B-DE79E75F6D81}" srcId="{1A1AFCAF-1279-4110-A06F-A927FE6461A5}" destId="{1451F6D9-1668-4FF0-B2CB-4917D2F14299}" srcOrd="1" destOrd="0" parTransId="{7CC980A8-BB6F-47FA-A262-9FAD3F19FEF8}" sibTransId="{3F3B27BD-6BC7-49C4-95C1-27CBE93F89B6}"/>
    <dgm:cxn modelId="{39408998-953B-E84E-A7D4-3512844D76E0}" type="presOf" srcId="{C34A3709-CF57-45E6-9135-37BD7D68D647}" destId="{4087892A-BC59-804D-BCFC-D78B0E19AE09}" srcOrd="0" destOrd="0" presId="urn:microsoft.com/office/officeart/2008/layout/LinedList"/>
    <dgm:cxn modelId="{0792AFD6-D597-450A-BCF4-89D7DDAAECD4}" srcId="{1A1AFCAF-1279-4110-A06F-A927FE6461A5}" destId="{C004FC34-C26C-4676-9C8A-CF3C0DAD9372}" srcOrd="5" destOrd="0" parTransId="{5AE758E4-CE93-4047-9D6E-7F47F91E5DD2}" sibTransId="{1E06C8C9-24C1-4076-A2FE-350F825316D0}"/>
    <dgm:cxn modelId="{6E8733D7-9F72-41A5-805E-B65A4A726966}" srcId="{1A1AFCAF-1279-4110-A06F-A927FE6461A5}" destId="{587D253B-411D-44C4-9A39-744C73FFE5E2}" srcOrd="6" destOrd="0" parTransId="{9DEDB646-E992-49D0-8DC7-70A0C34B6711}" sibTransId="{6C52EC86-895B-4EB9-9AB4-E6CDAE35F732}"/>
    <dgm:cxn modelId="{FD89D1EC-F0B4-D740-A40C-F7C9510A6231}" type="presOf" srcId="{7387D746-A7BF-45F5-BCB2-ED69E1E5F408}" destId="{BDB52668-36B2-4D4A-A041-A9CF4D31DA03}" srcOrd="0" destOrd="0" presId="urn:microsoft.com/office/officeart/2008/layout/LinedList"/>
    <dgm:cxn modelId="{B11021F8-7CBD-40CD-B89B-6A7236676D33}" srcId="{1A1AFCAF-1279-4110-A06F-A927FE6461A5}" destId="{C34A3709-CF57-45E6-9135-37BD7D68D647}" srcOrd="2" destOrd="0" parTransId="{D607747D-E778-49CD-91D8-FD2FB5900B8E}" sibTransId="{65BF8545-84AB-4373-98CD-3824619F9770}"/>
    <dgm:cxn modelId="{C486D2FC-C2CC-434B-9591-5B1F1EA9182D}" srcId="{1A1AFCAF-1279-4110-A06F-A927FE6461A5}" destId="{AE34C4CB-1D78-44D8-93B7-8D70A135FDF0}" srcOrd="3" destOrd="0" parTransId="{DE3A6212-62E1-4375-B252-7891FEDF4DDC}" sibTransId="{1B76BC2E-BA3E-4226-B8E8-B7DEEF2DC52A}"/>
    <dgm:cxn modelId="{ECDE290E-6733-604E-ADCD-E6AC62A4CE7B}" type="presParOf" srcId="{4ECDDA2E-0B0B-424C-9737-5E4941450DC3}" destId="{7DBACCCD-D426-E445-B454-65AFF884B013}" srcOrd="0" destOrd="0" presId="urn:microsoft.com/office/officeart/2008/layout/LinedList"/>
    <dgm:cxn modelId="{2791891F-43C9-A248-ACC4-C6E4C19AA29E}" type="presParOf" srcId="{4ECDDA2E-0B0B-424C-9737-5E4941450DC3}" destId="{521F3656-2E4E-394D-983B-387060FD2A6C}" srcOrd="1" destOrd="0" presId="urn:microsoft.com/office/officeart/2008/layout/LinedList"/>
    <dgm:cxn modelId="{D0616CE5-41C9-9249-87CA-A7F156C7EACE}" type="presParOf" srcId="{521F3656-2E4E-394D-983B-387060FD2A6C}" destId="{B865BF77-F779-0440-9039-5CAAD00DEFF1}" srcOrd="0" destOrd="0" presId="urn:microsoft.com/office/officeart/2008/layout/LinedList"/>
    <dgm:cxn modelId="{1309B08D-E44B-E741-994D-054559D56F8E}" type="presParOf" srcId="{521F3656-2E4E-394D-983B-387060FD2A6C}" destId="{FC5C3E0D-1A74-0941-9284-39A7400F1A6E}" srcOrd="1" destOrd="0" presId="urn:microsoft.com/office/officeart/2008/layout/LinedList"/>
    <dgm:cxn modelId="{9814F1F5-6599-DA49-ABE6-039333834180}" type="presParOf" srcId="{4ECDDA2E-0B0B-424C-9737-5E4941450DC3}" destId="{FDB85529-B146-894A-A21B-29F567788F8D}" srcOrd="2" destOrd="0" presId="urn:microsoft.com/office/officeart/2008/layout/LinedList"/>
    <dgm:cxn modelId="{61234363-FB6F-5E49-93DC-8A4FEC1FAB8B}" type="presParOf" srcId="{4ECDDA2E-0B0B-424C-9737-5E4941450DC3}" destId="{C7C523AA-8ED8-A04C-968A-A67191210C41}" srcOrd="3" destOrd="0" presId="urn:microsoft.com/office/officeart/2008/layout/LinedList"/>
    <dgm:cxn modelId="{C5CDD197-A334-1446-B922-A22E9AB36BF7}" type="presParOf" srcId="{C7C523AA-8ED8-A04C-968A-A67191210C41}" destId="{8A627040-EC96-C94C-9EA7-C98AEF454F47}" srcOrd="0" destOrd="0" presId="urn:microsoft.com/office/officeart/2008/layout/LinedList"/>
    <dgm:cxn modelId="{4CE538E8-00D7-754D-843A-932CA702C06D}" type="presParOf" srcId="{C7C523AA-8ED8-A04C-968A-A67191210C41}" destId="{8D2EDB87-1255-E54F-AB6D-474D3374D87A}" srcOrd="1" destOrd="0" presId="urn:microsoft.com/office/officeart/2008/layout/LinedList"/>
    <dgm:cxn modelId="{A2B29C26-719B-904B-AAC9-76D46AFE3D0D}" type="presParOf" srcId="{4ECDDA2E-0B0B-424C-9737-5E4941450DC3}" destId="{8EB5B57E-BBA3-F84D-8B76-217E1FC37059}" srcOrd="4" destOrd="0" presId="urn:microsoft.com/office/officeart/2008/layout/LinedList"/>
    <dgm:cxn modelId="{58738B29-60C9-684E-9B2F-7B83A46DF4E9}" type="presParOf" srcId="{4ECDDA2E-0B0B-424C-9737-5E4941450DC3}" destId="{E17F33A2-F81E-2640-B7ED-288EE11F715A}" srcOrd="5" destOrd="0" presId="urn:microsoft.com/office/officeart/2008/layout/LinedList"/>
    <dgm:cxn modelId="{B5977F24-2B06-3C40-A710-46DFC99B1B07}" type="presParOf" srcId="{E17F33A2-F81E-2640-B7ED-288EE11F715A}" destId="{4087892A-BC59-804D-BCFC-D78B0E19AE09}" srcOrd="0" destOrd="0" presId="urn:microsoft.com/office/officeart/2008/layout/LinedList"/>
    <dgm:cxn modelId="{882578E4-597D-9D4E-B352-1BC829AFDDFB}" type="presParOf" srcId="{E17F33A2-F81E-2640-B7ED-288EE11F715A}" destId="{00FEF670-0F83-0040-8CFF-D1005D8952EF}" srcOrd="1" destOrd="0" presId="urn:microsoft.com/office/officeart/2008/layout/LinedList"/>
    <dgm:cxn modelId="{A30FD928-1F75-054A-AD26-C06173AECB58}" type="presParOf" srcId="{4ECDDA2E-0B0B-424C-9737-5E4941450DC3}" destId="{E4B47F23-4C0B-9C4A-B528-D1A9994E05BB}" srcOrd="6" destOrd="0" presId="urn:microsoft.com/office/officeart/2008/layout/LinedList"/>
    <dgm:cxn modelId="{A8E3A0EF-EA64-A944-B7D7-27883EB0735C}" type="presParOf" srcId="{4ECDDA2E-0B0B-424C-9737-5E4941450DC3}" destId="{77CF49FD-C983-C641-B25D-ADEF6BC25243}" srcOrd="7" destOrd="0" presId="urn:microsoft.com/office/officeart/2008/layout/LinedList"/>
    <dgm:cxn modelId="{AAF0DD7F-7406-B242-9738-B22AD6DEECD5}" type="presParOf" srcId="{77CF49FD-C983-C641-B25D-ADEF6BC25243}" destId="{880535BD-61CD-EE47-AD11-F5285A578663}" srcOrd="0" destOrd="0" presId="urn:microsoft.com/office/officeart/2008/layout/LinedList"/>
    <dgm:cxn modelId="{C2DF3F69-C31D-9041-A99D-EA16C3315DDF}" type="presParOf" srcId="{77CF49FD-C983-C641-B25D-ADEF6BC25243}" destId="{33BA0CCF-219B-7B44-8CB7-F8BA79CB89D7}" srcOrd="1" destOrd="0" presId="urn:microsoft.com/office/officeart/2008/layout/LinedList"/>
    <dgm:cxn modelId="{F45C7A07-3D10-C24B-85DD-913ED9D2780E}" type="presParOf" srcId="{4ECDDA2E-0B0B-424C-9737-5E4941450DC3}" destId="{C4CB16B0-817F-834A-9CA5-28C9C3BED318}" srcOrd="8" destOrd="0" presId="urn:microsoft.com/office/officeart/2008/layout/LinedList"/>
    <dgm:cxn modelId="{C3A1573A-1730-5041-87B4-1E67C4F0DA60}" type="presParOf" srcId="{4ECDDA2E-0B0B-424C-9737-5E4941450DC3}" destId="{85E69260-B88C-714B-B4BE-63311CFFBFD8}" srcOrd="9" destOrd="0" presId="urn:microsoft.com/office/officeart/2008/layout/LinedList"/>
    <dgm:cxn modelId="{19BA9E92-C12A-8345-B643-264CB4104759}" type="presParOf" srcId="{85E69260-B88C-714B-B4BE-63311CFFBFD8}" destId="{BDB52668-36B2-4D4A-A041-A9CF4D31DA03}" srcOrd="0" destOrd="0" presId="urn:microsoft.com/office/officeart/2008/layout/LinedList"/>
    <dgm:cxn modelId="{44A9D8D3-F7E3-3044-8F32-F290D40D8CF5}" type="presParOf" srcId="{85E69260-B88C-714B-B4BE-63311CFFBFD8}" destId="{2D9B45E7-E34A-A64A-9105-6306F532AF83}" srcOrd="1" destOrd="0" presId="urn:microsoft.com/office/officeart/2008/layout/LinedList"/>
    <dgm:cxn modelId="{FDC6D3F1-ED18-974D-8D07-1BE8EB044807}" type="presParOf" srcId="{4ECDDA2E-0B0B-424C-9737-5E4941450DC3}" destId="{B9227072-128F-404A-A861-BDF6FF4D25E4}" srcOrd="10" destOrd="0" presId="urn:microsoft.com/office/officeart/2008/layout/LinedList"/>
    <dgm:cxn modelId="{AFF19A94-AE61-5C42-AA3F-21960C6F7584}" type="presParOf" srcId="{4ECDDA2E-0B0B-424C-9737-5E4941450DC3}" destId="{0FA9DE67-1109-D143-B603-70885C5D2A57}" srcOrd="11" destOrd="0" presId="urn:microsoft.com/office/officeart/2008/layout/LinedList"/>
    <dgm:cxn modelId="{1384AA87-371E-224B-9487-6A07B179DBF2}" type="presParOf" srcId="{0FA9DE67-1109-D143-B603-70885C5D2A57}" destId="{DF163DE8-4A77-5F44-8415-9A20E0495B96}" srcOrd="0" destOrd="0" presId="urn:microsoft.com/office/officeart/2008/layout/LinedList"/>
    <dgm:cxn modelId="{47F587F9-7E45-384C-9313-A36D4A4C076D}" type="presParOf" srcId="{0FA9DE67-1109-D143-B603-70885C5D2A57}" destId="{3C8BD4FE-060C-E048-A20E-B679B651D859}" srcOrd="1" destOrd="0" presId="urn:microsoft.com/office/officeart/2008/layout/LinedList"/>
    <dgm:cxn modelId="{7EA987B6-C307-4547-91DD-40C165D29DE2}" type="presParOf" srcId="{4ECDDA2E-0B0B-424C-9737-5E4941450DC3}" destId="{E9FB923B-9873-CF49-8F3C-3DEC75234A66}" srcOrd="12" destOrd="0" presId="urn:microsoft.com/office/officeart/2008/layout/LinedList"/>
    <dgm:cxn modelId="{6CF89476-8866-D747-8E23-217262370C4E}" type="presParOf" srcId="{4ECDDA2E-0B0B-424C-9737-5E4941450DC3}" destId="{80DBCAAD-D69F-F540-975B-E72DE4F5E408}" srcOrd="13" destOrd="0" presId="urn:microsoft.com/office/officeart/2008/layout/LinedList"/>
    <dgm:cxn modelId="{A26B256F-8101-EF47-8BE3-0A310CAE96B4}" type="presParOf" srcId="{80DBCAAD-D69F-F540-975B-E72DE4F5E408}" destId="{E340D940-3363-2D40-89FA-76ED57534D04}" srcOrd="0" destOrd="0" presId="urn:microsoft.com/office/officeart/2008/layout/LinedList"/>
    <dgm:cxn modelId="{DECDCD98-834F-7B4A-A1CE-E8051BDBBCA7}" type="presParOf" srcId="{80DBCAAD-D69F-F540-975B-E72DE4F5E408}" destId="{1F6C1F8F-0EC0-2548-B43D-6D9E4AFED98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BACCCD-D426-E445-B454-65AFF884B013}">
      <dsp:nvSpPr>
        <dsp:cNvPr id="0" name=""/>
        <dsp:cNvSpPr/>
      </dsp:nvSpPr>
      <dsp:spPr>
        <a:xfrm>
          <a:off x="0" y="532"/>
          <a:ext cx="513172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65BF77-F779-0440-9039-5CAAD00DEFF1}">
      <dsp:nvSpPr>
        <dsp:cNvPr id="0" name=""/>
        <dsp:cNvSpPr/>
      </dsp:nvSpPr>
      <dsp:spPr>
        <a:xfrm>
          <a:off x="0" y="532"/>
          <a:ext cx="5131725" cy="623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Instead</a:t>
          </a:r>
          <a:r>
            <a:rPr lang="en-US" sz="1700" kern="1200"/>
            <a:t>: In place of something else; as an alternative.</a:t>
          </a:r>
        </a:p>
      </dsp:txBody>
      <dsp:txXfrm>
        <a:off x="0" y="532"/>
        <a:ext cx="5131725" cy="623055"/>
      </dsp:txXfrm>
    </dsp:sp>
    <dsp:sp modelId="{FDB85529-B146-894A-A21B-29F567788F8D}">
      <dsp:nvSpPr>
        <dsp:cNvPr id="0" name=""/>
        <dsp:cNvSpPr/>
      </dsp:nvSpPr>
      <dsp:spPr>
        <a:xfrm>
          <a:off x="0" y="623587"/>
          <a:ext cx="513172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627040-EC96-C94C-9EA7-C98AEF454F47}">
      <dsp:nvSpPr>
        <dsp:cNvPr id="0" name=""/>
        <dsp:cNvSpPr/>
      </dsp:nvSpPr>
      <dsp:spPr>
        <a:xfrm>
          <a:off x="0" y="623587"/>
          <a:ext cx="5131725" cy="623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Transportation</a:t>
          </a:r>
          <a:r>
            <a:rPr lang="en-US" sz="1700" kern="1200"/>
            <a:t>: The act of moving people or things from one place to another.</a:t>
          </a:r>
        </a:p>
      </dsp:txBody>
      <dsp:txXfrm>
        <a:off x="0" y="623587"/>
        <a:ext cx="5131725" cy="623055"/>
      </dsp:txXfrm>
    </dsp:sp>
    <dsp:sp modelId="{8EB5B57E-BBA3-F84D-8B76-217E1FC37059}">
      <dsp:nvSpPr>
        <dsp:cNvPr id="0" name=""/>
        <dsp:cNvSpPr/>
      </dsp:nvSpPr>
      <dsp:spPr>
        <a:xfrm>
          <a:off x="0" y="1246643"/>
          <a:ext cx="513172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87892A-BC59-804D-BCFC-D78B0E19AE09}">
      <dsp:nvSpPr>
        <dsp:cNvPr id="0" name=""/>
        <dsp:cNvSpPr/>
      </dsp:nvSpPr>
      <dsp:spPr>
        <a:xfrm>
          <a:off x="0" y="1246643"/>
          <a:ext cx="5131725" cy="623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I'm counting on you</a:t>
          </a:r>
          <a:r>
            <a:rPr lang="en-US" sz="1700" kern="1200"/>
            <a:t>: A phrase meaning "I trust or depend on you to do something.”</a:t>
          </a:r>
        </a:p>
      </dsp:txBody>
      <dsp:txXfrm>
        <a:off x="0" y="1246643"/>
        <a:ext cx="5131725" cy="623055"/>
      </dsp:txXfrm>
    </dsp:sp>
    <dsp:sp modelId="{E4B47F23-4C0B-9C4A-B528-D1A9994E05BB}">
      <dsp:nvSpPr>
        <dsp:cNvPr id="0" name=""/>
        <dsp:cNvSpPr/>
      </dsp:nvSpPr>
      <dsp:spPr>
        <a:xfrm>
          <a:off x="0" y="1869698"/>
          <a:ext cx="513172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0535BD-61CD-EE47-AD11-F5285A578663}">
      <dsp:nvSpPr>
        <dsp:cNvPr id="0" name=""/>
        <dsp:cNvSpPr/>
      </dsp:nvSpPr>
      <dsp:spPr>
        <a:xfrm>
          <a:off x="0" y="1869698"/>
          <a:ext cx="5131725" cy="623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Worship</a:t>
          </a:r>
          <a:r>
            <a:rPr lang="en-US" sz="1700" kern="1200"/>
            <a:t>: To show deep respect or admiration, often with devotion.</a:t>
          </a:r>
        </a:p>
      </dsp:txBody>
      <dsp:txXfrm>
        <a:off x="0" y="1869698"/>
        <a:ext cx="5131725" cy="623055"/>
      </dsp:txXfrm>
    </dsp:sp>
    <dsp:sp modelId="{C4CB16B0-817F-834A-9CA5-28C9C3BED318}">
      <dsp:nvSpPr>
        <dsp:cNvPr id="0" name=""/>
        <dsp:cNvSpPr/>
      </dsp:nvSpPr>
      <dsp:spPr>
        <a:xfrm>
          <a:off x="0" y="2492753"/>
          <a:ext cx="513172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B52668-36B2-4D4A-A041-A9CF4D31DA03}">
      <dsp:nvSpPr>
        <dsp:cNvPr id="0" name=""/>
        <dsp:cNvSpPr/>
      </dsp:nvSpPr>
      <dsp:spPr>
        <a:xfrm>
          <a:off x="0" y="2492753"/>
          <a:ext cx="5131725" cy="623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Assignment</a:t>
          </a:r>
          <a:r>
            <a:rPr lang="en-US" sz="1700" kern="1200"/>
            <a:t>: A specific task or duty given to someone to complete.</a:t>
          </a:r>
        </a:p>
      </dsp:txBody>
      <dsp:txXfrm>
        <a:off x="0" y="2492753"/>
        <a:ext cx="5131725" cy="623055"/>
      </dsp:txXfrm>
    </dsp:sp>
    <dsp:sp modelId="{B9227072-128F-404A-A861-BDF6FF4D25E4}">
      <dsp:nvSpPr>
        <dsp:cNvPr id="0" name=""/>
        <dsp:cNvSpPr/>
      </dsp:nvSpPr>
      <dsp:spPr>
        <a:xfrm>
          <a:off x="0" y="3115808"/>
          <a:ext cx="513172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163DE8-4A77-5F44-8415-9A20E0495B96}">
      <dsp:nvSpPr>
        <dsp:cNvPr id="0" name=""/>
        <dsp:cNvSpPr/>
      </dsp:nvSpPr>
      <dsp:spPr>
        <a:xfrm>
          <a:off x="0" y="3115808"/>
          <a:ext cx="5131725" cy="623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First-rate</a:t>
          </a:r>
          <a:r>
            <a:rPr lang="en-US" sz="1700" kern="1200"/>
            <a:t>: Of the highest quality or excellence.</a:t>
          </a:r>
        </a:p>
      </dsp:txBody>
      <dsp:txXfrm>
        <a:off x="0" y="3115808"/>
        <a:ext cx="5131725" cy="623055"/>
      </dsp:txXfrm>
    </dsp:sp>
    <dsp:sp modelId="{E9FB923B-9873-CF49-8F3C-3DEC75234A66}">
      <dsp:nvSpPr>
        <dsp:cNvPr id="0" name=""/>
        <dsp:cNvSpPr/>
      </dsp:nvSpPr>
      <dsp:spPr>
        <a:xfrm>
          <a:off x="0" y="3738864"/>
          <a:ext cx="513172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40D940-3363-2D40-89FA-76ED57534D04}">
      <dsp:nvSpPr>
        <dsp:cNvPr id="0" name=""/>
        <dsp:cNvSpPr/>
      </dsp:nvSpPr>
      <dsp:spPr>
        <a:xfrm>
          <a:off x="0" y="3738864"/>
          <a:ext cx="5131725" cy="623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Roadie crew</a:t>
          </a:r>
          <a:r>
            <a:rPr lang="en-US" sz="1700" kern="1200"/>
            <a:t>: A group of people who manage and operate equipment for concerts or performances.</a:t>
          </a:r>
        </a:p>
      </dsp:txBody>
      <dsp:txXfrm>
        <a:off x="0" y="3738864"/>
        <a:ext cx="5131725" cy="6230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5F6029-3906-A041-8B72-D10A14544671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35FAB3-E955-0544-81D7-6137046B6C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351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35FAB3-E955-0544-81D7-6137046B6C20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6578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185BB-8B07-4DC9-86F3-2A225C777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261872"/>
            <a:ext cx="7638222" cy="2852928"/>
          </a:xfrm>
        </p:spPr>
        <p:txBody>
          <a:bodyPr anchor="b">
            <a:normAutofit/>
          </a:bodyPr>
          <a:lstStyle>
            <a:lvl1pPr algn="l">
              <a:lnSpc>
                <a:spcPct val="130000"/>
              </a:lnSpc>
              <a:defRPr sz="3600" spc="1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4D496A-6E7A-4923-8ED5-B4164125D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4681728"/>
            <a:ext cx="7638222" cy="9292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buNone/>
              <a:defRPr sz="1600" b="1" cap="all" spc="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E3D20-43DC-4C14-8CFF-18545AED1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FC300-5AFC-418B-85FD-EFA94BD7A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C7E81-ED3C-4DB0-8E74-AD2A87E6B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0C817C9-850F-4FB6-B93B-CF3076C4A5C1}"/>
              </a:ext>
            </a:extLst>
          </p:cNvPr>
          <p:cNvGrpSpPr/>
          <p:nvPr/>
        </p:nvGrpSpPr>
        <p:grpSpPr>
          <a:xfrm flipH="1">
            <a:off x="0" y="0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59433A8-B67D-4675-AFDE-131069A709FC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1CD1C45-6A4D-4237-B39C-2D58F401A8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2737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25F8D-0421-4AEC-9C40-A13163EC8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37680-115A-411F-AEF6-4AC2096B4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CC193-1304-4D0F-8331-14D4EC08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455C1-CD32-4050-BAFF-51CC6B62D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AF608-FF11-4CBE-B717-5D56AE67D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679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BD23A02E-6DCF-427A-8CFD-281B2185C7F0}"/>
              </a:ext>
            </a:extLst>
          </p:cNvPr>
          <p:cNvSpPr/>
          <p:nvPr/>
        </p:nvSpPr>
        <p:spPr>
          <a:xfrm>
            <a:off x="3242985" y="511814"/>
            <a:ext cx="5706031" cy="570603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dist="165100" dir="2220000" algn="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B4C32-F19C-44F3-8EF8-1F506D74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9192" y="1709738"/>
            <a:ext cx="4893617" cy="255389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89729-131C-4F78-9DAA-E9EE28EA9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2249" y="4540468"/>
            <a:ext cx="4067503" cy="11540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b="1" cap="all" spc="6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4E608-AC1F-41FB-974A-BD619C6C2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86158-8B03-45C3-891D-0357B198B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3B054-E8A2-43FD-B0FB-B1CCFA4B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42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64AA7-6D5A-402E-AD1A-880F2BDB7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D32B6-F9D8-4A43-B52C-336CFAB00A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2976" y="2019299"/>
            <a:ext cx="4995019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0CDD9-5742-4A34-BA72-7CCA72D91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3718" y="2019299"/>
            <a:ext cx="5027954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2783AA-D2AB-4385-A91F-870CB6564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AAD9C-5CA2-4DA1-84D3-B1838979F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AB3C7-9574-47BC-932D-782BEE99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07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4C468-781B-4BC5-8DEA-B9EF2BF90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460" y="369168"/>
            <a:ext cx="10458729" cy="143981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7223F-48E4-491D-AB5D-5FC8A0C56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0101" y="1843067"/>
            <a:ext cx="5007894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6B764-4B87-42FF-ABAA-69B07B88F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0101" y="2505075"/>
            <a:ext cx="5007894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4357B9-406F-4BF9-B8FB-C53421EEF5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6061" y="1843067"/>
            <a:ext cx="4994128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20462B-1939-4DAA-A7DD-6BDC95054A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6061" y="2505075"/>
            <a:ext cx="499412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6C938B-C4C2-4FA9-85CA-9CD742CD7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2/19/25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AD8886-0D28-4D49-8D43-151D37E94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2FDDE8-E9F8-4B6C-9A40-829617A7C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35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AE3D8-6C35-428B-B2F2-251FDE10B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983769"/>
            <a:ext cx="10094770" cy="1180574"/>
          </a:xfrm>
          <a:solidFill>
            <a:schemeClr val="accent1">
              <a:lumMod val="20000"/>
              <a:lumOff val="80000"/>
            </a:schemeClr>
          </a:solidFill>
          <a:effectLst>
            <a:outerShdw dist="165100" dir="18900000" algn="bl" rotWithShape="0">
              <a:prstClr val="black"/>
            </a:outerShdw>
          </a:effectLst>
        </p:spPr>
        <p:txBody>
          <a:bodyPr/>
          <a:lstStyle>
            <a:lvl1pPr marL="18288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0B8015-E11A-42CA-AE88-7BD73F87E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2/19/25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309078-34CA-45CD-B479-03906A265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D03258-F989-47B2-A643-A60CD8A77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941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A2F31-48B6-40CE-A364-3CE73FD8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2/19/25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7EEA00-F166-41EB-9331-CA99BB70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B051F-F8FC-4FF6-9783-45F9FE7A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808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08635-A5AF-48F4-8CD2-FB0E0111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5E0E-DCC0-4781-A608-962B1241B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826" y="987425"/>
            <a:ext cx="604556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1F43E-3D50-4A1C-A289-B3D0DD0E7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E70E3A-6639-4EA0-8305-C1899DAB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6AFD57-4189-42FB-B29E-96366E51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5E2EC-8483-4FBC-9D29-C19025FA8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992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CE581-A090-4AE9-9965-B06BDB52B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39DEF4-262F-4ACF-9B29-3D4B819E70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53969" y="987425"/>
            <a:ext cx="5694503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D7CBB-7A6F-441E-9072-2494B952F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59692-77BE-4A7D-AA70-635007A6E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9A4DA-63AF-4D6A-98DB-E1D0AC741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B7958-B19B-4C23-A82F-DD4E4B91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551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958AD-1CAD-45B3-B83D-DC9D33CD6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153F2E-0397-4423-8A88-D0059DEAF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ADDE1-7025-4FA9-822D-481685085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A73E0-F328-46DC-98BE-CA0981F75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52226-010C-494F-8BE8-BF91F3553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89E9C4-9D18-4529-BC0C-68EAE507CDF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7DF5937-0C03-4786-AB62-3CF7CECB92D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AD93DB-2DB0-4B2D-884B-6EC453443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7700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C635D0-31D9-44E1-911D-F7D5D54009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53914" y="624313"/>
            <a:ext cx="2537986" cy="55097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7F9230-1FA4-439D-A800-B5F006F07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0100" y="624313"/>
            <a:ext cx="7816542" cy="55097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AB2A3-7055-43AF-8BAB-0A9B74448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A1821-A311-49CD-BCB4-B4BC88661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7C6A8-813A-486A-AA90-AB28935F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8C7A17-06CC-442C-A876-A51B2B55650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4C1798A-2980-4F34-8355-7BCB6B295322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9D7542C-E4AE-488F-BC75-2E7ED83910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60447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86DAE1-1F65-43B8-A400-95E6DEED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61" y="365125"/>
            <a:ext cx="10357666" cy="14384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5C993-A44B-4C2D-818E-4C9000BB0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21B6E-ECC6-47D0-9C14-812B746F15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5014" y="634204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E6171E64-FE02-4DE5-B72F-53C3706641C3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9A716-DEA9-48A9-A5BC-0F392D2B49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96200" y="6342042"/>
            <a:ext cx="3470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CB69E-A0E4-4558-9C62-4CD8CDD2A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329" y="6342042"/>
            <a:ext cx="526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B6ECC43-D65E-4A7B-A76B-D278A2184166}"/>
              </a:ext>
            </a:extLst>
          </p:cNvPr>
          <p:cNvGrpSpPr/>
          <p:nvPr/>
        </p:nvGrpSpPr>
        <p:grpSpPr>
          <a:xfrm flipV="1">
            <a:off x="11626076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EE443C5-5AB9-407B-A8C3-011BB14FEF0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538C9FA-DA5E-4785-8F4A-CA481A3A65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283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59" r:id="rId7"/>
    <p:sldLayoutId id="2147483760" r:id="rId8"/>
    <p:sldLayoutId id="2147483761" r:id="rId9"/>
    <p:sldLayoutId id="2147483762" r:id="rId10"/>
    <p:sldLayoutId id="2147483769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20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Tf_smu76T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sv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A9727012-97DE-47A6-9F25-DBDC9FEE5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B3DBEF8-B62C-34B3-766E-0848FBED1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9018" y="1456735"/>
            <a:ext cx="5625325" cy="3045898"/>
          </a:xfrm>
        </p:spPr>
        <p:txBody>
          <a:bodyPr anchor="t">
            <a:normAutofit/>
          </a:bodyPr>
          <a:lstStyle/>
          <a:p>
            <a:r>
              <a:rPr kumimoji="1" lang="en-US" altLang="ja-JP"/>
              <a:t>School of Rock</a:t>
            </a:r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FBF1063-64E2-180A-0082-77FFF6E96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814286" y="5943600"/>
            <a:ext cx="1016000" cy="190500"/>
          </a:xfrm>
        </p:spPr>
        <p:txBody>
          <a:bodyPr>
            <a:normAutofit fontScale="40000" lnSpcReduction="20000"/>
          </a:bodyPr>
          <a:lstStyle/>
          <a:p>
            <a:endParaRPr kumimoji="1" lang="ja-JP" alt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9534942-7BB5-4157-A278-313A62CC1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2005"/>
            <a:ext cx="206609" cy="2021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Triangle 41">
            <a:extLst>
              <a:ext uri="{FF2B5EF4-FFF2-40B4-BE49-F238E27FC236}">
                <a16:creationId xmlns:a16="http://schemas.microsoft.com/office/drawing/2014/main" id="{897D3F25-05CF-4034-8D3E-EF08C262E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7125" y="2148875"/>
            <a:ext cx="4714875" cy="4714875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837ECF8-6F23-4A10-BF27-02B285999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07861" y="2179091"/>
            <a:ext cx="4670022" cy="4698845"/>
          </a:xfrm>
          <a:custGeom>
            <a:avLst/>
            <a:gdLst>
              <a:gd name="connsiteX0" fmla="*/ 5117285 w 5117285"/>
              <a:gd name="connsiteY0" fmla="*/ 0 h 5117284"/>
              <a:gd name="connsiteX1" fmla="*/ 5117285 w 5117285"/>
              <a:gd name="connsiteY1" fmla="*/ 5117284 h 5117284"/>
              <a:gd name="connsiteX2" fmla="*/ 0 w 5117285"/>
              <a:gd name="connsiteY2" fmla="*/ 5117284 h 5117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17285" h="5117284">
                <a:moveTo>
                  <a:pt x="5117285" y="0"/>
                </a:moveTo>
                <a:lnTo>
                  <a:pt x="5117285" y="5117284"/>
                </a:lnTo>
                <a:lnTo>
                  <a:pt x="0" y="5117284"/>
                </a:lnTo>
                <a:close/>
              </a:path>
            </a:pathLst>
          </a:custGeom>
          <a:blipFill dpi="0" rotWithShape="0">
            <a:blip r:embed="rId2">
              <a:alphaModFix amt="9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40000" sy="4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6BB9D45-CA78-72CA-63C4-E7D0D90ED7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" b="16601"/>
          <a:stretch/>
        </p:blipFill>
        <p:spPr>
          <a:xfrm>
            <a:off x="7278168" y="852055"/>
            <a:ext cx="4094814" cy="5091545"/>
          </a:xfrm>
          <a:custGeom>
            <a:avLst/>
            <a:gdLst/>
            <a:ahLst/>
            <a:cxnLst/>
            <a:rect l="l" t="t" r="r" b="b"/>
            <a:pathLst>
              <a:path w="2518883" h="2860724">
                <a:moveTo>
                  <a:pt x="0" y="0"/>
                </a:moveTo>
                <a:lnTo>
                  <a:pt x="2518883" y="0"/>
                </a:lnTo>
                <a:lnTo>
                  <a:pt x="2518883" y="2860724"/>
                </a:lnTo>
                <a:lnTo>
                  <a:pt x="0" y="2860724"/>
                </a:lnTo>
                <a:close/>
              </a:path>
            </a:pathLst>
          </a:custGeom>
          <a:effectLst>
            <a:outerShdw dist="177800" dir="2520000" algn="tr" rotWithShape="0">
              <a:schemeClr val="tx1"/>
            </a:outerShdw>
          </a:effectLst>
        </p:spPr>
      </p:pic>
      <p:pic>
        <p:nvPicPr>
          <p:cNvPr id="6" name="Picture 5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23F05287-B57F-0EA5-2CA8-351F53F96F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640" y="2979684"/>
            <a:ext cx="3708400" cy="37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81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DE89493-AC86-4DB9-8963-3671DDEBE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70D2EAAE-CA74-C17C-0A49-2CEA50DF9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478" y="665389"/>
            <a:ext cx="5383433" cy="1507193"/>
          </a:xfrm>
        </p:spPr>
        <p:txBody>
          <a:bodyPr anchor="b">
            <a:normAutofit/>
          </a:bodyPr>
          <a:lstStyle/>
          <a:p>
            <a:r>
              <a:rPr lang="en-US" altLang="ja-JP" b="1" dirty="0"/>
              <a:t>Why I chose this movie</a:t>
            </a:r>
            <a:endParaRPr lang="en-US" altLang="ja-JP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6AA894-081C-464A-82E2-3A37A8791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459" y="2170408"/>
            <a:ext cx="3539673" cy="46854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48D47FD-99F1-4F70-A0B7-DE3FFDD3B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41795" y="1061319"/>
            <a:ext cx="4381506" cy="3413992"/>
          </a:xfrm>
          <a:custGeom>
            <a:avLst/>
            <a:gdLst>
              <a:gd name="connsiteX0" fmla="*/ 757287 w 757287"/>
              <a:gd name="connsiteY0" fmla="*/ 3694096 h 3694096"/>
              <a:gd name="connsiteX1" fmla="*/ 757287 w 757287"/>
              <a:gd name="connsiteY1" fmla="*/ 0 h 3694096"/>
              <a:gd name="connsiteX2" fmla="*/ 0 w 757287"/>
              <a:gd name="connsiteY2" fmla="*/ 0 h 3694096"/>
              <a:gd name="connsiteX3" fmla="*/ 0 w 757287"/>
              <a:gd name="connsiteY3" fmla="*/ 3686094 h 3694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7287" h="3694096">
                <a:moveTo>
                  <a:pt x="757287" y="3694096"/>
                </a:moveTo>
                <a:lnTo>
                  <a:pt x="757287" y="0"/>
                </a:lnTo>
                <a:lnTo>
                  <a:pt x="0" y="0"/>
                </a:lnTo>
                <a:lnTo>
                  <a:pt x="0" y="3686094"/>
                </a:lnTo>
                <a:close/>
              </a:path>
            </a:pathLst>
          </a:cu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85B7F8A-EE6A-3D3A-5050-7200C29D2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621" y="2445267"/>
            <a:ext cx="3845257" cy="1971612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772AE5B-E4B6-2901-75F2-7C45DDC73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0479" y="2400300"/>
            <a:ext cx="5383433" cy="445552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ja-JP" b="1" dirty="0">
                <a:latin typeface="+mn-ea"/>
              </a:rPr>
              <a:t>I like Jack Black, the lead actor in this movie.</a:t>
            </a:r>
          </a:p>
          <a:p>
            <a:pPr>
              <a:lnSpc>
                <a:spcPct val="120000"/>
              </a:lnSpc>
            </a:pPr>
            <a:r>
              <a:rPr lang="en-US" altLang="ja-JP" b="1" dirty="0">
                <a:latin typeface="+mn-ea"/>
              </a:rPr>
              <a:t>I was choosing between Gulliver's Travels and School of Rock, but I picked School of Rock because it has fun scenes.</a:t>
            </a:r>
          </a:p>
          <a:p>
            <a:pPr>
              <a:lnSpc>
                <a:spcPct val="120000"/>
              </a:lnSpc>
            </a:pPr>
            <a:r>
              <a:rPr lang="en-US" altLang="ja-JP" b="1" dirty="0">
                <a:latin typeface="+mn-ea"/>
              </a:rPr>
              <a:t>The movie takes place in an elementary school, so the words and expressions are easy.</a:t>
            </a:r>
          </a:p>
          <a:p>
            <a:pPr>
              <a:lnSpc>
                <a:spcPct val="120000"/>
              </a:lnSpc>
            </a:pPr>
            <a:r>
              <a:rPr lang="en-US" altLang="ja-JP" b="1" dirty="0">
                <a:latin typeface="+mn-ea"/>
              </a:rPr>
              <a:t>Most of all, it’s really fun.</a:t>
            </a:r>
          </a:p>
          <a:p>
            <a:pPr marL="0" indent="0">
              <a:lnSpc>
                <a:spcPct val="120000"/>
              </a:lnSpc>
              <a:buNone/>
            </a:pPr>
            <a:br>
              <a:rPr lang="en-US" altLang="ja-JP" b="1" dirty="0">
                <a:latin typeface="+mn-ea"/>
              </a:rPr>
            </a:br>
            <a:endParaRPr kumimoji="1" lang="ja-JP" altLang="en-US" b="1">
              <a:latin typeface="+mn-ea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AC9C0A-BBCA-4B9F-8ADF-5B2CCB19F9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1985391" y="4838700"/>
            <a:ext cx="206609" cy="2021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077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822D577B-9018-47AD-8C60-A09FB788A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007A812-CC33-35D0-7E46-402A4CD38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1" y="707098"/>
            <a:ext cx="5295900" cy="1459159"/>
          </a:xfrm>
        </p:spPr>
        <p:txBody>
          <a:bodyPr anchor="b">
            <a:normAutofit/>
          </a:bodyPr>
          <a:lstStyle/>
          <a:p>
            <a:r>
              <a:rPr kumimoji="1" lang="en-US" altLang="ja-JP" dirty="0"/>
              <a:t>Situation context</a:t>
            </a:r>
            <a:endParaRPr kumimoji="1" lang="ja-JP" alt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CE2E558-1756-4EDF-A961-1F0E5C5B1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206609" cy="2021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743DC9-DBBD-94BC-B2BE-EBA83A0BF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1" y="2400021"/>
            <a:ext cx="4979598" cy="3750881"/>
          </a:xfrm>
        </p:spPr>
        <p:txBody>
          <a:bodyPr>
            <a:normAutofit/>
          </a:bodyPr>
          <a:lstStyle/>
          <a:p>
            <a:r>
              <a:rPr lang="en-US" altLang="ja-JP" dirty="0">
                <a:latin typeface="+mn-ea"/>
              </a:rPr>
              <a:t>Dewey Finn(teacher) takes charge of his students and assigns them roles for their upcoming "School of Rock" band project.</a:t>
            </a:r>
          </a:p>
          <a:p>
            <a:r>
              <a:rPr lang="en-US" altLang="ja-JP" dirty="0">
                <a:latin typeface="+mn-ea"/>
              </a:rPr>
              <a:t>He uses humor, nicknames, and creativity to motivate the students and make them feel excited about their roles.</a:t>
            </a:r>
          </a:p>
          <a:p>
            <a:pPr marL="0" indent="0">
              <a:buNone/>
            </a:pPr>
            <a:r>
              <a:rPr lang="en-US" altLang="ja-JP" dirty="0">
                <a:latin typeface="+mn-ea"/>
                <a:hlinkClick r:id="rId3"/>
              </a:rPr>
              <a:t>https://www.youtube.com/watch?v=_Tf_smu76T0</a:t>
            </a:r>
            <a:endParaRPr lang="en-US" altLang="ja-JP" dirty="0">
              <a:latin typeface="+mn-ea"/>
            </a:endParaRPr>
          </a:p>
          <a:p>
            <a:endParaRPr kumimoji="1" lang="ja-JP" altLang="en-US">
              <a:latin typeface="+mn-ea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01B466-517B-4B8B-A80A-FD0ECAECFD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1248792" y="3886200"/>
            <a:ext cx="949990" cy="2971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42EF36-E4B3-4B8C-A6B8-4C12B704C6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9823615" y="2413875"/>
            <a:ext cx="2289284" cy="3815228"/>
          </a:xfrm>
          <a:prstGeom prst="rect">
            <a:avLst/>
          </a:prstGeom>
          <a:blipFill dpi="0"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tile tx="0" ty="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8B7CC8E-49F0-45E7-A994-B7DBFA693A8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6589" r="23411"/>
          <a:stretch/>
        </p:blipFill>
        <p:spPr>
          <a:xfrm>
            <a:off x="6868453" y="926416"/>
            <a:ext cx="4712383" cy="4712383"/>
          </a:xfrm>
          <a:custGeom>
            <a:avLst/>
            <a:gdLst/>
            <a:ahLst/>
            <a:cxnLst/>
            <a:rect l="l" t="t" r="r" b="b"/>
            <a:pathLst>
              <a:path w="4487466" h="4487466">
                <a:moveTo>
                  <a:pt x="2243733" y="0"/>
                </a:moveTo>
                <a:cubicBezTo>
                  <a:pt x="3482913" y="0"/>
                  <a:pt x="4487466" y="1004553"/>
                  <a:pt x="4487466" y="2243733"/>
                </a:cubicBezTo>
                <a:cubicBezTo>
                  <a:pt x="4487466" y="3482913"/>
                  <a:pt x="3482913" y="4487466"/>
                  <a:pt x="2243733" y="4487466"/>
                </a:cubicBezTo>
                <a:cubicBezTo>
                  <a:pt x="1004553" y="4487466"/>
                  <a:pt x="0" y="3482913"/>
                  <a:pt x="0" y="2243733"/>
                </a:cubicBezTo>
                <a:cubicBezTo>
                  <a:pt x="0" y="1004553"/>
                  <a:pt x="1004553" y="0"/>
                  <a:pt x="224373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97218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27">
            <a:extLst>
              <a:ext uri="{FF2B5EF4-FFF2-40B4-BE49-F238E27FC236}">
                <a16:creationId xmlns:a16="http://schemas.microsoft.com/office/drawing/2014/main" id="{49D6D29B-CE0F-43B0-AD58-007C16D88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33779E8-B85B-70F1-E88C-0CD2CBCDF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542" y="365124"/>
            <a:ext cx="10278577" cy="1325563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Why I chose this scene</a:t>
            </a:r>
            <a:endParaRPr kumimoji="1" lang="ja-JP" altLang="en-US"/>
          </a:p>
        </p:txBody>
      </p:sp>
      <p:sp>
        <p:nvSpPr>
          <p:cNvPr id="36" name="Rectangle 29">
            <a:extLst>
              <a:ext uri="{FF2B5EF4-FFF2-40B4-BE49-F238E27FC236}">
                <a16:creationId xmlns:a16="http://schemas.microsoft.com/office/drawing/2014/main" id="{606BE796-9648-4A96-8E5C-7FDB123C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1985391" y="-2005"/>
            <a:ext cx="206609" cy="2021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6">
            <a:extLst>
              <a:ext uri="{FF2B5EF4-FFF2-40B4-BE49-F238E27FC236}">
                <a16:creationId xmlns:a16="http://schemas.microsoft.com/office/drawing/2014/main" id="{CC80F6C1-29FB-45B3-A9F9-16B817804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374" y="3546803"/>
            <a:ext cx="3236826" cy="3385568"/>
          </a:xfrm>
          <a:custGeom>
            <a:avLst/>
            <a:gdLst>
              <a:gd name="connsiteX0" fmla="*/ 0 w 1369143"/>
              <a:gd name="connsiteY0" fmla="*/ 0 h 1229160"/>
              <a:gd name="connsiteX1" fmla="*/ 1369143 w 1369143"/>
              <a:gd name="connsiteY1" fmla="*/ 0 h 1229160"/>
              <a:gd name="connsiteX2" fmla="*/ 1369143 w 1369143"/>
              <a:gd name="connsiteY2" fmla="*/ 1229160 h 1229160"/>
              <a:gd name="connsiteX3" fmla="*/ 0 w 1369143"/>
              <a:gd name="connsiteY3" fmla="*/ 1229160 h 1229160"/>
              <a:gd name="connsiteX4" fmla="*/ 0 w 1369143"/>
              <a:gd name="connsiteY4" fmla="*/ 0 h 1229160"/>
              <a:gd name="connsiteX0" fmla="*/ 0 w 1369143"/>
              <a:gd name="connsiteY0" fmla="*/ 0 h 1229160"/>
              <a:gd name="connsiteX1" fmla="*/ 1369143 w 1369143"/>
              <a:gd name="connsiteY1" fmla="*/ 0 h 1229160"/>
              <a:gd name="connsiteX2" fmla="*/ 0 w 1369143"/>
              <a:gd name="connsiteY2" fmla="*/ 1229160 h 1229160"/>
              <a:gd name="connsiteX3" fmla="*/ 0 w 1369143"/>
              <a:gd name="connsiteY3" fmla="*/ 0 h 1229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9143" h="1229160">
                <a:moveTo>
                  <a:pt x="0" y="0"/>
                </a:moveTo>
                <a:lnTo>
                  <a:pt x="1369143" y="0"/>
                </a:lnTo>
                <a:lnTo>
                  <a:pt x="0" y="12291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4FFF83B-5557-FC3A-D31E-61B9739350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99"/>
          <a:stretch/>
        </p:blipFill>
        <p:spPr>
          <a:xfrm>
            <a:off x="891972" y="2391373"/>
            <a:ext cx="4384276" cy="3619165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DC3758-DE8A-E71D-8F9C-9831A824E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186609"/>
            <a:ext cx="4988119" cy="3923742"/>
          </a:xfrm>
        </p:spPr>
        <p:txBody>
          <a:bodyPr>
            <a:normAutofit/>
          </a:bodyPr>
          <a:lstStyle/>
          <a:p>
            <a:r>
              <a:rPr lang="en-US" altLang="ja-JP" dirty="0">
                <a:latin typeface="+mn-ea"/>
              </a:rPr>
              <a:t>You can motivate your team by talking about unimportant tasks as if they are important.</a:t>
            </a:r>
          </a:p>
          <a:p>
            <a:r>
              <a:rPr lang="en-US" altLang="ja-JP" dirty="0">
                <a:latin typeface="+mn-ea"/>
              </a:rPr>
              <a:t>It helps them stay positive and motivated, making them put effort into their given roles with interest.</a:t>
            </a:r>
            <a:endParaRPr kumimoji="1" lang="ja-JP" altLang="en-US">
              <a:latin typeface="+mn-ea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5440BF0-CCE6-42AA-8970-78523D4C1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1619770" y="373807"/>
            <a:ext cx="526228" cy="2930667"/>
          </a:xfrm>
          <a:custGeom>
            <a:avLst/>
            <a:gdLst>
              <a:gd name="connsiteX0" fmla="*/ 757287 w 757287"/>
              <a:gd name="connsiteY0" fmla="*/ 3694096 h 3694096"/>
              <a:gd name="connsiteX1" fmla="*/ 757287 w 757287"/>
              <a:gd name="connsiteY1" fmla="*/ 0 h 3694096"/>
              <a:gd name="connsiteX2" fmla="*/ 0 w 757287"/>
              <a:gd name="connsiteY2" fmla="*/ 0 h 3694096"/>
              <a:gd name="connsiteX3" fmla="*/ 0 w 757287"/>
              <a:gd name="connsiteY3" fmla="*/ 3686094 h 3694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7287" h="3694096">
                <a:moveTo>
                  <a:pt x="757287" y="3694096"/>
                </a:moveTo>
                <a:lnTo>
                  <a:pt x="757287" y="0"/>
                </a:lnTo>
                <a:lnTo>
                  <a:pt x="0" y="0"/>
                </a:lnTo>
                <a:lnTo>
                  <a:pt x="0" y="3686094"/>
                </a:lnTo>
                <a:close/>
              </a:path>
            </a:pathLst>
          </a:custGeom>
          <a:blipFill dpi="0"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tile tx="0" ty="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582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スーツを着た男性のコラージュ&#10;&#10;中程度の精度で自動的に生成された説明">
            <a:extLst>
              <a:ext uri="{FF2B5EF4-FFF2-40B4-BE49-F238E27FC236}">
                <a16:creationId xmlns:a16="http://schemas.microsoft.com/office/drawing/2014/main" id="{59528F0C-8EF0-9934-2756-D486EBEC76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8436" cy="686564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1598EBB9-B1FB-297F-3276-D568E519A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61" y="0"/>
            <a:ext cx="10357666" cy="854075"/>
          </a:xfrm>
        </p:spPr>
        <p:txBody>
          <a:bodyPr/>
          <a:lstStyle/>
          <a:p>
            <a:r>
              <a:rPr kumimoji="1" lang="en-US" altLang="ja-JP" b="1" dirty="0"/>
              <a:t>Script</a:t>
            </a:r>
            <a:r>
              <a:rPr kumimoji="1" lang="en-US" altLang="ko-KR" b="1" dirty="0"/>
              <a:t>(1)</a:t>
            </a:r>
            <a:endParaRPr kumimoji="1" lang="ja-JP" altLang="en-US" b="1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2E414E-1B4C-D85B-C617-DC0DE27AB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54075"/>
            <a:ext cx="12192000" cy="6011572"/>
          </a:xfrm>
        </p:spPr>
        <p:txBody>
          <a:bodyPr>
            <a:noAutofit/>
          </a:bodyPr>
          <a:lstStyle/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Dewey Finn:</a:t>
            </a:r>
            <a:r>
              <a:rPr lang="ko-KR" altLang="en-US" b="1" kern="100" dirty="0">
                <a:highlight>
                  <a:srgbClr val="C0C0C0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Lead guitar Zack Attack. Take a seat.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On bass, Posh Spice. On keyboards, Mr. Cool.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And on drums, Spazzy McGee.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OK, Blondie, Brace Face, you're singing backup.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All right, Tough Guy, Shortstop, Fancy Pants, get over here.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You guys on security detail.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Your job is to Make sure no one outside this room knows what we're doing in here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The future of band depends on you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OK, your first mission, soundproofing this room. Get on it. 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Billy: Can I be the band stylist instead?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1" lang="ja-JP" altLang="en-US" b="1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883529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5AA80-A3B3-23B3-278F-8388AC8A0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スーツを着た男性のコラージュ&#10;&#10;中程度の精度で自動的に生成された説明">
            <a:extLst>
              <a:ext uri="{FF2B5EF4-FFF2-40B4-BE49-F238E27FC236}">
                <a16:creationId xmlns:a16="http://schemas.microsoft.com/office/drawing/2014/main" id="{3508C557-7A7D-3C35-31E0-21D86C9A3F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8436" cy="686564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8CDB9F4-DC86-957B-65F6-4F782B67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61" y="0"/>
            <a:ext cx="10357666" cy="854075"/>
          </a:xfrm>
        </p:spPr>
        <p:txBody>
          <a:bodyPr/>
          <a:lstStyle/>
          <a:p>
            <a:r>
              <a:rPr kumimoji="1" lang="en-US" altLang="ja-JP" b="1" dirty="0"/>
              <a:t>Script</a:t>
            </a:r>
            <a:r>
              <a:rPr kumimoji="1" lang="en-US" altLang="ko-KR" b="1" dirty="0"/>
              <a:t>(2)</a:t>
            </a:r>
            <a:endParaRPr kumimoji="1" lang="ja-JP" altLang="en-US" b="1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74C407-E9E5-7C8E-BEE8-C2DEA488C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54075"/>
            <a:ext cx="12192000" cy="6011572"/>
          </a:xfrm>
        </p:spPr>
        <p:txBody>
          <a:bodyPr>
            <a:noAutofit/>
          </a:bodyPr>
          <a:lstStyle/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Dewey Finn:</a:t>
            </a:r>
            <a:r>
              <a:rPr lang="ko-KR" altLang="en-US" b="1" kern="100" dirty="0">
                <a:highlight>
                  <a:srgbClr val="C0C0C0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Of course you can, Fancy Pants.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OK. Carrot Top, Roadrunner, Turkey Sub, we are </a:t>
            </a:r>
            <a:r>
              <a:rPr lang="en-US" altLang="ja-JP" b="1" kern="100" dirty="0" err="1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gonna</a:t>
            </a: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 have a lot of equipment.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We're talking amps, electric guitars, maybe even lasers and smoke machines.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Now your job is to master the transportation and operation of this technology.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Seriously Without a first-rate roadie crew, we’ll never have a psychedelic show,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and I can't live with that, ok? I'm counting on you. Get going. Go.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All right. You three. groupies. And job is simple.</a:t>
            </a:r>
            <a:r>
              <a:rPr lang="ko-KR" altLang="en-US" b="1" kern="100" dirty="0">
                <a:highlight>
                  <a:srgbClr val="C0C0C0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Just worship the band.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And you're </a:t>
            </a:r>
            <a:r>
              <a:rPr lang="en-US" altLang="ja-JP" b="1" kern="100" dirty="0" err="1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gonna</a:t>
            </a: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 be making hats, you’re </a:t>
            </a:r>
            <a:r>
              <a:rPr lang="en-US" altLang="ja-JP" b="1" kern="100" dirty="0" err="1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gonna</a:t>
            </a: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 be making T-shirts,</a:t>
            </a:r>
            <a:r>
              <a:rPr lang="ko-KR" altLang="en-US" b="1" kern="100" dirty="0">
                <a:highlight>
                  <a:srgbClr val="C0C0C0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all kinds of merchandise.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Which leads me to your first assignment. Naming the band.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 Student: Yes.</a:t>
            </a:r>
            <a:r>
              <a:rPr lang="ko-KR" altLang="en-US" b="1" kern="100" dirty="0">
                <a:highlight>
                  <a:srgbClr val="C0C0C0"/>
                </a:highlight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endParaRPr lang="en-US" altLang="ko-KR" b="1" kern="100" dirty="0"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tabLst>
                <a:tab pos="1642745" algn="l"/>
              </a:tabLst>
            </a:pPr>
            <a:r>
              <a:rPr lang="en-US" altLang="ja-JP" b="1" kern="100" dirty="0">
                <a:effectLst/>
                <a:highlight>
                  <a:srgbClr val="C0C0C0"/>
                </a:highlight>
                <a:latin typeface="Batang" panose="02030600000101010101" pitchFamily="18" charset="-127"/>
                <a:ea typeface="游明朝" panose="02020400000000000000" pitchFamily="18" charset="-128"/>
                <a:cs typeface="Batang" panose="02030600000101010101" pitchFamily="18" charset="-127"/>
              </a:rPr>
              <a:t>Dewey Finn: All right. Sit down.</a:t>
            </a:r>
            <a:endParaRPr lang="ja-JP" altLang="ja-JP" b="1" kern="100">
              <a:effectLst/>
              <a:highlight>
                <a:srgbClr val="C0C0C0"/>
              </a:highlight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528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CC59F7A-2AF1-4970-9035-D2568B5DF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973A6C28-160C-4725-8074-903C14EE9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" y="2495548"/>
            <a:ext cx="4362451" cy="4362451"/>
          </a:xfrm>
          <a:custGeom>
            <a:avLst/>
            <a:gdLst>
              <a:gd name="connsiteX0" fmla="*/ 0 w 2385918"/>
              <a:gd name="connsiteY0" fmla="*/ 0 h 2385918"/>
              <a:gd name="connsiteX1" fmla="*/ 2385918 w 2385918"/>
              <a:gd name="connsiteY1" fmla="*/ 0 h 2385918"/>
              <a:gd name="connsiteX2" fmla="*/ 2385918 w 2385918"/>
              <a:gd name="connsiteY2" fmla="*/ 2385918 h 2385918"/>
              <a:gd name="connsiteX3" fmla="*/ 0 w 2385918"/>
              <a:gd name="connsiteY3" fmla="*/ 2385918 h 2385918"/>
              <a:gd name="connsiteX4" fmla="*/ 0 w 2385918"/>
              <a:gd name="connsiteY4" fmla="*/ 0 h 2385918"/>
              <a:gd name="connsiteX0" fmla="*/ 0 w 2385918"/>
              <a:gd name="connsiteY0" fmla="*/ 0 h 2385918"/>
              <a:gd name="connsiteX1" fmla="*/ 2385918 w 2385918"/>
              <a:gd name="connsiteY1" fmla="*/ 0 h 2385918"/>
              <a:gd name="connsiteX2" fmla="*/ 0 w 2385918"/>
              <a:gd name="connsiteY2" fmla="*/ 2385918 h 2385918"/>
              <a:gd name="connsiteX3" fmla="*/ 0 w 2385918"/>
              <a:gd name="connsiteY3" fmla="*/ 0 h 2385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5918" h="2385918">
                <a:moveTo>
                  <a:pt x="0" y="0"/>
                </a:moveTo>
                <a:lnTo>
                  <a:pt x="2385918" y="0"/>
                </a:lnTo>
                <a:lnTo>
                  <a:pt x="0" y="238591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C84770F-6C1F-4355-9621-8DC3944BA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9972" y="2495548"/>
            <a:ext cx="4362451" cy="4362451"/>
          </a:xfrm>
          <a:custGeom>
            <a:avLst/>
            <a:gdLst>
              <a:gd name="connsiteX0" fmla="*/ 0 w 4920343"/>
              <a:gd name="connsiteY0" fmla="*/ 0 h 4920343"/>
              <a:gd name="connsiteX1" fmla="*/ 4920343 w 4920343"/>
              <a:gd name="connsiteY1" fmla="*/ 0 h 4920343"/>
              <a:gd name="connsiteX2" fmla="*/ 4920343 w 4920343"/>
              <a:gd name="connsiteY2" fmla="*/ 4920343 h 49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20343" h="4920343">
                <a:moveTo>
                  <a:pt x="0" y="0"/>
                </a:moveTo>
                <a:lnTo>
                  <a:pt x="4920343" y="0"/>
                </a:lnTo>
                <a:lnTo>
                  <a:pt x="4920343" y="4920343"/>
                </a:lnTo>
                <a:close/>
              </a:path>
            </a:pathLst>
          </a:custGeom>
          <a:blipFill dpi="0" rotWithShape="0">
            <a:blip r:embed="rId2">
              <a:alphaModFix amt="9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40000" sy="4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72CF43-A522-41F2-BA92-E7E80D356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7185" y="611142"/>
            <a:ext cx="10166410" cy="5174482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7DB1C2B-A281-41EA-98EB-489A3DCD6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293" y="817751"/>
            <a:ext cx="10591798" cy="5242029"/>
          </a:xfrm>
          <a:prstGeom prst="rect">
            <a:avLst/>
          </a:prstGeom>
          <a:ln w="38100">
            <a:noFill/>
          </a:ln>
          <a:effectLst>
            <a:outerShdw dist="165100" dir="8160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3C814CF-0AB4-90CE-F064-EF075938A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661" y="3000376"/>
            <a:ext cx="4161327" cy="585506"/>
          </a:xfrm>
        </p:spPr>
        <p:txBody>
          <a:bodyPr anchor="b">
            <a:normAutofit fontScale="90000"/>
          </a:bodyPr>
          <a:lstStyle/>
          <a:p>
            <a:r>
              <a:rPr kumimoji="1" lang="en-US" altLang="ja-JP" dirty="0"/>
              <a:t>vocabulary</a:t>
            </a:r>
            <a:endParaRPr kumimoji="1" lang="ja-JP" altLang="en-US"/>
          </a:p>
        </p:txBody>
      </p:sp>
      <p:graphicFrame>
        <p:nvGraphicFramePr>
          <p:cNvPr id="5" name="コンテンツ プレースホルダー 2">
            <a:extLst>
              <a:ext uri="{FF2B5EF4-FFF2-40B4-BE49-F238E27FC236}">
                <a16:creationId xmlns:a16="http://schemas.microsoft.com/office/drawing/2014/main" id="{0B8B0510-6114-EC17-F65F-E09C7DCA67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3832458"/>
              </p:ext>
            </p:extLst>
          </p:nvPr>
        </p:nvGraphicFramePr>
        <p:xfrm>
          <a:off x="5907577" y="1250072"/>
          <a:ext cx="5131725" cy="4362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68021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DE89493-AC86-4DB9-8963-3671DDEBE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0972017-07CD-0455-AB12-E9AE46B36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656" y="665389"/>
            <a:ext cx="5807818" cy="1507193"/>
          </a:xfrm>
        </p:spPr>
        <p:txBody>
          <a:bodyPr anchor="b">
            <a:normAutofit/>
          </a:bodyPr>
          <a:lstStyle/>
          <a:p>
            <a:r>
              <a:rPr lang="en-US" altLang="ja-JP" b="1"/>
              <a:t>q</a:t>
            </a:r>
            <a:r>
              <a:rPr kumimoji="1" lang="en-US" altLang="ja-JP" b="1"/>
              <a:t>uestions</a:t>
            </a:r>
            <a:endParaRPr kumimoji="1" lang="ja-JP" alt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AC9C0A-BBCA-4B9F-8ADF-5B2CCB19F9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206609" cy="2021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35BF595-B1AC-5C98-4827-FDACD09A7E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656" y="2400301"/>
            <a:ext cx="5568215" cy="37338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sz="1700" b="1">
                <a:latin typeface="+mn-ea"/>
              </a:rPr>
              <a:t>(1)</a:t>
            </a:r>
            <a:r>
              <a:rPr lang="ko-KR" altLang="en-US" sz="1700" b="1">
                <a:latin typeface="+mn-ea"/>
              </a:rPr>
              <a:t> </a:t>
            </a:r>
            <a:r>
              <a:rPr lang="en-US" altLang="ja-JP" sz="1700" b="1">
                <a:latin typeface="+mn-ea"/>
              </a:rPr>
              <a:t>What is the first mission given to the security detail?</a:t>
            </a:r>
            <a:br>
              <a:rPr lang="en-US" altLang="ja-JP" sz="1700">
                <a:latin typeface="+mn-ea"/>
              </a:rPr>
            </a:br>
            <a:r>
              <a:rPr lang="en-US" altLang="ko-KR" sz="1700">
                <a:latin typeface="+mn-ea"/>
              </a:rPr>
              <a:t>1.</a:t>
            </a:r>
            <a:r>
              <a:rPr lang="ko-KR" altLang="en-US" sz="1700">
                <a:latin typeface="+mn-ea"/>
              </a:rPr>
              <a:t> </a:t>
            </a:r>
            <a:r>
              <a:rPr lang="en-US" altLang="ja-JP" sz="1700">
                <a:latin typeface="+mn-ea"/>
              </a:rPr>
              <a:t>Cleaning the room.</a:t>
            </a:r>
            <a:br>
              <a:rPr lang="en-US" altLang="ko-KR" sz="1700">
                <a:latin typeface="+mn-ea"/>
              </a:rPr>
            </a:br>
            <a:r>
              <a:rPr lang="en-US" altLang="ko-KR" sz="1700">
                <a:latin typeface="+mn-ea"/>
              </a:rPr>
              <a:t>2.</a:t>
            </a:r>
            <a:r>
              <a:rPr lang="ko-KR" altLang="en-US" sz="1700">
                <a:latin typeface="+mn-ea"/>
              </a:rPr>
              <a:t> </a:t>
            </a:r>
            <a:r>
              <a:rPr lang="en-US" altLang="ja-JP" sz="1700">
                <a:latin typeface="+mn-ea"/>
              </a:rPr>
              <a:t>Soundproofing the room.</a:t>
            </a:r>
            <a:br>
              <a:rPr lang="en-US" altLang="ko-KR" sz="1700">
                <a:latin typeface="+mn-ea"/>
              </a:rPr>
            </a:br>
            <a:r>
              <a:rPr lang="en-US" altLang="ko-KR" sz="1700">
                <a:latin typeface="+mn-ea"/>
              </a:rPr>
              <a:t>3.</a:t>
            </a:r>
            <a:r>
              <a:rPr lang="ko-KR" altLang="en-US" sz="1700">
                <a:latin typeface="+mn-ea"/>
              </a:rPr>
              <a:t> </a:t>
            </a:r>
            <a:r>
              <a:rPr lang="en-US" altLang="ja-JP" sz="1700">
                <a:latin typeface="+mn-ea"/>
              </a:rPr>
              <a:t>Decorating the room.</a:t>
            </a:r>
            <a:endParaRPr lang="en-US" altLang="ko-KR" sz="170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700" b="1">
                <a:latin typeface="+mn-ea"/>
              </a:rPr>
              <a:t>(2)</a:t>
            </a:r>
            <a:r>
              <a:rPr lang="ko-KR" altLang="en-US" sz="1700" b="1">
                <a:latin typeface="+mn-ea"/>
              </a:rPr>
              <a:t> </a:t>
            </a:r>
            <a:r>
              <a:rPr lang="en-US" altLang="ja-JP" sz="1700" b="1">
                <a:latin typeface="+mn-ea"/>
              </a:rPr>
              <a:t>What task does Dewey give the groupies as their first assignment?</a:t>
            </a:r>
            <a:br>
              <a:rPr lang="en-US" altLang="ja-JP" sz="1700">
                <a:latin typeface="+mn-ea"/>
              </a:rPr>
            </a:br>
            <a:r>
              <a:rPr lang="en-US" altLang="ko-KR" sz="1700">
                <a:latin typeface="+mn-ea"/>
              </a:rPr>
              <a:t>1.</a:t>
            </a:r>
            <a:r>
              <a:rPr lang="ko-KR" altLang="en-US" sz="1700">
                <a:latin typeface="+mn-ea"/>
              </a:rPr>
              <a:t> </a:t>
            </a:r>
            <a:r>
              <a:rPr lang="en-US" altLang="ja-JP" sz="1700">
                <a:latin typeface="+mn-ea"/>
              </a:rPr>
              <a:t>Designing posters.</a:t>
            </a:r>
            <a:endParaRPr kumimoji="1" lang="en-US" altLang="ko-KR" sz="1700">
              <a:latin typeface="+mn-ea"/>
            </a:endParaRPr>
          </a:p>
          <a:p>
            <a:pPr marL="228600" lvl="1" indent="0">
              <a:lnSpc>
                <a:spcPct val="120000"/>
              </a:lnSpc>
              <a:buNone/>
            </a:pPr>
            <a:r>
              <a:rPr kumimoji="1" lang="en-US" altLang="ko-KR" sz="1700">
                <a:latin typeface="+mn-ea"/>
              </a:rPr>
              <a:t>2.</a:t>
            </a:r>
            <a:r>
              <a:rPr kumimoji="1" lang="ko-KR" altLang="en-US" sz="1700">
                <a:latin typeface="+mn-ea"/>
              </a:rPr>
              <a:t> </a:t>
            </a:r>
            <a:r>
              <a:rPr lang="en-US" altLang="ja-JP" sz="1700">
                <a:latin typeface="+mn-ea"/>
              </a:rPr>
              <a:t>Cleaning the instruments.</a:t>
            </a:r>
            <a:endParaRPr kumimoji="1" lang="en-US" altLang="ko-KR" sz="1700">
              <a:latin typeface="+mn-ea"/>
            </a:endParaRPr>
          </a:p>
          <a:p>
            <a:pPr marL="228600" lvl="1" indent="0">
              <a:lnSpc>
                <a:spcPct val="120000"/>
              </a:lnSpc>
              <a:buNone/>
            </a:pPr>
            <a:r>
              <a:rPr kumimoji="1" lang="en-US" altLang="ko-KR" sz="1700">
                <a:latin typeface="+mn-ea"/>
              </a:rPr>
              <a:t>3.</a:t>
            </a:r>
            <a:r>
              <a:rPr lang="en-US" altLang="ja-JP" sz="1700">
                <a:latin typeface="+mn-ea"/>
              </a:rPr>
              <a:t> </a:t>
            </a:r>
            <a:r>
              <a:rPr lang="ko-KR" altLang="en-US" sz="1700">
                <a:latin typeface="+mn-ea"/>
              </a:rPr>
              <a:t> </a:t>
            </a:r>
            <a:r>
              <a:rPr lang="en-US" altLang="ja-JP" sz="1700">
                <a:latin typeface="+mn-ea"/>
              </a:rPr>
              <a:t>Naming the band.</a:t>
            </a:r>
            <a:endParaRPr kumimoji="1" lang="ja-JP" altLang="en-US" sz="1700">
              <a:latin typeface="+mn-ea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48D47FD-99F1-4F70-A0B7-DE3FFDD3B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630921" y="2766496"/>
            <a:ext cx="5385102" cy="1987416"/>
          </a:xfrm>
          <a:custGeom>
            <a:avLst/>
            <a:gdLst>
              <a:gd name="connsiteX0" fmla="*/ 757287 w 757287"/>
              <a:gd name="connsiteY0" fmla="*/ 3694096 h 3694096"/>
              <a:gd name="connsiteX1" fmla="*/ 757287 w 757287"/>
              <a:gd name="connsiteY1" fmla="*/ 0 h 3694096"/>
              <a:gd name="connsiteX2" fmla="*/ 0 w 757287"/>
              <a:gd name="connsiteY2" fmla="*/ 0 h 3694096"/>
              <a:gd name="connsiteX3" fmla="*/ 0 w 757287"/>
              <a:gd name="connsiteY3" fmla="*/ 3686094 h 3694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7287" h="3694096">
                <a:moveTo>
                  <a:pt x="757287" y="3694096"/>
                </a:moveTo>
                <a:lnTo>
                  <a:pt x="757287" y="0"/>
                </a:lnTo>
                <a:lnTo>
                  <a:pt x="0" y="0"/>
                </a:lnTo>
                <a:lnTo>
                  <a:pt x="0" y="3686094"/>
                </a:lnTo>
                <a:close/>
              </a:path>
            </a:pathLst>
          </a:cu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赤色の壁に立てかけられた疑問符">
            <a:extLst>
              <a:ext uri="{FF2B5EF4-FFF2-40B4-BE49-F238E27FC236}">
                <a16:creationId xmlns:a16="http://schemas.microsoft.com/office/drawing/2014/main" id="{F3D9F850-4EC2-03AC-39C8-B46F533EAE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023" r="1" b="1"/>
          <a:stretch/>
        </p:blipFill>
        <p:spPr>
          <a:xfrm>
            <a:off x="7696200" y="10"/>
            <a:ext cx="4495800" cy="6047499"/>
          </a:xfrm>
          <a:custGeom>
            <a:avLst/>
            <a:gdLst/>
            <a:ahLst/>
            <a:cxnLst/>
            <a:rect l="l" t="t" r="r" b="b"/>
            <a:pathLst>
              <a:path w="2093843" h="1948070">
                <a:moveTo>
                  <a:pt x="0" y="0"/>
                </a:moveTo>
                <a:lnTo>
                  <a:pt x="2093843" y="0"/>
                </a:lnTo>
                <a:lnTo>
                  <a:pt x="2093843" y="1948070"/>
                </a:lnTo>
                <a:lnTo>
                  <a:pt x="0" y="1948070"/>
                </a:lnTo>
                <a:close/>
              </a:path>
            </a:pathLst>
          </a:custGeom>
          <a:effectLst/>
        </p:spPr>
      </p:pic>
    </p:spTree>
    <p:extLst>
      <p:ext uri="{BB962C8B-B14F-4D97-AF65-F5344CB8AC3E}">
        <p14:creationId xmlns:p14="http://schemas.microsoft.com/office/powerpoint/2010/main" val="1276336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79148959-F229-4F0F-B4C1-E747A04DD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532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22A2E17-0B44-AE95-FC6E-7BA6CCEEB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7234" y="392339"/>
            <a:ext cx="5544666" cy="1768475"/>
          </a:xfrm>
        </p:spPr>
        <p:txBody>
          <a:bodyPr>
            <a:normAutofit/>
          </a:bodyPr>
          <a:lstStyle/>
          <a:p>
            <a:r>
              <a:rPr kumimoji="1" lang="en-US" altLang="ja-JP" b="1"/>
              <a:t>What did I learn from this scene?</a:t>
            </a:r>
            <a:endParaRPr kumimoji="1" lang="ja-JP" altLang="en-US" b="1"/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38278EEC-7F87-4B09-9691-C2F29A278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9529" y="3026358"/>
            <a:ext cx="3745582" cy="3917703"/>
          </a:xfrm>
          <a:custGeom>
            <a:avLst/>
            <a:gdLst>
              <a:gd name="connsiteX0" fmla="*/ 0 w 1369143"/>
              <a:gd name="connsiteY0" fmla="*/ 0 h 1229160"/>
              <a:gd name="connsiteX1" fmla="*/ 1369143 w 1369143"/>
              <a:gd name="connsiteY1" fmla="*/ 0 h 1229160"/>
              <a:gd name="connsiteX2" fmla="*/ 1369143 w 1369143"/>
              <a:gd name="connsiteY2" fmla="*/ 1229160 h 1229160"/>
              <a:gd name="connsiteX3" fmla="*/ 0 w 1369143"/>
              <a:gd name="connsiteY3" fmla="*/ 1229160 h 1229160"/>
              <a:gd name="connsiteX4" fmla="*/ 0 w 1369143"/>
              <a:gd name="connsiteY4" fmla="*/ 0 h 1229160"/>
              <a:gd name="connsiteX0" fmla="*/ 0 w 1369143"/>
              <a:gd name="connsiteY0" fmla="*/ 0 h 1229160"/>
              <a:gd name="connsiteX1" fmla="*/ 1369143 w 1369143"/>
              <a:gd name="connsiteY1" fmla="*/ 0 h 1229160"/>
              <a:gd name="connsiteX2" fmla="*/ 0 w 1369143"/>
              <a:gd name="connsiteY2" fmla="*/ 1229160 h 1229160"/>
              <a:gd name="connsiteX3" fmla="*/ 0 w 1369143"/>
              <a:gd name="connsiteY3" fmla="*/ 0 h 1229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9143" h="1229160">
                <a:moveTo>
                  <a:pt x="0" y="0"/>
                </a:moveTo>
                <a:lnTo>
                  <a:pt x="1369143" y="0"/>
                </a:lnTo>
                <a:lnTo>
                  <a:pt x="0" y="12291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2">
            <a:extLst>
              <a:ext uri="{FF2B5EF4-FFF2-40B4-BE49-F238E27FC236}">
                <a16:creationId xmlns:a16="http://schemas.microsoft.com/office/drawing/2014/main" id="{9667544E-95B7-4AB2-ACE8-34C58B80E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29" y="3026358"/>
            <a:ext cx="3745582" cy="3917703"/>
          </a:xfrm>
          <a:custGeom>
            <a:avLst/>
            <a:gdLst>
              <a:gd name="connsiteX0" fmla="*/ 3745582 w 3745582"/>
              <a:gd name="connsiteY0" fmla="*/ 0 h 3917703"/>
              <a:gd name="connsiteX1" fmla="*/ 3745582 w 3745582"/>
              <a:gd name="connsiteY1" fmla="*/ 3917703 h 3917703"/>
              <a:gd name="connsiteX2" fmla="*/ 0 w 3745582"/>
              <a:gd name="connsiteY2" fmla="*/ 3917703 h 391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5582" h="3917703">
                <a:moveTo>
                  <a:pt x="3745582" y="0"/>
                </a:moveTo>
                <a:lnTo>
                  <a:pt x="3745582" y="3917703"/>
                </a:lnTo>
                <a:lnTo>
                  <a:pt x="0" y="3917703"/>
                </a:lnTo>
                <a:close/>
              </a:path>
            </a:pathLst>
          </a:custGeom>
          <a:blipFill dpi="0" rotWithShape="0">
            <a:blip r:embed="rId2">
              <a:alphaModFix amt="9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40000" sy="4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FA537D3-8C4D-0025-744D-9BCED7B083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985" r="31302"/>
          <a:stretch/>
        </p:blipFill>
        <p:spPr>
          <a:xfrm>
            <a:off x="1211836" y="1259164"/>
            <a:ext cx="3502777" cy="4339672"/>
          </a:xfrm>
          <a:prstGeom prst="rect">
            <a:avLst/>
          </a:prstGeom>
          <a:effectLst>
            <a:outerShdw dist="190500" dir="8100000" algn="bl" rotWithShape="0">
              <a:schemeClr val="tx1"/>
            </a:outerShdw>
          </a:effectLst>
        </p:spPr>
      </p:pic>
      <p:sp>
        <p:nvSpPr>
          <p:cNvPr id="20" name="Rectangle 14">
            <a:extLst>
              <a:ext uri="{FF2B5EF4-FFF2-40B4-BE49-F238E27FC236}">
                <a16:creationId xmlns:a16="http://schemas.microsoft.com/office/drawing/2014/main" id="{257D0D69-9DEF-4B79-9383-8B93AB356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1985391" y="0"/>
            <a:ext cx="206609" cy="2021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ADC4DD-14FB-3ED4-3971-5F54A705F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7234" y="2630079"/>
            <a:ext cx="5257838" cy="350402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ja-JP" sz="1600" b="1" dirty="0">
                <a:latin typeface="+mn-ea"/>
              </a:rPr>
              <a:t>Leadership Skills</a:t>
            </a:r>
            <a:r>
              <a:rPr lang="ko-KR" altLang="en-US" sz="1600" b="1" dirty="0">
                <a:latin typeface="+mn-ea"/>
              </a:rPr>
              <a:t> </a:t>
            </a:r>
            <a:r>
              <a:rPr lang="en-US" altLang="ko-KR" sz="1600" b="1" dirty="0">
                <a:latin typeface="+mn-ea"/>
              </a:rPr>
              <a:t>/</a:t>
            </a:r>
            <a:r>
              <a:rPr lang="ko-KR" altLang="en-US" sz="1600" b="1" dirty="0">
                <a:latin typeface="+mn-ea"/>
              </a:rPr>
              <a:t> </a:t>
            </a:r>
            <a:r>
              <a:rPr lang="en-US" altLang="ja-JP" sz="1600" b="1" dirty="0">
                <a:latin typeface="+mn-ea"/>
              </a:rPr>
              <a:t>Motivation Techniques</a:t>
            </a:r>
          </a:p>
          <a:p>
            <a:pPr marL="228600" lvl="1" indent="0">
              <a:lnSpc>
                <a:spcPct val="120000"/>
              </a:lnSpc>
              <a:buNone/>
            </a:pPr>
            <a:r>
              <a:rPr lang="en-US" altLang="ja-JP" sz="1600" dirty="0">
                <a:latin typeface="+mn-ea"/>
              </a:rPr>
              <a:t>Dewey demonstrates how to assign roles effectively, ensuring everyone feels included and valued.</a:t>
            </a:r>
          </a:p>
          <a:p>
            <a:pPr marL="228600" lvl="1" indent="0">
              <a:lnSpc>
                <a:spcPct val="120000"/>
              </a:lnSpc>
              <a:buNone/>
            </a:pPr>
            <a:r>
              <a:rPr lang="en-US" altLang="ja-JP" sz="1600" dirty="0">
                <a:latin typeface="+mn-ea"/>
              </a:rPr>
              <a:t>Even seemingly small tasks are presented as important, encouraging the team's motivation.</a:t>
            </a:r>
          </a:p>
          <a:p>
            <a:pPr>
              <a:lnSpc>
                <a:spcPct val="120000"/>
              </a:lnSpc>
            </a:pPr>
            <a:r>
              <a:rPr lang="en-US" altLang="ja-JP" sz="1600" b="1" dirty="0">
                <a:latin typeface="+mn-ea"/>
              </a:rPr>
              <a:t>Teamwork</a:t>
            </a:r>
          </a:p>
          <a:p>
            <a:pPr marL="228600" lvl="1" indent="0">
              <a:lnSpc>
                <a:spcPct val="120000"/>
              </a:lnSpc>
              <a:buNone/>
            </a:pPr>
            <a:r>
              <a:rPr lang="en-US" altLang="ja-JP" sz="1600" dirty="0">
                <a:latin typeface="+mn-ea"/>
              </a:rPr>
              <a:t>Every member of the group is given a role that contributes to the overall success of the band.</a:t>
            </a:r>
          </a:p>
          <a:p>
            <a:pPr marL="228600" lvl="1" indent="0">
              <a:lnSpc>
                <a:spcPct val="120000"/>
              </a:lnSpc>
              <a:buNone/>
            </a:pPr>
            <a:r>
              <a:rPr lang="en-US" altLang="ja-JP" sz="1600" dirty="0">
                <a:latin typeface="+mn-ea"/>
              </a:rPr>
              <a:t>Emphasizes that every role, no matter how minor, plays important part to achieving a shared goal.</a:t>
            </a:r>
            <a:endParaRPr kumimoji="1" lang="ja-JP" altLang="en-US" sz="160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76587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DE89493-AC86-4DB9-8963-3671DDEBE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72703296-29F5-641E-F821-AF781145E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657" y="665389"/>
            <a:ext cx="6122856" cy="1507193"/>
          </a:xfrm>
        </p:spPr>
        <p:txBody>
          <a:bodyPr anchor="b">
            <a:normAutofit/>
          </a:bodyPr>
          <a:lstStyle/>
          <a:p>
            <a:r>
              <a:rPr lang="en-US" altLang="ja-JP" dirty="0"/>
              <a:t>Discussion Questions</a:t>
            </a:r>
            <a:endParaRPr kumimoji="1" lang="ja-JP" alt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AC9C0A-BBCA-4B9F-8ADF-5B2CCB19F9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206609" cy="2021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8B80C1F-04BC-AD52-1DA0-66696BD3D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655" y="2400301"/>
            <a:ext cx="5804681" cy="3733800"/>
          </a:xfrm>
        </p:spPr>
        <p:txBody>
          <a:bodyPr>
            <a:normAutofit/>
          </a:bodyPr>
          <a:lstStyle/>
          <a:p>
            <a:r>
              <a:rPr lang="en-US" altLang="ja-JP" b="1" dirty="0">
                <a:latin typeface="+mn-ea"/>
              </a:rPr>
              <a:t>Do you think Dewey’s leadership style is effective in boosting team morale? </a:t>
            </a:r>
          </a:p>
          <a:p>
            <a:r>
              <a:rPr lang="en-US" altLang="ja-JP" b="1" dirty="0">
                <a:latin typeface="+mn-ea"/>
              </a:rPr>
              <a:t>What ways to motivate team members have you seen or used?</a:t>
            </a:r>
          </a:p>
          <a:p>
            <a:endParaRPr kumimoji="1" lang="ja-JP" alt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784CEF-F6B1-4D62-86B3-F2A7C4EFB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898835" y="2400301"/>
            <a:ext cx="3293165" cy="4457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48D47FD-99F1-4F70-A0B7-DE3FFDD3B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8613106" y="2199165"/>
            <a:ext cx="5418842" cy="1713240"/>
          </a:xfrm>
          <a:custGeom>
            <a:avLst/>
            <a:gdLst>
              <a:gd name="connsiteX0" fmla="*/ 757287 w 757287"/>
              <a:gd name="connsiteY0" fmla="*/ 3694096 h 3694096"/>
              <a:gd name="connsiteX1" fmla="*/ 757287 w 757287"/>
              <a:gd name="connsiteY1" fmla="*/ 0 h 3694096"/>
              <a:gd name="connsiteX2" fmla="*/ 0 w 757287"/>
              <a:gd name="connsiteY2" fmla="*/ 0 h 3694096"/>
              <a:gd name="connsiteX3" fmla="*/ 0 w 757287"/>
              <a:gd name="connsiteY3" fmla="*/ 3686094 h 3694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7287" h="3694096">
                <a:moveTo>
                  <a:pt x="757287" y="3694096"/>
                </a:moveTo>
                <a:lnTo>
                  <a:pt x="757287" y="0"/>
                </a:lnTo>
                <a:lnTo>
                  <a:pt x="0" y="0"/>
                </a:lnTo>
                <a:lnTo>
                  <a:pt x="0" y="3686094"/>
                </a:lnTo>
                <a:close/>
              </a:path>
            </a:pathLst>
          </a:cu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4DA87C9-6212-D337-382D-563A4708828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337" r="9208" b="1"/>
          <a:stretch/>
        </p:blipFill>
        <p:spPr>
          <a:xfrm>
            <a:off x="7607343" y="907476"/>
            <a:ext cx="3784558" cy="5027899"/>
          </a:xfrm>
          <a:custGeom>
            <a:avLst/>
            <a:gdLst/>
            <a:ahLst/>
            <a:cxnLst/>
            <a:rect l="l" t="t" r="r" b="b"/>
            <a:pathLst>
              <a:path w="2093843" h="1948070">
                <a:moveTo>
                  <a:pt x="0" y="0"/>
                </a:moveTo>
                <a:lnTo>
                  <a:pt x="2093843" y="0"/>
                </a:lnTo>
                <a:lnTo>
                  <a:pt x="2093843" y="1948070"/>
                </a:lnTo>
                <a:lnTo>
                  <a:pt x="0" y="1948070"/>
                </a:lnTo>
                <a:close/>
              </a:path>
            </a:pathLst>
          </a:custGeom>
          <a:effectLst>
            <a:outerShdw dist="165100" dir="2700000" algn="tl" rotWithShape="0">
              <a:schemeClr val="tx1"/>
            </a:outerShdw>
          </a:effectLst>
        </p:spPr>
      </p:pic>
    </p:spTree>
    <p:extLst>
      <p:ext uri="{BB962C8B-B14F-4D97-AF65-F5344CB8AC3E}">
        <p14:creationId xmlns:p14="http://schemas.microsoft.com/office/powerpoint/2010/main" val="2456851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C2AFA5F-EB7F-4280-BAAD-A7641CA3F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BC4D331-8A14-F08F-2215-5FD4CD9AE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699591"/>
            <a:ext cx="7638168" cy="1470404"/>
          </a:xfrm>
        </p:spPr>
        <p:txBody>
          <a:bodyPr anchor="b">
            <a:normAutofit/>
          </a:bodyPr>
          <a:lstStyle/>
          <a:p>
            <a:r>
              <a:rPr kumimoji="1" lang="en-US" altLang="ja-JP" dirty="0"/>
              <a:t>Correct answer</a:t>
            </a:r>
            <a:endParaRPr kumimoji="1" lang="ja-JP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AC9C0A-BBCA-4B9F-8ADF-5B2CCB19F9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206609" cy="2021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89F2CA-D566-5913-5491-1C38B7907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476499"/>
            <a:ext cx="7638168" cy="3614813"/>
          </a:xfrm>
        </p:spPr>
        <p:txBody>
          <a:bodyPr>
            <a:normAutofit/>
          </a:bodyPr>
          <a:lstStyle/>
          <a:p>
            <a:r>
              <a:rPr lang="en-US" altLang="ko-KR" b="1" dirty="0">
                <a:latin typeface="+mn-ea"/>
              </a:rPr>
              <a:t>(1)</a:t>
            </a:r>
            <a:r>
              <a:rPr lang="ko-KR" altLang="en-US" b="1" dirty="0">
                <a:latin typeface="+mn-ea"/>
              </a:rPr>
              <a:t> </a:t>
            </a:r>
            <a:r>
              <a:rPr lang="en-US" altLang="ja-JP" b="1" dirty="0">
                <a:latin typeface="+mn-ea"/>
              </a:rPr>
              <a:t>What is the first mission given to the security detail?</a:t>
            </a:r>
          </a:p>
          <a:p>
            <a:pPr marL="228600" lvl="1" indent="0">
              <a:buNone/>
            </a:pPr>
            <a:r>
              <a:rPr lang="en-US" altLang="ko-KR" sz="2000" b="1" dirty="0">
                <a:latin typeface="+mn-ea"/>
              </a:rPr>
              <a:t>-2.</a:t>
            </a:r>
            <a:r>
              <a:rPr lang="ko-KR" altLang="en-US" sz="2000" b="1" dirty="0">
                <a:latin typeface="+mn-ea"/>
              </a:rPr>
              <a:t> </a:t>
            </a:r>
            <a:r>
              <a:rPr lang="en-US" altLang="ja-JP" sz="2000" dirty="0">
                <a:latin typeface="+mn-ea"/>
              </a:rPr>
              <a:t>Soundproofing the room.</a:t>
            </a:r>
            <a:endParaRPr lang="en-US" altLang="ja-JP" sz="2000" b="1" dirty="0">
              <a:latin typeface="+mn-ea"/>
            </a:endParaRPr>
          </a:p>
          <a:p>
            <a:endParaRPr lang="en-US" altLang="ko-KR" b="1" dirty="0">
              <a:latin typeface="+mn-ea"/>
            </a:endParaRPr>
          </a:p>
          <a:p>
            <a:pPr marL="228600" lvl="1" indent="0">
              <a:buNone/>
            </a:pPr>
            <a:r>
              <a:rPr lang="en-US" altLang="ko-KR" sz="2000" b="1" dirty="0">
                <a:latin typeface="+mn-ea"/>
              </a:rPr>
              <a:t>(2)</a:t>
            </a:r>
            <a:r>
              <a:rPr lang="ko-KR" altLang="en-US" sz="2000" b="1" dirty="0">
                <a:latin typeface="+mn-ea"/>
              </a:rPr>
              <a:t> </a:t>
            </a:r>
            <a:r>
              <a:rPr lang="en-US" altLang="ja-JP" sz="2000" b="1" dirty="0">
                <a:latin typeface="+mn-ea"/>
              </a:rPr>
              <a:t>What task does Dewey give the groupies as their first assignment?</a:t>
            </a:r>
            <a:br>
              <a:rPr lang="en-US" altLang="ja-JP" sz="2000" b="1" dirty="0">
                <a:latin typeface="+mn-ea"/>
              </a:rPr>
            </a:br>
            <a:r>
              <a:rPr lang="en-US" altLang="ko-KR" sz="2000" b="1" dirty="0">
                <a:latin typeface="+mn-ea"/>
              </a:rPr>
              <a:t>-3.</a:t>
            </a:r>
            <a:r>
              <a:rPr lang="ko-KR" altLang="en-US" sz="2000" b="1" dirty="0">
                <a:latin typeface="+mn-ea"/>
              </a:rPr>
              <a:t> </a:t>
            </a:r>
            <a:r>
              <a:rPr lang="en-US" altLang="ja-JP" sz="2000" dirty="0">
                <a:latin typeface="+mn-ea"/>
              </a:rPr>
              <a:t>Naming the band.</a:t>
            </a:r>
            <a:endParaRPr kumimoji="1" lang="ja-JP" altLang="en-US" sz="2000">
              <a:latin typeface="+mn-ea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784CEF-F6B1-4D62-86B3-F2A7C4EFB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1248316" y="2749419"/>
            <a:ext cx="949990" cy="41147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8D47FD-99F1-4F70-A0B7-DE3FFDD3B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8740216" y="2930143"/>
            <a:ext cx="5214382" cy="1269732"/>
          </a:xfrm>
          <a:custGeom>
            <a:avLst/>
            <a:gdLst>
              <a:gd name="connsiteX0" fmla="*/ 757287 w 757287"/>
              <a:gd name="connsiteY0" fmla="*/ 3694096 h 3694096"/>
              <a:gd name="connsiteX1" fmla="*/ 757287 w 757287"/>
              <a:gd name="connsiteY1" fmla="*/ 0 h 3694096"/>
              <a:gd name="connsiteX2" fmla="*/ 0 w 757287"/>
              <a:gd name="connsiteY2" fmla="*/ 0 h 3694096"/>
              <a:gd name="connsiteX3" fmla="*/ 0 w 757287"/>
              <a:gd name="connsiteY3" fmla="*/ 3686094 h 3694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7287" h="3694096">
                <a:moveTo>
                  <a:pt x="757287" y="3694096"/>
                </a:moveTo>
                <a:lnTo>
                  <a:pt x="757287" y="0"/>
                </a:lnTo>
                <a:lnTo>
                  <a:pt x="0" y="0"/>
                </a:lnTo>
                <a:lnTo>
                  <a:pt x="0" y="3686094"/>
                </a:lnTo>
                <a:close/>
              </a:path>
            </a:pathLst>
          </a:cu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09808"/>
      </p:ext>
    </p:extLst>
  </p:cSld>
  <p:clrMapOvr>
    <a:masterClrMapping/>
  </p:clrMapOvr>
</p:sld>
</file>

<file path=ppt/theme/theme1.xml><?xml version="1.0" encoding="utf-8"?>
<a:theme xmlns:a="http://schemas.openxmlformats.org/drawingml/2006/main" name="VeniceBeachVTI">
  <a:themeElements>
    <a:clrScheme name="Venice Beach">
      <a:dk1>
        <a:sysClr val="windowText" lastClr="000000"/>
      </a:dk1>
      <a:lt1>
        <a:sysClr val="window" lastClr="FFFFFF"/>
      </a:lt1>
      <a:dk2>
        <a:srgbClr val="2B3E3D"/>
      </a:dk2>
      <a:lt2>
        <a:srgbClr val="FEF3EB"/>
      </a:lt2>
      <a:accent1>
        <a:srgbClr val="FE8542"/>
      </a:accent1>
      <a:accent2>
        <a:srgbClr val="EC6D60"/>
      </a:accent2>
      <a:accent3>
        <a:srgbClr val="CDA32B"/>
      </a:accent3>
      <a:accent4>
        <a:srgbClr val="EE66A7"/>
      </a:accent4>
      <a:accent5>
        <a:srgbClr val="EA5F48"/>
      </a:accent5>
      <a:accent6>
        <a:srgbClr val="C8466B"/>
      </a:accent6>
      <a:hlink>
        <a:srgbClr val="E46153"/>
      </a:hlink>
      <a:folHlink>
        <a:srgbClr val="CF63B0"/>
      </a:folHlink>
    </a:clrScheme>
    <a:fontScheme name="Avenir 1">
      <a:majorFont>
        <a:latin typeface="Avenir Next LT Pro Ligh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eniceBeachVTI" id="{69839BBA-F383-4FFD-B56A-E36ACE43E09D}" vid="{060D2740-A69C-444A-B833-E03D333ADDA7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768</Words>
  <Application>Microsoft Macintosh PowerPoint</Application>
  <PresentationFormat>Widescreen</PresentationFormat>
  <Paragraphs>66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Batang</vt:lpstr>
      <vt:lpstr>游ゴシック</vt:lpstr>
      <vt:lpstr>游明朝</vt:lpstr>
      <vt:lpstr>Arial</vt:lpstr>
      <vt:lpstr>Avenir Next LT Pro</vt:lpstr>
      <vt:lpstr>Avenir Next LT Pro Light</vt:lpstr>
      <vt:lpstr>VeniceBeachVTI</vt:lpstr>
      <vt:lpstr>School of Rock</vt:lpstr>
      <vt:lpstr>Why I chose this movie</vt:lpstr>
      <vt:lpstr>Situation context</vt:lpstr>
      <vt:lpstr>Why I chose this scene</vt:lpstr>
      <vt:lpstr>Script(1)</vt:lpstr>
      <vt:lpstr>Script(2)</vt:lpstr>
      <vt:lpstr>vocabulary</vt:lpstr>
      <vt:lpstr>questions</vt:lpstr>
      <vt:lpstr>What did I learn from this scene?</vt:lpstr>
      <vt:lpstr>Discussion Questions</vt:lpstr>
      <vt:lpstr>Correct answer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ユ ホヒョン</dc:creator>
  <cp:lastModifiedBy>Jason Pipe</cp:lastModifiedBy>
  <cp:revision>4</cp:revision>
  <dcterms:created xsi:type="dcterms:W3CDTF">2025-01-14T01:23:57Z</dcterms:created>
  <dcterms:modified xsi:type="dcterms:W3CDTF">2025-02-19T03:24:53Z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2025-02-19T03:24:53Z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b96487ad-4ee6-4e22-91cc-233ad931c217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