
<file path=[Content_Types].xml><?xml version="1.0" encoding="utf-8"?>
<Types xmlns="http://schemas.openxmlformats.org/package/2006/content-types">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5" r:id="rId1"/>
  </p:sldMasterIdLst>
  <p:notesMasterIdLst>
    <p:notesMasterId r:id="rId11"/>
  </p:notesMasterIdLst>
  <p:sldIdLst>
    <p:sldId id="256" r:id="rId2"/>
    <p:sldId id="257" r:id="rId3"/>
    <p:sldId id="262" r:id="rId4"/>
    <p:sldId id="259" r:id="rId5"/>
    <p:sldId id="260" r:id="rId6"/>
    <p:sldId id="261" r:id="rId7"/>
    <p:sldId id="265" r:id="rId8"/>
    <p:sldId id="267"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3392B0-39F0-4EA7-958D-F561406C6C07}" v="320" dt="2023-09-04T06:54:48.128"/>
    <p1510:client id="{993598F9-28C4-4702-934C-47552A7A6B44}" v="211" dt="2023-09-04T05:51:50.253"/>
    <p1510:client id="{A71FE5A4-1E0C-42D5-AD1F-94D82D9CD8F3}" v="1927" dt="2023-09-04T07:12:29.263"/>
    <p1510:client id="{AB5902D4-8E43-4E84-9CFF-079527C28BDB}" v="11" dt="2023-09-04T06:53:09.5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00" autoAdjust="0"/>
    <p:restoredTop sz="94660"/>
  </p:normalViewPr>
  <p:slideViewPr>
    <p:cSldViewPr snapToGrid="0">
      <p:cViewPr>
        <p:scale>
          <a:sx n="93" d="100"/>
          <a:sy n="93" d="100"/>
        </p:scale>
        <p:origin x="-125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게스트 사용자" providerId="Windows Live" clId="Web-{993598F9-28C4-4702-934C-47552A7A6B44}"/>
    <pc:docChg chg="addSld modSld">
      <pc:chgData name="게스트 사용자" userId="" providerId="Windows Live" clId="Web-{993598F9-28C4-4702-934C-47552A7A6B44}" dt="2023-09-04T05:51:50.253" v="157"/>
      <pc:docMkLst>
        <pc:docMk/>
      </pc:docMkLst>
      <pc:sldChg chg="add replId">
        <pc:chgData name="게스트 사용자" userId="" providerId="Windows Live" clId="Web-{993598F9-28C4-4702-934C-47552A7A6B44}" dt="2023-09-04T04:52:42.354" v="0"/>
        <pc:sldMkLst>
          <pc:docMk/>
          <pc:sldMk cId="2285852204" sldId="259"/>
        </pc:sldMkLst>
      </pc:sldChg>
      <pc:sldChg chg="addSp delSp modSp new addAnim delAnim">
        <pc:chgData name="게스트 사용자" userId="" providerId="Windows Live" clId="Web-{993598F9-28C4-4702-934C-47552A7A6B44}" dt="2023-09-04T05:51:50.253" v="157"/>
        <pc:sldMkLst>
          <pc:docMk/>
          <pc:sldMk cId="1575127365" sldId="260"/>
        </pc:sldMkLst>
        <pc:spChg chg="mod">
          <ac:chgData name="게스트 사용자" userId="" providerId="Windows Live" clId="Web-{993598F9-28C4-4702-934C-47552A7A6B44}" dt="2023-09-04T05:06:27.570" v="15" actId="20577"/>
          <ac:spMkLst>
            <pc:docMk/>
            <pc:sldMk cId="1575127365" sldId="260"/>
            <ac:spMk id="2" creationId="{F7A3EF51-E373-B280-5195-A8566CA03C79}"/>
          </ac:spMkLst>
        </pc:spChg>
        <pc:spChg chg="mod">
          <ac:chgData name="게스트 사용자" userId="" providerId="Windows Live" clId="Web-{993598F9-28C4-4702-934C-47552A7A6B44}" dt="2023-09-04T05:45:07.271" v="128" actId="20577"/>
          <ac:spMkLst>
            <pc:docMk/>
            <pc:sldMk cId="1575127365" sldId="260"/>
            <ac:spMk id="3" creationId="{5B54FBBC-1B48-A931-B2B1-13EA1756B353}"/>
          </ac:spMkLst>
        </pc:spChg>
        <pc:spChg chg="add del mod">
          <ac:chgData name="게스트 사용자" userId="" providerId="Windows Live" clId="Web-{993598F9-28C4-4702-934C-47552A7A6B44}" dt="2023-09-04T05:40:03.199" v="62"/>
          <ac:spMkLst>
            <pc:docMk/>
            <pc:sldMk cId="1575127365" sldId="260"/>
            <ac:spMk id="4" creationId="{94599CBA-F2D6-033C-F80A-C1CFC0823A75}"/>
          </ac:spMkLst>
        </pc:spChg>
        <pc:spChg chg="add mod">
          <ac:chgData name="게스트 사용자" userId="" providerId="Windows Live" clId="Web-{993598F9-28C4-4702-934C-47552A7A6B44}" dt="2023-09-04T05:50:47.407" v="149" actId="1076"/>
          <ac:spMkLst>
            <pc:docMk/>
            <pc:sldMk cId="1575127365" sldId="260"/>
            <ac:spMk id="5" creationId="{B2339A7C-94D9-17E3-50F1-085D37773172}"/>
          </ac:spMkLst>
        </pc:spChg>
        <pc:picChg chg="add del mod">
          <ac:chgData name="게스트 사용자" userId="" providerId="Windows Live" clId="Web-{993598F9-28C4-4702-934C-47552A7A6B44}" dt="2023-09-04T05:50:48.486" v="150"/>
          <ac:picMkLst>
            <pc:docMk/>
            <pc:sldMk cId="1575127365" sldId="260"/>
            <ac:picMk id="6" creationId="{9C3BBBAA-301B-5817-DE6A-728200AE5678}"/>
          </ac:picMkLst>
        </pc:picChg>
        <pc:picChg chg="add mod">
          <ac:chgData name="게스트 사용자" userId="" providerId="Windows Live" clId="Web-{993598F9-28C4-4702-934C-47552A7A6B44}" dt="2023-09-04T05:51:26.706" v="152" actId="1076"/>
          <ac:picMkLst>
            <pc:docMk/>
            <pc:sldMk cId="1575127365" sldId="260"/>
            <ac:picMk id="7" creationId="{B2DD0EC4-94E9-7747-B732-DC18AD08909B}"/>
          </ac:picMkLst>
        </pc:picChg>
      </pc:sldChg>
      <pc:sldChg chg="addSp modSp new">
        <pc:chgData name="게스트 사용자" userId="" providerId="Windows Live" clId="Web-{993598F9-28C4-4702-934C-47552A7A6B44}" dt="2023-09-04T05:46:23.602" v="144" actId="20577"/>
        <pc:sldMkLst>
          <pc:docMk/>
          <pc:sldMk cId="2752828383" sldId="261"/>
        </pc:sldMkLst>
        <pc:spChg chg="mod">
          <ac:chgData name="게스트 사용자" userId="" providerId="Windows Live" clId="Web-{993598F9-28C4-4702-934C-47552A7A6B44}" dt="2023-09-04T05:40:20.965" v="68" actId="20577"/>
          <ac:spMkLst>
            <pc:docMk/>
            <pc:sldMk cId="2752828383" sldId="261"/>
            <ac:spMk id="2" creationId="{51D02253-EDE2-7FA7-9F4D-98A35CDFD9C1}"/>
          </ac:spMkLst>
        </pc:spChg>
        <pc:spChg chg="mod">
          <ac:chgData name="게스트 사용자" userId="" providerId="Windows Live" clId="Web-{993598F9-28C4-4702-934C-47552A7A6B44}" dt="2023-09-04T05:42:05.547" v="98" actId="20577"/>
          <ac:spMkLst>
            <pc:docMk/>
            <pc:sldMk cId="2752828383" sldId="261"/>
            <ac:spMk id="3" creationId="{B8C631FF-F064-B7AA-6FA9-114D1027C5F1}"/>
          </ac:spMkLst>
        </pc:spChg>
        <pc:spChg chg="add mod">
          <ac:chgData name="게스트 사용자" userId="" providerId="Windows Live" clId="Web-{993598F9-28C4-4702-934C-47552A7A6B44}" dt="2023-09-04T05:46:23.602" v="144" actId="20577"/>
          <ac:spMkLst>
            <pc:docMk/>
            <pc:sldMk cId="2752828383" sldId="261"/>
            <ac:spMk id="5" creationId="{5BB2652D-8541-0B5D-458E-F9A8E7D071BA}"/>
          </ac:spMkLst>
        </pc:spChg>
      </pc:sldChg>
    </pc:docChg>
  </pc:docChgLst>
  <pc:docChgLst>
    <pc:chgData name="松田 莉桜乃" userId="d2ee464845646e77" providerId="LiveId" clId="{A71FE5A4-1E0C-42D5-AD1F-94D82D9CD8F3}"/>
    <pc:docChg chg="undo custSel addSld delSld modSld addMainMaster delMainMaster">
      <pc:chgData name="松田 莉桜乃" userId="d2ee464845646e77" providerId="LiveId" clId="{A71FE5A4-1E0C-42D5-AD1F-94D82D9CD8F3}" dt="2023-09-04T07:12:29.263" v="1939" actId="1076"/>
      <pc:docMkLst>
        <pc:docMk/>
      </pc:docMkLst>
      <pc:sldChg chg="addSp delSp modSp del mod setBg modClrScheme setClrOvrMap delDesignElem chgLayout">
        <pc:chgData name="松田 莉桜乃" userId="d2ee464845646e77" providerId="LiveId" clId="{A71FE5A4-1E0C-42D5-AD1F-94D82D9CD8F3}" dt="2023-09-04T04:44:27.907" v="26" actId="47"/>
        <pc:sldMkLst>
          <pc:docMk/>
          <pc:sldMk cId="1172351239" sldId="256"/>
        </pc:sldMkLst>
        <pc:spChg chg="mod ord">
          <ac:chgData name="松田 莉桜乃" userId="d2ee464845646e77" providerId="LiveId" clId="{A71FE5A4-1E0C-42D5-AD1F-94D82D9CD8F3}" dt="2023-09-04T04:42:10.449" v="17" actId="26606"/>
          <ac:spMkLst>
            <pc:docMk/>
            <pc:sldMk cId="1172351239" sldId="256"/>
            <ac:spMk id="2" creationId="{F753824C-9890-5A24-1200-29D8D90B99CD}"/>
          </ac:spMkLst>
        </pc:spChg>
        <pc:spChg chg="mod">
          <ac:chgData name="松田 莉桜乃" userId="d2ee464845646e77" providerId="LiveId" clId="{A71FE5A4-1E0C-42D5-AD1F-94D82D9CD8F3}" dt="2023-09-04T04:42:10.449" v="17" actId="26606"/>
          <ac:spMkLst>
            <pc:docMk/>
            <pc:sldMk cId="1172351239" sldId="256"/>
            <ac:spMk id="3" creationId="{B62F99B2-A822-54B9-BA60-D5E93C4487A3}"/>
          </ac:spMkLst>
        </pc:spChg>
        <pc:spChg chg="add del">
          <ac:chgData name="松田 莉桜乃" userId="d2ee464845646e77" providerId="LiveId" clId="{A71FE5A4-1E0C-42D5-AD1F-94D82D9CD8F3}" dt="2023-09-04T04:39:50.762" v="1" actId="26606"/>
          <ac:spMkLst>
            <pc:docMk/>
            <pc:sldMk cId="1172351239" sldId="256"/>
            <ac:spMk id="9" creationId="{58789E63-C78D-4210-8A38-DD6FB3B6BACD}"/>
          </ac:spMkLst>
        </pc:spChg>
        <pc:spChg chg="add del">
          <ac:chgData name="松田 莉桜乃" userId="d2ee464845646e77" providerId="LiveId" clId="{A71FE5A4-1E0C-42D5-AD1F-94D82D9CD8F3}" dt="2023-09-04T04:39:50.762" v="1" actId="26606"/>
          <ac:spMkLst>
            <pc:docMk/>
            <pc:sldMk cId="1172351239" sldId="256"/>
            <ac:spMk id="11" creationId="{AC8494C5-ED44-4EAD-9213-4FBAA4BB74CA}"/>
          </ac:spMkLst>
        </pc:spChg>
        <pc:spChg chg="add del">
          <ac:chgData name="松田 莉桜乃" userId="d2ee464845646e77" providerId="LiveId" clId="{A71FE5A4-1E0C-42D5-AD1F-94D82D9CD8F3}" dt="2023-09-04T04:40:35.399" v="3" actId="26606"/>
          <ac:spMkLst>
            <pc:docMk/>
            <pc:sldMk cId="1172351239" sldId="256"/>
            <ac:spMk id="13" creationId="{0EA1E451-F3A2-8316-DA58-BD4FA2AE5B33}"/>
          </ac:spMkLst>
        </pc:spChg>
        <pc:spChg chg="add del">
          <ac:chgData name="松田 莉桜乃" userId="d2ee464845646e77" providerId="LiveId" clId="{A71FE5A4-1E0C-42D5-AD1F-94D82D9CD8F3}" dt="2023-09-04T04:40:35.399" v="3" actId="26606"/>
          <ac:spMkLst>
            <pc:docMk/>
            <pc:sldMk cId="1172351239" sldId="256"/>
            <ac:spMk id="14" creationId="{0668B51F-0397-D568-D929-A4F9A9CC47E8}"/>
          </ac:spMkLst>
        </pc:spChg>
        <pc:spChg chg="add del">
          <ac:chgData name="松田 莉桜乃" userId="d2ee464845646e77" providerId="LiveId" clId="{A71FE5A4-1E0C-42D5-AD1F-94D82D9CD8F3}" dt="2023-09-04T04:40:35.399" v="3" actId="26606"/>
          <ac:spMkLst>
            <pc:docMk/>
            <pc:sldMk cId="1172351239" sldId="256"/>
            <ac:spMk id="16" creationId="{8DCB6FE9-DC9F-6318-2E4B-23D9C51F335C}"/>
          </ac:spMkLst>
        </pc:spChg>
        <pc:spChg chg="add del">
          <ac:chgData name="松田 莉桜乃" userId="d2ee464845646e77" providerId="LiveId" clId="{A71FE5A4-1E0C-42D5-AD1F-94D82D9CD8F3}" dt="2023-09-04T04:40:38.847" v="6" actId="26606"/>
          <ac:spMkLst>
            <pc:docMk/>
            <pc:sldMk cId="1172351239" sldId="256"/>
            <ac:spMk id="18" creationId="{4AA13AD3-0A4F-475A-BEBB-DEEFF5C096C3}"/>
          </ac:spMkLst>
        </pc:spChg>
        <pc:spChg chg="add del">
          <ac:chgData name="松田 莉桜乃" userId="d2ee464845646e77" providerId="LiveId" clId="{A71FE5A4-1E0C-42D5-AD1F-94D82D9CD8F3}" dt="2023-09-04T04:40:38.847" v="6" actId="26606"/>
          <ac:spMkLst>
            <pc:docMk/>
            <pc:sldMk cId="1172351239" sldId="256"/>
            <ac:spMk id="20" creationId="{52F9B1C2-7D20-4F91-A660-197C98B9A3B1}"/>
          </ac:spMkLst>
        </pc:spChg>
        <pc:spChg chg="add del">
          <ac:chgData name="松田 莉桜乃" userId="d2ee464845646e77" providerId="LiveId" clId="{A71FE5A4-1E0C-42D5-AD1F-94D82D9CD8F3}" dt="2023-09-04T04:40:38.847" v="6" actId="26606"/>
          <ac:spMkLst>
            <pc:docMk/>
            <pc:sldMk cId="1172351239" sldId="256"/>
            <ac:spMk id="21" creationId="{A89C4E6E-ECA4-40E5-A54E-13E92B678E8C}"/>
          </ac:spMkLst>
        </pc:spChg>
        <pc:spChg chg="add del">
          <ac:chgData name="松田 莉桜乃" userId="d2ee464845646e77" providerId="LiveId" clId="{A71FE5A4-1E0C-42D5-AD1F-94D82D9CD8F3}" dt="2023-09-04T04:41:19.336" v="8" actId="26606"/>
          <ac:spMkLst>
            <pc:docMk/>
            <pc:sldMk cId="1172351239" sldId="256"/>
            <ac:spMk id="23" creationId="{0668B51F-0397-D568-D929-A4F9A9CC47E8}"/>
          </ac:spMkLst>
        </pc:spChg>
        <pc:spChg chg="add del">
          <ac:chgData name="松田 莉桜乃" userId="d2ee464845646e77" providerId="LiveId" clId="{A71FE5A4-1E0C-42D5-AD1F-94D82D9CD8F3}" dt="2023-09-04T04:41:19.336" v="8" actId="26606"/>
          <ac:spMkLst>
            <pc:docMk/>
            <pc:sldMk cId="1172351239" sldId="256"/>
            <ac:spMk id="25" creationId="{8DCB6FE9-DC9F-6318-2E4B-23D9C51F335C}"/>
          </ac:spMkLst>
        </pc:spChg>
        <pc:spChg chg="add del">
          <ac:chgData name="松田 莉桜乃" userId="d2ee464845646e77" providerId="LiveId" clId="{A71FE5A4-1E0C-42D5-AD1F-94D82D9CD8F3}" dt="2023-09-04T04:41:19.336" v="8" actId="26606"/>
          <ac:spMkLst>
            <pc:docMk/>
            <pc:sldMk cId="1172351239" sldId="256"/>
            <ac:spMk id="26" creationId="{0EA1E451-F3A2-8316-DA58-BD4FA2AE5B33}"/>
          </ac:spMkLst>
        </pc:spChg>
        <pc:spChg chg="add del">
          <ac:chgData name="松田 莉桜乃" userId="d2ee464845646e77" providerId="LiveId" clId="{A71FE5A4-1E0C-42D5-AD1F-94D82D9CD8F3}" dt="2023-09-04T04:41:22.952" v="10" actId="26606"/>
          <ac:spMkLst>
            <pc:docMk/>
            <pc:sldMk cId="1172351239" sldId="256"/>
            <ac:spMk id="94" creationId="{D6F5F07B-A917-442C-82D5-5719737E9E68}"/>
          </ac:spMkLst>
        </pc:spChg>
        <pc:spChg chg="add del">
          <ac:chgData name="松田 莉桜乃" userId="d2ee464845646e77" providerId="LiveId" clId="{A71FE5A4-1E0C-42D5-AD1F-94D82D9CD8F3}" dt="2023-09-04T04:41:22.952" v="10" actId="26606"/>
          <ac:spMkLst>
            <pc:docMk/>
            <pc:sldMk cId="1172351239" sldId="256"/>
            <ac:spMk id="96" creationId="{B7E0C296-2B1B-4589-84EA-239D878496D5}"/>
          </ac:spMkLst>
        </pc:spChg>
        <pc:spChg chg="add del">
          <ac:chgData name="松田 莉桜乃" userId="d2ee464845646e77" providerId="LiveId" clId="{A71FE5A4-1E0C-42D5-AD1F-94D82D9CD8F3}" dt="2023-09-04T04:41:49.316" v="12" actId="26606"/>
          <ac:spMkLst>
            <pc:docMk/>
            <pc:sldMk cId="1172351239" sldId="256"/>
            <ac:spMk id="110" creationId="{0668B51F-0397-D568-D929-A4F9A9CC47E8}"/>
          </ac:spMkLst>
        </pc:spChg>
        <pc:spChg chg="add del">
          <ac:chgData name="松田 莉桜乃" userId="d2ee464845646e77" providerId="LiveId" clId="{A71FE5A4-1E0C-42D5-AD1F-94D82D9CD8F3}" dt="2023-09-04T04:41:49.316" v="12" actId="26606"/>
          <ac:spMkLst>
            <pc:docMk/>
            <pc:sldMk cId="1172351239" sldId="256"/>
            <ac:spMk id="112" creationId="{8DCB6FE9-DC9F-6318-2E4B-23D9C51F335C}"/>
          </ac:spMkLst>
        </pc:spChg>
        <pc:spChg chg="add del">
          <ac:chgData name="松田 莉桜乃" userId="d2ee464845646e77" providerId="LiveId" clId="{A71FE5A4-1E0C-42D5-AD1F-94D82D9CD8F3}" dt="2023-09-04T04:41:49.316" v="12" actId="26606"/>
          <ac:spMkLst>
            <pc:docMk/>
            <pc:sldMk cId="1172351239" sldId="256"/>
            <ac:spMk id="113" creationId="{0EA1E451-F3A2-8316-DA58-BD4FA2AE5B33}"/>
          </ac:spMkLst>
        </pc:spChg>
        <pc:spChg chg="add del">
          <ac:chgData name="松田 莉桜乃" userId="d2ee464845646e77" providerId="LiveId" clId="{A71FE5A4-1E0C-42D5-AD1F-94D82D9CD8F3}" dt="2023-09-04T04:41:59.565" v="14" actId="26606"/>
          <ac:spMkLst>
            <pc:docMk/>
            <pc:sldMk cId="1172351239" sldId="256"/>
            <ac:spMk id="115" creationId="{DF0CAD46-2E46-44EB-A063-C05881768CE6}"/>
          </ac:spMkLst>
        </pc:spChg>
        <pc:spChg chg="add del">
          <ac:chgData name="松田 莉桜乃" userId="d2ee464845646e77" providerId="LiveId" clId="{A71FE5A4-1E0C-42D5-AD1F-94D82D9CD8F3}" dt="2023-09-04T04:41:59.565" v="14" actId="26606"/>
          <ac:spMkLst>
            <pc:docMk/>
            <pc:sldMk cId="1172351239" sldId="256"/>
            <ac:spMk id="117" creationId="{DE8A7E9B-3161-4AE7-B85C-EE3D7786D549}"/>
          </ac:spMkLst>
        </pc:spChg>
        <pc:spChg chg="add del">
          <ac:chgData name="松田 莉桜乃" userId="d2ee464845646e77" providerId="LiveId" clId="{A71FE5A4-1E0C-42D5-AD1F-94D82D9CD8F3}" dt="2023-09-04T04:42:10.358" v="16" actId="26606"/>
          <ac:spMkLst>
            <pc:docMk/>
            <pc:sldMk cId="1172351239" sldId="256"/>
            <ac:spMk id="123" creationId="{7A18C9FB-EC4C-4DAE-8F7D-C6E5AF607958}"/>
          </ac:spMkLst>
        </pc:spChg>
        <pc:spChg chg="add del">
          <ac:chgData name="松田 莉桜乃" userId="d2ee464845646e77" providerId="LiveId" clId="{A71FE5A4-1E0C-42D5-AD1F-94D82D9CD8F3}" dt="2023-09-04T04:42:10.358" v="16" actId="26606"/>
          <ac:spMkLst>
            <pc:docMk/>
            <pc:sldMk cId="1172351239" sldId="256"/>
            <ac:spMk id="125" creationId="{3B2B1500-BB55-471C-8A9E-67288297ECE1}"/>
          </ac:spMkLst>
        </pc:spChg>
        <pc:spChg chg="add del">
          <ac:chgData name="松田 莉桜乃" userId="d2ee464845646e77" providerId="LiveId" clId="{A71FE5A4-1E0C-42D5-AD1F-94D82D9CD8F3}" dt="2023-09-04T04:42:10.358" v="16" actId="26606"/>
          <ac:spMkLst>
            <pc:docMk/>
            <pc:sldMk cId="1172351239" sldId="256"/>
            <ac:spMk id="126" creationId="{3045E22C-A99D-41BB-AF14-EF1B1E745A70}"/>
          </ac:spMkLst>
        </pc:spChg>
        <pc:spChg chg="add del">
          <ac:chgData name="松田 莉桜乃" userId="d2ee464845646e77" providerId="LiveId" clId="{A71FE5A4-1E0C-42D5-AD1F-94D82D9CD8F3}" dt="2023-09-04T04:44:05.975" v="20"/>
          <ac:spMkLst>
            <pc:docMk/>
            <pc:sldMk cId="1172351239" sldId="256"/>
            <ac:spMk id="128" creationId="{755B289C-FFBC-4DA1-9048-5AB172C337D4}"/>
          </ac:spMkLst>
        </pc:spChg>
        <pc:spChg chg="add del">
          <ac:chgData name="松田 莉桜乃" userId="d2ee464845646e77" providerId="LiveId" clId="{A71FE5A4-1E0C-42D5-AD1F-94D82D9CD8F3}" dt="2023-09-04T04:44:05.975" v="20"/>
          <ac:spMkLst>
            <pc:docMk/>
            <pc:sldMk cId="1172351239" sldId="256"/>
            <ac:spMk id="130" creationId="{59819350-82D4-404F-8D7E-92AD1DBC5289}"/>
          </ac:spMkLst>
        </pc:spChg>
        <pc:spChg chg="add del">
          <ac:chgData name="松田 莉桜乃" userId="d2ee464845646e77" providerId="LiveId" clId="{A71FE5A4-1E0C-42D5-AD1F-94D82D9CD8F3}" dt="2023-09-04T04:44:05.975" v="20"/>
          <ac:spMkLst>
            <pc:docMk/>
            <pc:sldMk cId="1172351239" sldId="256"/>
            <ac:spMk id="131" creationId="{760F3168-91D5-4F97-8256-506351938695}"/>
          </ac:spMkLst>
        </pc:spChg>
        <pc:spChg chg="add del">
          <ac:chgData name="松田 莉桜乃" userId="d2ee464845646e77" providerId="LiveId" clId="{A71FE5A4-1E0C-42D5-AD1F-94D82D9CD8F3}" dt="2023-09-04T04:44:05.975" v="20"/>
          <ac:spMkLst>
            <pc:docMk/>
            <pc:sldMk cId="1172351239" sldId="256"/>
            <ac:spMk id="132" creationId="{9294A07D-727F-432B-912F-DF0974DDE405}"/>
          </ac:spMkLst>
        </pc:spChg>
        <pc:grpChg chg="add del">
          <ac:chgData name="松田 莉桜乃" userId="d2ee464845646e77" providerId="LiveId" clId="{A71FE5A4-1E0C-42D5-AD1F-94D82D9CD8F3}" dt="2023-09-04T04:41:22.952" v="10" actId="26606"/>
          <ac:grpSpMkLst>
            <pc:docMk/>
            <pc:sldMk cId="1172351239" sldId="256"/>
            <ac:grpSpMk id="97" creationId="{3CDD339A-0D5C-435F-B70C-6498DB974BEE}"/>
          </ac:grpSpMkLst>
        </pc:grpChg>
        <pc:grpChg chg="add del">
          <ac:chgData name="松田 莉桜乃" userId="d2ee464845646e77" providerId="LiveId" clId="{A71FE5A4-1E0C-42D5-AD1F-94D82D9CD8F3}" dt="2023-09-04T04:41:59.565" v="14" actId="26606"/>
          <ac:grpSpMkLst>
            <pc:docMk/>
            <pc:sldMk cId="1172351239" sldId="256"/>
            <ac:grpSpMk id="118" creationId="{C3E45FAB-3768-4529-B0E8-A0E9BE5E382B}"/>
          </ac:grpSpMkLst>
        </pc:grpChg>
        <pc:picChg chg="add del">
          <ac:chgData name="松田 莉桜乃" userId="d2ee464845646e77" providerId="LiveId" clId="{A71FE5A4-1E0C-42D5-AD1F-94D82D9CD8F3}" dt="2023-09-04T04:39:50.762" v="1" actId="26606"/>
          <ac:picMkLst>
            <pc:docMk/>
            <pc:sldMk cId="1172351239" sldId="256"/>
            <ac:picMk id="4" creationId="{291A7B63-CE51-A063-0E3F-3C2E7E06CBC2}"/>
          </ac:picMkLst>
        </pc:picChg>
        <pc:picChg chg="add del">
          <ac:chgData name="松田 莉桜乃" userId="d2ee464845646e77" providerId="LiveId" clId="{A71FE5A4-1E0C-42D5-AD1F-94D82D9CD8F3}" dt="2023-09-04T04:40:35.399" v="3" actId="26606"/>
          <ac:picMkLst>
            <pc:docMk/>
            <pc:sldMk cId="1172351239" sldId="256"/>
            <ac:picMk id="15" creationId="{4EAA432F-0D50-1818-34E1-6E616FBCF87B}"/>
          </ac:picMkLst>
        </pc:picChg>
        <pc:picChg chg="add del">
          <ac:chgData name="松田 莉桜乃" userId="d2ee464845646e77" providerId="LiveId" clId="{A71FE5A4-1E0C-42D5-AD1F-94D82D9CD8F3}" dt="2023-09-04T04:40:38.847" v="6" actId="26606"/>
          <ac:picMkLst>
            <pc:docMk/>
            <pc:sldMk cId="1172351239" sldId="256"/>
            <ac:picMk id="19" creationId="{B12A0613-5060-43B7-F0A2-296277B7D308}"/>
          </ac:picMkLst>
        </pc:picChg>
        <pc:picChg chg="add del">
          <ac:chgData name="松田 莉桜乃" userId="d2ee464845646e77" providerId="LiveId" clId="{A71FE5A4-1E0C-42D5-AD1F-94D82D9CD8F3}" dt="2023-09-04T04:41:19.336" v="8" actId="26606"/>
          <ac:picMkLst>
            <pc:docMk/>
            <pc:sldMk cId="1172351239" sldId="256"/>
            <ac:picMk id="24" creationId="{4EAA432F-0D50-1818-34E1-6E616FBCF87B}"/>
          </ac:picMkLst>
        </pc:picChg>
        <pc:picChg chg="add del">
          <ac:chgData name="松田 莉桜乃" userId="d2ee464845646e77" providerId="LiveId" clId="{A71FE5A4-1E0C-42D5-AD1F-94D82D9CD8F3}" dt="2023-09-04T04:41:22.952" v="10" actId="26606"/>
          <ac:picMkLst>
            <pc:docMk/>
            <pc:sldMk cId="1172351239" sldId="256"/>
            <ac:picMk id="95" creationId="{B3BDB870-B9DB-C7ED-E653-7EB6C6FF35B1}"/>
          </ac:picMkLst>
        </pc:picChg>
        <pc:picChg chg="add del">
          <ac:chgData name="松田 莉桜乃" userId="d2ee464845646e77" providerId="LiveId" clId="{A71FE5A4-1E0C-42D5-AD1F-94D82D9CD8F3}" dt="2023-09-04T04:41:49.316" v="12" actId="26606"/>
          <ac:picMkLst>
            <pc:docMk/>
            <pc:sldMk cId="1172351239" sldId="256"/>
            <ac:picMk id="111" creationId="{4EAA432F-0D50-1818-34E1-6E616FBCF87B}"/>
          </ac:picMkLst>
        </pc:picChg>
        <pc:picChg chg="add del">
          <ac:chgData name="松田 莉桜乃" userId="d2ee464845646e77" providerId="LiveId" clId="{A71FE5A4-1E0C-42D5-AD1F-94D82D9CD8F3}" dt="2023-09-04T04:41:59.565" v="14" actId="26606"/>
          <ac:picMkLst>
            <pc:docMk/>
            <pc:sldMk cId="1172351239" sldId="256"/>
            <ac:picMk id="116" creationId="{F4157B1F-9A1F-CCA1-DA8F-2AD57FAE7C9A}"/>
          </ac:picMkLst>
        </pc:picChg>
        <pc:picChg chg="add del">
          <ac:chgData name="松田 莉桜乃" userId="d2ee464845646e77" providerId="LiveId" clId="{A71FE5A4-1E0C-42D5-AD1F-94D82D9CD8F3}" dt="2023-09-04T04:42:10.358" v="16" actId="26606"/>
          <ac:picMkLst>
            <pc:docMk/>
            <pc:sldMk cId="1172351239" sldId="256"/>
            <ac:picMk id="124" creationId="{7DAED806-B569-0E05-C0AF-57A32E941775}"/>
          </ac:picMkLst>
        </pc:picChg>
        <pc:picChg chg="add">
          <ac:chgData name="松田 莉桜乃" userId="d2ee464845646e77" providerId="LiveId" clId="{A71FE5A4-1E0C-42D5-AD1F-94D82D9CD8F3}" dt="2023-09-04T04:42:10.449" v="17" actId="26606"/>
          <ac:picMkLst>
            <pc:docMk/>
            <pc:sldMk cId="1172351239" sldId="256"/>
            <ac:picMk id="129" creationId="{89472EEE-54C1-F77C-A80E-A93FF5419A9E}"/>
          </ac:picMkLst>
        </pc:picChg>
      </pc:sldChg>
      <pc:sldChg chg="addSp delSp modSp new mod modTransition setBg modClrScheme addAnim modAnim chgLayout">
        <pc:chgData name="松田 莉桜乃" userId="d2ee464845646e77" providerId="LiveId" clId="{A71FE5A4-1E0C-42D5-AD1F-94D82D9CD8F3}" dt="2023-09-04T06:29:30.081" v="1832"/>
        <pc:sldMkLst>
          <pc:docMk/>
          <pc:sldMk cId="3127115468" sldId="256"/>
        </pc:sldMkLst>
        <pc:spChg chg="mod">
          <ac:chgData name="松田 莉桜乃" userId="d2ee464845646e77" providerId="LiveId" clId="{A71FE5A4-1E0C-42D5-AD1F-94D82D9CD8F3}" dt="2023-09-04T06:27:39.892" v="1825" actId="255"/>
          <ac:spMkLst>
            <pc:docMk/>
            <pc:sldMk cId="3127115468" sldId="256"/>
            <ac:spMk id="2" creationId="{1C9E4241-0882-6F4C-613E-9633639C0AB1}"/>
          </ac:spMkLst>
        </pc:spChg>
        <pc:spChg chg="mod">
          <ac:chgData name="松田 莉桜乃" userId="d2ee464845646e77" providerId="LiveId" clId="{A71FE5A4-1E0C-42D5-AD1F-94D82D9CD8F3}" dt="2023-09-04T06:26:34.729" v="1799" actId="20577"/>
          <ac:spMkLst>
            <pc:docMk/>
            <pc:sldMk cId="3127115468" sldId="256"/>
            <ac:spMk id="3" creationId="{45AAFC91-B60B-3509-67B5-54CC4A506D34}"/>
          </ac:spMkLst>
        </pc:spChg>
        <pc:spChg chg="add del">
          <ac:chgData name="松田 莉桜乃" userId="d2ee464845646e77" providerId="LiveId" clId="{A71FE5A4-1E0C-42D5-AD1F-94D82D9CD8F3}" dt="2023-09-04T04:45:47.600" v="29" actId="26606"/>
          <ac:spMkLst>
            <pc:docMk/>
            <pc:sldMk cId="3127115468" sldId="256"/>
            <ac:spMk id="9" creationId="{610334BF-0422-4A9A-BE46-AEB8C348BAC4}"/>
          </ac:spMkLst>
        </pc:spChg>
        <pc:spChg chg="add del">
          <ac:chgData name="松田 莉桜乃" userId="d2ee464845646e77" providerId="LiveId" clId="{A71FE5A4-1E0C-42D5-AD1F-94D82D9CD8F3}" dt="2023-09-04T04:45:47.600" v="29" actId="26606"/>
          <ac:spMkLst>
            <pc:docMk/>
            <pc:sldMk cId="3127115468" sldId="256"/>
            <ac:spMk id="11" creationId="{C98F2823-0279-49D8-928D-754B222533EF}"/>
          </ac:spMkLst>
        </pc:spChg>
        <pc:spChg chg="add del">
          <ac:chgData name="松田 莉桜乃" userId="d2ee464845646e77" providerId="LiveId" clId="{A71FE5A4-1E0C-42D5-AD1F-94D82D9CD8F3}" dt="2023-09-04T04:45:47.600" v="29" actId="26606"/>
          <ac:spMkLst>
            <pc:docMk/>
            <pc:sldMk cId="3127115468" sldId="256"/>
            <ac:spMk id="13" creationId="{02E45E95-311C-41C7-A882-6E43F0806865}"/>
          </ac:spMkLst>
        </pc:spChg>
        <pc:spChg chg="add del">
          <ac:chgData name="松田 莉桜乃" userId="d2ee464845646e77" providerId="LiveId" clId="{A71FE5A4-1E0C-42D5-AD1F-94D82D9CD8F3}" dt="2023-09-04T04:45:47.600" v="29" actId="26606"/>
          <ac:spMkLst>
            <pc:docMk/>
            <pc:sldMk cId="3127115468" sldId="256"/>
            <ac:spMk id="15" creationId="{B7299D5D-ECC5-41EB-B830-C3A35FB35516}"/>
          </ac:spMkLst>
        </pc:spChg>
        <pc:spChg chg="add del">
          <ac:chgData name="松田 莉桜乃" userId="d2ee464845646e77" providerId="LiveId" clId="{A71FE5A4-1E0C-42D5-AD1F-94D82D9CD8F3}" dt="2023-09-04T04:45:47.600" v="29" actId="26606"/>
          <ac:spMkLst>
            <pc:docMk/>
            <pc:sldMk cId="3127115468" sldId="256"/>
            <ac:spMk id="17" creationId="{88C91735-5EFE-44D1-8CC6-FDF0D11B6F5D}"/>
          </ac:spMkLst>
        </pc:spChg>
        <pc:spChg chg="add del">
          <ac:chgData name="松田 莉桜乃" userId="d2ee464845646e77" providerId="LiveId" clId="{A71FE5A4-1E0C-42D5-AD1F-94D82D9CD8F3}" dt="2023-09-04T04:45:47.600" v="29" actId="26606"/>
          <ac:spMkLst>
            <pc:docMk/>
            <pc:sldMk cId="3127115468" sldId="256"/>
            <ac:spMk id="19" creationId="{D33F926C-2613-475D-AEE4-CD7D87D3BA2D}"/>
          </ac:spMkLst>
        </pc:spChg>
        <pc:spChg chg="add del">
          <ac:chgData name="松田 莉桜乃" userId="d2ee464845646e77" providerId="LiveId" clId="{A71FE5A4-1E0C-42D5-AD1F-94D82D9CD8F3}" dt="2023-09-04T04:45:47.600" v="29" actId="26606"/>
          <ac:spMkLst>
            <pc:docMk/>
            <pc:sldMk cId="3127115468" sldId="256"/>
            <ac:spMk id="21" creationId="{1FD32A06-E9FE-4F5A-88A6-84905A72C26F}"/>
          </ac:spMkLst>
        </pc:spChg>
        <pc:spChg chg="add del">
          <ac:chgData name="松田 莉桜乃" userId="d2ee464845646e77" providerId="LiveId" clId="{A71FE5A4-1E0C-42D5-AD1F-94D82D9CD8F3}" dt="2023-09-04T04:45:51.750" v="31" actId="26606"/>
          <ac:spMkLst>
            <pc:docMk/>
            <pc:sldMk cId="3127115468" sldId="256"/>
            <ac:spMk id="23" creationId="{88D74A45-8C44-4D66-9253-B2B25C223ABE}"/>
          </ac:spMkLst>
        </pc:spChg>
        <pc:spChg chg="add del">
          <ac:chgData name="松田 莉桜乃" userId="d2ee464845646e77" providerId="LiveId" clId="{A71FE5A4-1E0C-42D5-AD1F-94D82D9CD8F3}" dt="2023-09-04T04:45:51.750" v="31" actId="26606"/>
          <ac:spMkLst>
            <pc:docMk/>
            <pc:sldMk cId="3127115468" sldId="256"/>
            <ac:spMk id="25" creationId="{F489C2E0-4895-4B72-85EA-7EE9FAFFDC7E}"/>
          </ac:spMkLst>
        </pc:spChg>
        <pc:spChg chg="add del">
          <ac:chgData name="松田 莉桜乃" userId="d2ee464845646e77" providerId="LiveId" clId="{A71FE5A4-1E0C-42D5-AD1F-94D82D9CD8F3}" dt="2023-09-04T04:46:06.446" v="33" actId="26606"/>
          <ac:spMkLst>
            <pc:docMk/>
            <pc:sldMk cId="3127115468" sldId="256"/>
            <ac:spMk id="28" creationId="{E91DC736-0EF8-4F87-9146-EBF1D2EE4D3D}"/>
          </ac:spMkLst>
        </pc:spChg>
        <pc:spChg chg="add del">
          <ac:chgData name="松田 莉桜乃" userId="d2ee464845646e77" providerId="LiveId" clId="{A71FE5A4-1E0C-42D5-AD1F-94D82D9CD8F3}" dt="2023-09-04T04:46:06.446" v="33" actId="26606"/>
          <ac:spMkLst>
            <pc:docMk/>
            <pc:sldMk cId="3127115468" sldId="256"/>
            <ac:spMk id="30" creationId="{097CD68E-23E3-4007-8847-CD0944C4F7BE}"/>
          </ac:spMkLst>
        </pc:spChg>
        <pc:spChg chg="add del">
          <ac:chgData name="松田 莉桜乃" userId="d2ee464845646e77" providerId="LiveId" clId="{A71FE5A4-1E0C-42D5-AD1F-94D82D9CD8F3}" dt="2023-09-04T04:46:06.446" v="33" actId="26606"/>
          <ac:spMkLst>
            <pc:docMk/>
            <pc:sldMk cId="3127115468" sldId="256"/>
            <ac:spMk id="31" creationId="{AF2F604E-43BE-4DC3-B983-E071523364F8}"/>
          </ac:spMkLst>
        </pc:spChg>
        <pc:spChg chg="add del">
          <ac:chgData name="松田 莉桜乃" userId="d2ee464845646e77" providerId="LiveId" clId="{A71FE5A4-1E0C-42D5-AD1F-94D82D9CD8F3}" dt="2023-09-04T04:46:06.446" v="33" actId="26606"/>
          <ac:spMkLst>
            <pc:docMk/>
            <pc:sldMk cId="3127115468" sldId="256"/>
            <ac:spMk id="32" creationId="{08C9B587-E65E-4B52-B37C-ABEBB6E87928}"/>
          </ac:spMkLst>
        </pc:spChg>
        <pc:spChg chg="add del">
          <ac:chgData name="松田 莉桜乃" userId="d2ee464845646e77" providerId="LiveId" clId="{A71FE5A4-1E0C-42D5-AD1F-94D82D9CD8F3}" dt="2023-09-04T04:46:09.382" v="35" actId="26606"/>
          <ac:spMkLst>
            <pc:docMk/>
            <pc:sldMk cId="3127115468" sldId="256"/>
            <ac:spMk id="34" creationId="{1E644DE9-8D09-43E2-BA69-F57482CFC93A}"/>
          </ac:spMkLst>
        </pc:spChg>
        <pc:spChg chg="add del">
          <ac:chgData name="松田 莉桜乃" userId="d2ee464845646e77" providerId="LiveId" clId="{A71FE5A4-1E0C-42D5-AD1F-94D82D9CD8F3}" dt="2023-09-04T04:46:09.382" v="35" actId="26606"/>
          <ac:spMkLst>
            <pc:docMk/>
            <pc:sldMk cId="3127115468" sldId="256"/>
            <ac:spMk id="35" creationId="{6C23C919-B32E-40FF-B3D8-631316E84E3E}"/>
          </ac:spMkLst>
        </pc:spChg>
        <pc:spChg chg="add del">
          <ac:chgData name="松田 莉桜乃" userId="d2ee464845646e77" providerId="LiveId" clId="{A71FE5A4-1E0C-42D5-AD1F-94D82D9CD8F3}" dt="2023-09-04T04:46:09.382" v="35" actId="26606"/>
          <ac:spMkLst>
            <pc:docMk/>
            <pc:sldMk cId="3127115468" sldId="256"/>
            <ac:spMk id="36" creationId="{61B17B84-F8A7-4053-9C9D-91E3CA7FFEFA}"/>
          </ac:spMkLst>
        </pc:spChg>
        <pc:spChg chg="add del">
          <ac:chgData name="松田 莉桜乃" userId="d2ee464845646e77" providerId="LiveId" clId="{A71FE5A4-1E0C-42D5-AD1F-94D82D9CD8F3}" dt="2023-09-04T04:46:15.892" v="37" actId="26606"/>
          <ac:spMkLst>
            <pc:docMk/>
            <pc:sldMk cId="3127115468" sldId="256"/>
            <ac:spMk id="39" creationId="{82950D9A-4705-4314-961A-4F88B2CE412D}"/>
          </ac:spMkLst>
        </pc:spChg>
        <pc:spChg chg="add del">
          <ac:chgData name="松田 莉桜乃" userId="d2ee464845646e77" providerId="LiveId" clId="{A71FE5A4-1E0C-42D5-AD1F-94D82D9CD8F3}" dt="2023-09-04T04:46:15.892" v="37" actId="26606"/>
          <ac:spMkLst>
            <pc:docMk/>
            <pc:sldMk cId="3127115468" sldId="256"/>
            <ac:spMk id="40" creationId="{B13969F2-ED52-4E5C-B3FC-01E01B8B9FBC}"/>
          </ac:spMkLst>
        </pc:spChg>
        <pc:spChg chg="add del">
          <ac:chgData name="松田 莉桜乃" userId="d2ee464845646e77" providerId="LiveId" clId="{A71FE5A4-1E0C-42D5-AD1F-94D82D9CD8F3}" dt="2023-09-04T04:46:21.683" v="39" actId="26606"/>
          <ac:spMkLst>
            <pc:docMk/>
            <pc:sldMk cId="3127115468" sldId="256"/>
            <ac:spMk id="44" creationId="{E91DC736-0EF8-4F87-9146-EBF1D2EE4D3D}"/>
          </ac:spMkLst>
        </pc:spChg>
        <pc:spChg chg="add del">
          <ac:chgData name="松田 莉桜乃" userId="d2ee464845646e77" providerId="LiveId" clId="{A71FE5A4-1E0C-42D5-AD1F-94D82D9CD8F3}" dt="2023-09-04T04:46:21.683" v="39" actId="26606"/>
          <ac:spMkLst>
            <pc:docMk/>
            <pc:sldMk cId="3127115468" sldId="256"/>
            <ac:spMk id="46" creationId="{097CD68E-23E3-4007-8847-CD0944C4F7BE}"/>
          </ac:spMkLst>
        </pc:spChg>
        <pc:spChg chg="add del">
          <ac:chgData name="松田 莉桜乃" userId="d2ee464845646e77" providerId="LiveId" clId="{A71FE5A4-1E0C-42D5-AD1F-94D82D9CD8F3}" dt="2023-09-04T04:46:21.683" v="39" actId="26606"/>
          <ac:spMkLst>
            <pc:docMk/>
            <pc:sldMk cId="3127115468" sldId="256"/>
            <ac:spMk id="47" creationId="{AF2F604E-43BE-4DC3-B983-E071523364F8}"/>
          </ac:spMkLst>
        </pc:spChg>
        <pc:spChg chg="add del">
          <ac:chgData name="松田 莉桜乃" userId="d2ee464845646e77" providerId="LiveId" clId="{A71FE5A4-1E0C-42D5-AD1F-94D82D9CD8F3}" dt="2023-09-04T04:46:21.683" v="39" actId="26606"/>
          <ac:spMkLst>
            <pc:docMk/>
            <pc:sldMk cId="3127115468" sldId="256"/>
            <ac:spMk id="48" creationId="{08C9B587-E65E-4B52-B37C-ABEBB6E87928}"/>
          </ac:spMkLst>
        </pc:spChg>
        <pc:spChg chg="add del">
          <ac:chgData name="松田 莉桜乃" userId="d2ee464845646e77" providerId="LiveId" clId="{A71FE5A4-1E0C-42D5-AD1F-94D82D9CD8F3}" dt="2023-09-04T04:46:39.685" v="41" actId="26606"/>
          <ac:spMkLst>
            <pc:docMk/>
            <pc:sldMk cId="3127115468" sldId="256"/>
            <ac:spMk id="50" creationId="{610334BF-0422-4A9A-BE46-AEB8C348BAC4}"/>
          </ac:spMkLst>
        </pc:spChg>
        <pc:spChg chg="add del">
          <ac:chgData name="松田 莉桜乃" userId="d2ee464845646e77" providerId="LiveId" clId="{A71FE5A4-1E0C-42D5-AD1F-94D82D9CD8F3}" dt="2023-09-04T04:46:39.685" v="41" actId="26606"/>
          <ac:spMkLst>
            <pc:docMk/>
            <pc:sldMk cId="3127115468" sldId="256"/>
            <ac:spMk id="51" creationId="{C98F2823-0279-49D8-928D-754B222533EF}"/>
          </ac:spMkLst>
        </pc:spChg>
        <pc:spChg chg="add del">
          <ac:chgData name="松田 莉桜乃" userId="d2ee464845646e77" providerId="LiveId" clId="{A71FE5A4-1E0C-42D5-AD1F-94D82D9CD8F3}" dt="2023-09-04T04:46:39.685" v="41" actId="26606"/>
          <ac:spMkLst>
            <pc:docMk/>
            <pc:sldMk cId="3127115468" sldId="256"/>
            <ac:spMk id="52" creationId="{02E45E95-311C-41C7-A882-6E43F0806865}"/>
          </ac:spMkLst>
        </pc:spChg>
        <pc:spChg chg="add del">
          <ac:chgData name="松田 莉桜乃" userId="d2ee464845646e77" providerId="LiveId" clId="{A71FE5A4-1E0C-42D5-AD1F-94D82D9CD8F3}" dt="2023-09-04T04:46:39.685" v="41" actId="26606"/>
          <ac:spMkLst>
            <pc:docMk/>
            <pc:sldMk cId="3127115468" sldId="256"/>
            <ac:spMk id="53" creationId="{B7299D5D-ECC5-41EB-B830-C3A35FB35516}"/>
          </ac:spMkLst>
        </pc:spChg>
        <pc:spChg chg="add del">
          <ac:chgData name="松田 莉桜乃" userId="d2ee464845646e77" providerId="LiveId" clId="{A71FE5A4-1E0C-42D5-AD1F-94D82D9CD8F3}" dt="2023-09-04T04:46:39.685" v="41" actId="26606"/>
          <ac:spMkLst>
            <pc:docMk/>
            <pc:sldMk cId="3127115468" sldId="256"/>
            <ac:spMk id="54" creationId="{88C91735-5EFE-44D1-8CC6-FDF0D11B6F5D}"/>
          </ac:spMkLst>
        </pc:spChg>
        <pc:spChg chg="add del">
          <ac:chgData name="松田 莉桜乃" userId="d2ee464845646e77" providerId="LiveId" clId="{A71FE5A4-1E0C-42D5-AD1F-94D82D9CD8F3}" dt="2023-09-04T04:46:39.685" v="41" actId="26606"/>
          <ac:spMkLst>
            <pc:docMk/>
            <pc:sldMk cId="3127115468" sldId="256"/>
            <ac:spMk id="55" creationId="{D33F926C-2613-475D-AEE4-CD7D87D3BA2D}"/>
          </ac:spMkLst>
        </pc:spChg>
        <pc:spChg chg="add del">
          <ac:chgData name="松田 莉桜乃" userId="d2ee464845646e77" providerId="LiveId" clId="{A71FE5A4-1E0C-42D5-AD1F-94D82D9CD8F3}" dt="2023-09-04T04:46:39.685" v="41" actId="26606"/>
          <ac:spMkLst>
            <pc:docMk/>
            <pc:sldMk cId="3127115468" sldId="256"/>
            <ac:spMk id="56" creationId="{1FD32A06-E9FE-4F5A-88A6-84905A72C26F}"/>
          </ac:spMkLst>
        </pc:spChg>
        <pc:spChg chg="add del">
          <ac:chgData name="松田 莉桜乃" userId="d2ee464845646e77" providerId="LiveId" clId="{A71FE5A4-1E0C-42D5-AD1F-94D82D9CD8F3}" dt="2023-09-04T04:46:42.488" v="43" actId="26606"/>
          <ac:spMkLst>
            <pc:docMk/>
            <pc:sldMk cId="3127115468" sldId="256"/>
            <ac:spMk id="59" creationId="{A7971386-B2B0-4A38-8D3B-8CF23AAA610C}"/>
          </ac:spMkLst>
        </pc:spChg>
        <pc:spChg chg="add del">
          <ac:chgData name="松田 莉桜乃" userId="d2ee464845646e77" providerId="LiveId" clId="{A71FE5A4-1E0C-42D5-AD1F-94D82D9CD8F3}" dt="2023-09-04T04:46:42.488" v="43" actId="26606"/>
          <ac:spMkLst>
            <pc:docMk/>
            <pc:sldMk cId="3127115468" sldId="256"/>
            <ac:spMk id="60" creationId="{96AE4BD0-E2D6-4FE1-9295-59E338A45340}"/>
          </ac:spMkLst>
        </pc:spChg>
        <pc:spChg chg="add del">
          <ac:chgData name="松田 莉桜乃" userId="d2ee464845646e77" providerId="LiveId" clId="{A71FE5A4-1E0C-42D5-AD1F-94D82D9CD8F3}" dt="2023-09-04T04:46:42.488" v="43" actId="26606"/>
          <ac:spMkLst>
            <pc:docMk/>
            <pc:sldMk cId="3127115468" sldId="256"/>
            <ac:spMk id="61" creationId="{0D29D77D-2D4E-4868-960B-BEDA724F5CE2}"/>
          </ac:spMkLst>
        </pc:spChg>
        <pc:spChg chg="add del">
          <ac:chgData name="松田 莉桜乃" userId="d2ee464845646e77" providerId="LiveId" clId="{A71FE5A4-1E0C-42D5-AD1F-94D82D9CD8F3}" dt="2023-09-04T04:46:46.638" v="45" actId="26606"/>
          <ac:spMkLst>
            <pc:docMk/>
            <pc:sldMk cId="3127115468" sldId="256"/>
            <ac:spMk id="64" creationId="{D4F87819-B70D-4927-B657-7D175613F950}"/>
          </ac:spMkLst>
        </pc:spChg>
        <pc:spChg chg="add del">
          <ac:chgData name="松田 莉桜乃" userId="d2ee464845646e77" providerId="LiveId" clId="{A71FE5A4-1E0C-42D5-AD1F-94D82D9CD8F3}" dt="2023-09-04T04:46:46.638" v="45" actId="26606"/>
          <ac:spMkLst>
            <pc:docMk/>
            <pc:sldMk cId="3127115468" sldId="256"/>
            <ac:spMk id="65" creationId="{DCB3820D-C773-4632-9F79-C890E1B2B50D}"/>
          </ac:spMkLst>
        </pc:spChg>
        <pc:spChg chg="add del">
          <ac:chgData name="松田 莉桜乃" userId="d2ee464845646e77" providerId="LiveId" clId="{A71FE5A4-1E0C-42D5-AD1F-94D82D9CD8F3}" dt="2023-09-04T04:46:46.638" v="45" actId="26606"/>
          <ac:spMkLst>
            <pc:docMk/>
            <pc:sldMk cId="3127115468" sldId="256"/>
            <ac:spMk id="67" creationId="{DCB8EB4B-AFE9-41E8-95B0-F246E5740491}"/>
          </ac:spMkLst>
        </pc:spChg>
        <pc:spChg chg="add del">
          <ac:chgData name="松田 莉桜乃" userId="d2ee464845646e77" providerId="LiveId" clId="{A71FE5A4-1E0C-42D5-AD1F-94D82D9CD8F3}" dt="2023-09-04T04:46:54.321" v="47" actId="26606"/>
          <ac:spMkLst>
            <pc:docMk/>
            <pc:sldMk cId="3127115468" sldId="256"/>
            <ac:spMk id="69" creationId="{82950D9A-4705-4314-961A-4F88B2CE412D}"/>
          </ac:spMkLst>
        </pc:spChg>
        <pc:spChg chg="add del">
          <ac:chgData name="松田 莉桜乃" userId="d2ee464845646e77" providerId="LiveId" clId="{A71FE5A4-1E0C-42D5-AD1F-94D82D9CD8F3}" dt="2023-09-04T04:47:07.150" v="49" actId="26606"/>
          <ac:spMkLst>
            <pc:docMk/>
            <pc:sldMk cId="3127115468" sldId="256"/>
            <ac:spMk id="74" creationId="{E91DC736-0EF8-4F87-9146-EBF1D2EE4D3D}"/>
          </ac:spMkLst>
        </pc:spChg>
        <pc:spChg chg="add del">
          <ac:chgData name="松田 莉桜乃" userId="d2ee464845646e77" providerId="LiveId" clId="{A71FE5A4-1E0C-42D5-AD1F-94D82D9CD8F3}" dt="2023-09-04T04:47:07.150" v="49" actId="26606"/>
          <ac:spMkLst>
            <pc:docMk/>
            <pc:sldMk cId="3127115468" sldId="256"/>
            <ac:spMk id="76" creationId="{097CD68E-23E3-4007-8847-CD0944C4F7BE}"/>
          </ac:spMkLst>
        </pc:spChg>
        <pc:spChg chg="add del">
          <ac:chgData name="松田 莉桜乃" userId="d2ee464845646e77" providerId="LiveId" clId="{A71FE5A4-1E0C-42D5-AD1F-94D82D9CD8F3}" dt="2023-09-04T04:47:07.150" v="49" actId="26606"/>
          <ac:spMkLst>
            <pc:docMk/>
            <pc:sldMk cId="3127115468" sldId="256"/>
            <ac:spMk id="77" creationId="{AF2F604E-43BE-4DC3-B983-E071523364F8}"/>
          </ac:spMkLst>
        </pc:spChg>
        <pc:spChg chg="add del">
          <ac:chgData name="松田 莉桜乃" userId="d2ee464845646e77" providerId="LiveId" clId="{A71FE5A4-1E0C-42D5-AD1F-94D82D9CD8F3}" dt="2023-09-04T04:47:07.150" v="49" actId="26606"/>
          <ac:spMkLst>
            <pc:docMk/>
            <pc:sldMk cId="3127115468" sldId="256"/>
            <ac:spMk id="78" creationId="{08C9B587-E65E-4B52-B37C-ABEBB6E87928}"/>
          </ac:spMkLst>
        </pc:spChg>
        <pc:spChg chg="add del">
          <ac:chgData name="松田 莉桜乃" userId="d2ee464845646e77" providerId="LiveId" clId="{A71FE5A4-1E0C-42D5-AD1F-94D82D9CD8F3}" dt="2023-09-04T04:47:35.656" v="51" actId="26606"/>
          <ac:spMkLst>
            <pc:docMk/>
            <pc:sldMk cId="3127115468" sldId="256"/>
            <ac:spMk id="80" creationId="{55B419A7-F817-4767-8CCB-FB0E189C4ACD}"/>
          </ac:spMkLst>
        </pc:spChg>
        <pc:spChg chg="add del">
          <ac:chgData name="松田 莉桜乃" userId="d2ee464845646e77" providerId="LiveId" clId="{A71FE5A4-1E0C-42D5-AD1F-94D82D9CD8F3}" dt="2023-09-04T04:47:35.656" v="51" actId="26606"/>
          <ac:spMkLst>
            <pc:docMk/>
            <pc:sldMk cId="3127115468" sldId="256"/>
            <ac:spMk id="83" creationId="{7021D92D-08FF-45A6-9109-AC9462C7E8E3}"/>
          </ac:spMkLst>
        </pc:spChg>
        <pc:spChg chg="add del">
          <ac:chgData name="松田 莉桜乃" userId="d2ee464845646e77" providerId="LiveId" clId="{A71FE5A4-1E0C-42D5-AD1F-94D82D9CD8F3}" dt="2023-09-04T04:47:42.102" v="53" actId="26606"/>
          <ac:spMkLst>
            <pc:docMk/>
            <pc:sldMk cId="3127115468" sldId="256"/>
            <ac:spMk id="86" creationId="{608EAA06-5488-416B-B2B2-E55213011012}"/>
          </ac:spMkLst>
        </pc:spChg>
        <pc:spChg chg="add del">
          <ac:chgData name="松田 莉桜乃" userId="d2ee464845646e77" providerId="LiveId" clId="{A71FE5A4-1E0C-42D5-AD1F-94D82D9CD8F3}" dt="2023-09-04T04:48:56.588" v="56" actId="26606"/>
          <ac:spMkLst>
            <pc:docMk/>
            <pc:sldMk cId="3127115468" sldId="256"/>
            <ac:spMk id="88" creationId="{E91DC736-0EF8-4F87-9146-EBF1D2EE4D3D}"/>
          </ac:spMkLst>
        </pc:spChg>
        <pc:spChg chg="add del">
          <ac:chgData name="松田 莉桜乃" userId="d2ee464845646e77" providerId="LiveId" clId="{A71FE5A4-1E0C-42D5-AD1F-94D82D9CD8F3}" dt="2023-09-04T04:48:56.588" v="56" actId="26606"/>
          <ac:spMkLst>
            <pc:docMk/>
            <pc:sldMk cId="3127115468" sldId="256"/>
            <ac:spMk id="90" creationId="{097CD68E-23E3-4007-8847-CD0944C4F7BE}"/>
          </ac:spMkLst>
        </pc:spChg>
        <pc:spChg chg="add del">
          <ac:chgData name="松田 莉桜乃" userId="d2ee464845646e77" providerId="LiveId" clId="{A71FE5A4-1E0C-42D5-AD1F-94D82D9CD8F3}" dt="2023-09-04T04:48:56.588" v="56" actId="26606"/>
          <ac:spMkLst>
            <pc:docMk/>
            <pc:sldMk cId="3127115468" sldId="256"/>
            <ac:spMk id="91" creationId="{AF2F604E-43BE-4DC3-B983-E071523364F8}"/>
          </ac:spMkLst>
        </pc:spChg>
        <pc:spChg chg="add del">
          <ac:chgData name="松田 莉桜乃" userId="d2ee464845646e77" providerId="LiveId" clId="{A71FE5A4-1E0C-42D5-AD1F-94D82D9CD8F3}" dt="2023-09-04T04:48:56.588" v="56" actId="26606"/>
          <ac:spMkLst>
            <pc:docMk/>
            <pc:sldMk cId="3127115468" sldId="256"/>
            <ac:spMk id="92" creationId="{08C9B587-E65E-4B52-B37C-ABEBB6E87928}"/>
          </ac:spMkLst>
        </pc:spChg>
        <pc:spChg chg="add del">
          <ac:chgData name="松田 莉桜乃" userId="d2ee464845646e77" providerId="LiveId" clId="{A71FE5A4-1E0C-42D5-AD1F-94D82D9CD8F3}" dt="2023-09-04T04:50:07.657" v="67" actId="26606"/>
          <ac:spMkLst>
            <pc:docMk/>
            <pc:sldMk cId="3127115468" sldId="256"/>
            <ac:spMk id="97" creationId="{007891EC-4501-44ED-A8C8-B11B6DB767AB}"/>
          </ac:spMkLst>
        </pc:spChg>
        <pc:spChg chg="add del">
          <ac:chgData name="松田 莉桜乃" userId="d2ee464845646e77" providerId="LiveId" clId="{A71FE5A4-1E0C-42D5-AD1F-94D82D9CD8F3}" dt="2023-09-04T04:50:07.650" v="66" actId="26606"/>
          <ac:spMkLst>
            <pc:docMk/>
            <pc:sldMk cId="3127115468" sldId="256"/>
            <ac:spMk id="104" creationId="{E91DC736-0EF8-4F87-9146-EBF1D2EE4D3D}"/>
          </ac:spMkLst>
        </pc:spChg>
        <pc:spChg chg="add del">
          <ac:chgData name="松田 莉桜乃" userId="d2ee464845646e77" providerId="LiveId" clId="{A71FE5A4-1E0C-42D5-AD1F-94D82D9CD8F3}" dt="2023-09-04T04:50:07.650" v="66" actId="26606"/>
          <ac:spMkLst>
            <pc:docMk/>
            <pc:sldMk cId="3127115468" sldId="256"/>
            <ac:spMk id="106" creationId="{097CD68E-23E3-4007-8847-CD0944C4F7BE}"/>
          </ac:spMkLst>
        </pc:spChg>
        <pc:spChg chg="add del">
          <ac:chgData name="松田 莉桜乃" userId="d2ee464845646e77" providerId="LiveId" clId="{A71FE5A4-1E0C-42D5-AD1F-94D82D9CD8F3}" dt="2023-09-04T04:50:07.650" v="66" actId="26606"/>
          <ac:spMkLst>
            <pc:docMk/>
            <pc:sldMk cId="3127115468" sldId="256"/>
            <ac:spMk id="108" creationId="{AF2F604E-43BE-4DC3-B983-E071523364F8}"/>
          </ac:spMkLst>
        </pc:spChg>
        <pc:spChg chg="add del">
          <ac:chgData name="松田 莉桜乃" userId="d2ee464845646e77" providerId="LiveId" clId="{A71FE5A4-1E0C-42D5-AD1F-94D82D9CD8F3}" dt="2023-09-04T04:50:07.650" v="66" actId="26606"/>
          <ac:spMkLst>
            <pc:docMk/>
            <pc:sldMk cId="3127115468" sldId="256"/>
            <ac:spMk id="110" creationId="{08C9B587-E65E-4B52-B37C-ABEBB6E87928}"/>
          </ac:spMkLst>
        </pc:spChg>
        <pc:spChg chg="add">
          <ac:chgData name="松田 莉桜乃" userId="d2ee464845646e77" providerId="LiveId" clId="{A71FE5A4-1E0C-42D5-AD1F-94D82D9CD8F3}" dt="2023-09-04T04:50:07.657" v="67" actId="26606"/>
          <ac:spMkLst>
            <pc:docMk/>
            <pc:sldMk cId="3127115468" sldId="256"/>
            <ac:spMk id="112" creationId="{007891EC-4501-44ED-A8C8-B11B6DB767AB}"/>
          </ac:spMkLst>
        </pc:spChg>
        <pc:picChg chg="add del">
          <ac:chgData name="松田 莉桜乃" userId="d2ee464845646e77" providerId="LiveId" clId="{A71FE5A4-1E0C-42D5-AD1F-94D82D9CD8F3}" dt="2023-09-04T04:45:47.600" v="29" actId="26606"/>
          <ac:picMkLst>
            <pc:docMk/>
            <pc:sldMk cId="3127115468" sldId="256"/>
            <ac:picMk id="4" creationId="{5F22040C-54C4-F0AF-02A3-17ADCFC4AC7C}"/>
          </ac:picMkLst>
        </pc:picChg>
        <pc:picChg chg="add del mod">
          <ac:chgData name="松田 莉桜乃" userId="d2ee464845646e77" providerId="LiveId" clId="{A71FE5A4-1E0C-42D5-AD1F-94D82D9CD8F3}" dt="2023-09-04T06:28:56.166" v="1828"/>
          <ac:picMkLst>
            <pc:docMk/>
            <pc:sldMk cId="3127115468" sldId="256"/>
            <ac:picMk id="7" creationId="{DF6D9117-60C4-3B04-3A93-BB407C4A9EA1}"/>
          </ac:picMkLst>
        </pc:picChg>
        <pc:picChg chg="add del mod ord">
          <ac:chgData name="松田 莉桜乃" userId="d2ee464845646e77" providerId="LiveId" clId="{A71FE5A4-1E0C-42D5-AD1F-94D82D9CD8F3}" dt="2023-09-04T06:28:59.955" v="1829"/>
          <ac:picMkLst>
            <pc:docMk/>
            <pc:sldMk cId="3127115468" sldId="256"/>
            <ac:picMk id="12" creationId="{EF7F1FAE-739D-4560-E869-37EA834D12EC}"/>
          </ac:picMkLst>
        </pc:picChg>
        <pc:picChg chg="add del mod">
          <ac:chgData name="松田 莉桜乃" userId="d2ee464845646e77" providerId="LiveId" clId="{A71FE5A4-1E0C-42D5-AD1F-94D82D9CD8F3}" dt="2023-09-04T06:29:09.838" v="1831"/>
          <ac:picMkLst>
            <pc:docMk/>
            <pc:sldMk cId="3127115468" sldId="256"/>
            <ac:picMk id="14" creationId="{2CEE88F2-3B78-1228-689D-E7689D2D2920}"/>
          </ac:picMkLst>
        </pc:picChg>
        <pc:picChg chg="add del mod ord">
          <ac:chgData name="松田 莉桜乃" userId="d2ee464845646e77" providerId="LiveId" clId="{A71FE5A4-1E0C-42D5-AD1F-94D82D9CD8F3}" dt="2023-09-04T06:29:30.081" v="1832"/>
          <ac:picMkLst>
            <pc:docMk/>
            <pc:sldMk cId="3127115468" sldId="256"/>
            <ac:picMk id="20" creationId="{25AEA9FD-7040-628E-DE9C-1B55D36B9B87}"/>
          </ac:picMkLst>
        </pc:picChg>
        <pc:picChg chg="add mod">
          <ac:chgData name="松田 莉桜乃" userId="d2ee464845646e77" providerId="LiveId" clId="{A71FE5A4-1E0C-42D5-AD1F-94D82D9CD8F3}" dt="2023-09-04T06:29:30.081" v="1832"/>
          <ac:picMkLst>
            <pc:docMk/>
            <pc:sldMk cId="3127115468" sldId="256"/>
            <ac:picMk id="22" creationId="{A1348D4F-CAFC-B1E9-9A39-F4C285807DEA}"/>
          </ac:picMkLst>
        </pc:picChg>
        <pc:picChg chg="add del">
          <ac:chgData name="松田 莉桜乃" userId="d2ee464845646e77" providerId="LiveId" clId="{A71FE5A4-1E0C-42D5-AD1F-94D82D9CD8F3}" dt="2023-09-04T04:45:51.750" v="31" actId="26606"/>
          <ac:picMkLst>
            <pc:docMk/>
            <pc:sldMk cId="3127115468" sldId="256"/>
            <ac:picMk id="24" creationId="{49975FDB-47BA-1943-42FD-BEADFEF5A765}"/>
          </ac:picMkLst>
        </pc:picChg>
        <pc:picChg chg="add del">
          <ac:chgData name="松田 莉桜乃" userId="d2ee464845646e77" providerId="LiveId" clId="{A71FE5A4-1E0C-42D5-AD1F-94D82D9CD8F3}" dt="2023-09-04T04:46:06.446" v="33" actId="26606"/>
          <ac:picMkLst>
            <pc:docMk/>
            <pc:sldMk cId="3127115468" sldId="256"/>
            <ac:picMk id="29" creationId="{80EF3944-0937-E89B-3DB7-F9CE9DC2D85F}"/>
          </ac:picMkLst>
        </pc:picChg>
        <pc:picChg chg="add del">
          <ac:chgData name="松田 莉桜乃" userId="d2ee464845646e77" providerId="LiveId" clId="{A71FE5A4-1E0C-42D5-AD1F-94D82D9CD8F3}" dt="2023-09-04T04:46:09.382" v="35" actId="26606"/>
          <ac:picMkLst>
            <pc:docMk/>
            <pc:sldMk cId="3127115468" sldId="256"/>
            <ac:picMk id="37" creationId="{E4C8FA06-B169-C4B4-F1AD-69A278AB3307}"/>
          </ac:picMkLst>
        </pc:picChg>
        <pc:picChg chg="add del">
          <ac:chgData name="松田 莉桜乃" userId="d2ee464845646e77" providerId="LiveId" clId="{A71FE5A4-1E0C-42D5-AD1F-94D82D9CD8F3}" dt="2023-09-04T04:46:15.892" v="37" actId="26606"/>
          <ac:picMkLst>
            <pc:docMk/>
            <pc:sldMk cId="3127115468" sldId="256"/>
            <ac:picMk id="41" creationId="{5D43040C-9D08-6F5C-3202-F962FB09E94D}"/>
          </ac:picMkLst>
        </pc:picChg>
        <pc:picChg chg="add del">
          <ac:chgData name="松田 莉桜乃" userId="d2ee464845646e77" providerId="LiveId" clId="{A71FE5A4-1E0C-42D5-AD1F-94D82D9CD8F3}" dt="2023-09-04T04:46:21.683" v="39" actId="26606"/>
          <ac:picMkLst>
            <pc:docMk/>
            <pc:sldMk cId="3127115468" sldId="256"/>
            <ac:picMk id="45" creationId="{80EF3944-0937-E89B-3DB7-F9CE9DC2D85F}"/>
          </ac:picMkLst>
        </pc:picChg>
        <pc:picChg chg="add del">
          <ac:chgData name="松田 莉桜乃" userId="d2ee464845646e77" providerId="LiveId" clId="{A71FE5A4-1E0C-42D5-AD1F-94D82D9CD8F3}" dt="2023-09-04T04:46:39.685" v="41" actId="26606"/>
          <ac:picMkLst>
            <pc:docMk/>
            <pc:sldMk cId="3127115468" sldId="256"/>
            <ac:picMk id="57" creationId="{5F22040C-54C4-F0AF-02A3-17ADCFC4AC7C}"/>
          </ac:picMkLst>
        </pc:picChg>
        <pc:picChg chg="add del">
          <ac:chgData name="松田 莉桜乃" userId="d2ee464845646e77" providerId="LiveId" clId="{A71FE5A4-1E0C-42D5-AD1F-94D82D9CD8F3}" dt="2023-09-04T04:46:42.488" v="43" actId="26606"/>
          <ac:picMkLst>
            <pc:docMk/>
            <pc:sldMk cId="3127115468" sldId="256"/>
            <ac:picMk id="62" creationId="{64CFEF42-4ED1-1506-FE50-C3707A6DA518}"/>
          </ac:picMkLst>
        </pc:picChg>
        <pc:picChg chg="add del">
          <ac:chgData name="松田 莉桜乃" userId="d2ee464845646e77" providerId="LiveId" clId="{A71FE5A4-1E0C-42D5-AD1F-94D82D9CD8F3}" dt="2023-09-04T04:46:46.638" v="45" actId="26606"/>
          <ac:picMkLst>
            <pc:docMk/>
            <pc:sldMk cId="3127115468" sldId="256"/>
            <ac:picMk id="66" creationId="{D9012D20-A98B-E1F2-272A-C3BB8672BAF0}"/>
          </ac:picMkLst>
        </pc:picChg>
        <pc:picChg chg="add del">
          <ac:chgData name="松田 莉桜乃" userId="d2ee464845646e77" providerId="LiveId" clId="{A71FE5A4-1E0C-42D5-AD1F-94D82D9CD8F3}" dt="2023-09-04T04:46:54.321" v="47" actId="26606"/>
          <ac:picMkLst>
            <pc:docMk/>
            <pc:sldMk cId="3127115468" sldId="256"/>
            <ac:picMk id="70" creationId="{E876D018-89CB-131F-DD97-6196EF5D7336}"/>
          </ac:picMkLst>
        </pc:picChg>
        <pc:picChg chg="add del">
          <ac:chgData name="松田 莉桜乃" userId="d2ee464845646e77" providerId="LiveId" clId="{A71FE5A4-1E0C-42D5-AD1F-94D82D9CD8F3}" dt="2023-09-04T04:47:07.150" v="49" actId="26606"/>
          <ac:picMkLst>
            <pc:docMk/>
            <pc:sldMk cId="3127115468" sldId="256"/>
            <ac:picMk id="75" creationId="{80EF3944-0937-E89B-3DB7-F9CE9DC2D85F}"/>
          </ac:picMkLst>
        </pc:picChg>
        <pc:picChg chg="add del">
          <ac:chgData name="松田 莉桜乃" userId="d2ee464845646e77" providerId="LiveId" clId="{A71FE5A4-1E0C-42D5-AD1F-94D82D9CD8F3}" dt="2023-09-04T04:47:35.656" v="51" actId="26606"/>
          <ac:picMkLst>
            <pc:docMk/>
            <pc:sldMk cId="3127115468" sldId="256"/>
            <ac:picMk id="82" creationId="{F5B5C425-F653-95D0-4714-B988E8ABF53E}"/>
          </ac:picMkLst>
        </pc:picChg>
        <pc:picChg chg="add del">
          <ac:chgData name="松田 莉桜乃" userId="d2ee464845646e77" providerId="LiveId" clId="{A71FE5A4-1E0C-42D5-AD1F-94D82D9CD8F3}" dt="2023-09-04T04:47:42.102" v="53" actId="26606"/>
          <ac:picMkLst>
            <pc:docMk/>
            <pc:sldMk cId="3127115468" sldId="256"/>
            <ac:picMk id="85" creationId="{3BED5CB1-5033-ECFA-2832-61749224FBFB}"/>
          </ac:picMkLst>
        </pc:picChg>
        <pc:picChg chg="add mod">
          <ac:chgData name="松田 莉桜乃" userId="d2ee464845646e77" providerId="LiveId" clId="{A71FE5A4-1E0C-42D5-AD1F-94D82D9CD8F3}" dt="2023-09-04T04:50:07.650" v="66" actId="26606"/>
          <ac:picMkLst>
            <pc:docMk/>
            <pc:sldMk cId="3127115468" sldId="256"/>
            <ac:picMk id="89" creationId="{80EF3944-0937-E89B-3DB7-F9CE9DC2D85F}"/>
          </ac:picMkLst>
        </pc:picChg>
        <pc:cxnChg chg="add del">
          <ac:chgData name="松田 莉桜乃" userId="d2ee464845646e77" providerId="LiveId" clId="{A71FE5A4-1E0C-42D5-AD1F-94D82D9CD8F3}" dt="2023-09-04T04:45:51.750" v="31" actId="26606"/>
          <ac:cxnSpMkLst>
            <pc:docMk/>
            <pc:sldMk cId="3127115468" sldId="256"/>
            <ac:cxnSpMk id="26" creationId="{2E6B6C39-3A8E-4EAF-A0CD-4FE0CDFCD7DB}"/>
          </ac:cxnSpMkLst>
        </pc:cxnChg>
        <pc:cxnChg chg="add del">
          <ac:chgData name="松田 莉桜乃" userId="d2ee464845646e77" providerId="LiveId" clId="{A71FE5A4-1E0C-42D5-AD1F-94D82D9CD8F3}" dt="2023-09-04T04:46:15.892" v="37" actId="26606"/>
          <ac:cxnSpMkLst>
            <pc:docMk/>
            <pc:sldMk cId="3127115468" sldId="256"/>
            <ac:cxnSpMk id="42" creationId="{13AC671C-E66F-43C5-A66A-C477339DD232}"/>
          </ac:cxnSpMkLst>
        </pc:cxnChg>
        <pc:cxnChg chg="add del">
          <ac:chgData name="松田 莉桜乃" userId="d2ee464845646e77" providerId="LiveId" clId="{A71FE5A4-1E0C-42D5-AD1F-94D82D9CD8F3}" dt="2023-09-04T04:46:54.321" v="47" actId="26606"/>
          <ac:cxnSpMkLst>
            <pc:docMk/>
            <pc:sldMk cId="3127115468" sldId="256"/>
            <ac:cxnSpMk id="71" creationId="{13AC671C-E66F-43C5-A66A-C477339DD232}"/>
          </ac:cxnSpMkLst>
        </pc:cxnChg>
        <pc:cxnChg chg="add del">
          <ac:chgData name="松田 莉桜乃" userId="d2ee464845646e77" providerId="LiveId" clId="{A71FE5A4-1E0C-42D5-AD1F-94D82D9CD8F3}" dt="2023-09-04T04:46:54.321" v="47" actId="26606"/>
          <ac:cxnSpMkLst>
            <pc:docMk/>
            <pc:sldMk cId="3127115468" sldId="256"/>
            <ac:cxnSpMk id="72" creationId="{EEE10AC2-20ED-4628-9A8E-14F8437B55CB}"/>
          </ac:cxnSpMkLst>
        </pc:cxnChg>
        <pc:cxnChg chg="add del">
          <ac:chgData name="松田 莉桜乃" userId="d2ee464845646e77" providerId="LiveId" clId="{A71FE5A4-1E0C-42D5-AD1F-94D82D9CD8F3}" dt="2023-09-04T04:47:35.656" v="51" actId="26606"/>
          <ac:cxnSpMkLst>
            <pc:docMk/>
            <pc:sldMk cId="3127115468" sldId="256"/>
            <ac:cxnSpMk id="81" creationId="{D81E42A3-743C-4C15-9DA8-93AA9AEBFB17}"/>
          </ac:cxnSpMkLst>
        </pc:cxnChg>
        <pc:cxnChg chg="add del">
          <ac:chgData name="松田 莉桜乃" userId="d2ee464845646e77" providerId="LiveId" clId="{A71FE5A4-1E0C-42D5-AD1F-94D82D9CD8F3}" dt="2023-09-04T04:50:07.657" v="67" actId="26606"/>
          <ac:cxnSpMkLst>
            <pc:docMk/>
            <pc:sldMk cId="3127115468" sldId="256"/>
            <ac:cxnSpMk id="99" creationId="{34E5597F-CE67-4085-9548-E6A8036DA3BB}"/>
          </ac:cxnSpMkLst>
        </pc:cxnChg>
        <pc:cxnChg chg="add">
          <ac:chgData name="松田 莉桜乃" userId="d2ee464845646e77" providerId="LiveId" clId="{A71FE5A4-1E0C-42D5-AD1F-94D82D9CD8F3}" dt="2023-09-04T04:50:07.657" v="67" actId="26606"/>
          <ac:cxnSpMkLst>
            <pc:docMk/>
            <pc:sldMk cId="3127115468" sldId="256"/>
            <ac:cxnSpMk id="113" creationId="{34E5597F-CE67-4085-9548-E6A8036DA3BB}"/>
          </ac:cxnSpMkLst>
        </pc:cxnChg>
      </pc:sldChg>
      <pc:sldChg chg="addSp delSp modSp new mod setBg modAnim">
        <pc:chgData name="松田 莉桜乃" userId="d2ee464845646e77" providerId="LiveId" clId="{A71FE5A4-1E0C-42D5-AD1F-94D82D9CD8F3}" dt="2023-09-04T07:12:29.263" v="1939" actId="1076"/>
        <pc:sldMkLst>
          <pc:docMk/>
          <pc:sldMk cId="712138359" sldId="257"/>
        </pc:sldMkLst>
        <pc:spChg chg="mod">
          <ac:chgData name="松田 莉桜乃" userId="d2ee464845646e77" providerId="LiveId" clId="{A71FE5A4-1E0C-42D5-AD1F-94D82D9CD8F3}" dt="2023-09-04T04:53:57.446" v="139" actId="26606"/>
          <ac:spMkLst>
            <pc:docMk/>
            <pc:sldMk cId="712138359" sldId="257"/>
            <ac:spMk id="2" creationId="{106175CB-FB6F-90D5-ECB5-DD65D79EA349}"/>
          </ac:spMkLst>
        </pc:spChg>
        <pc:spChg chg="add del">
          <ac:chgData name="松田 莉桜乃" userId="d2ee464845646e77" providerId="LiveId" clId="{A71FE5A4-1E0C-42D5-AD1F-94D82D9CD8F3}" dt="2023-09-04T04:53:57.446" v="139" actId="26606"/>
          <ac:spMkLst>
            <pc:docMk/>
            <pc:sldMk cId="712138359" sldId="257"/>
            <ac:spMk id="3" creationId="{6D909CC8-8F35-75EE-C92E-99D9430E4B51}"/>
          </ac:spMkLst>
        </pc:spChg>
        <pc:spChg chg="add">
          <ac:chgData name="松田 莉桜乃" userId="d2ee464845646e77" providerId="LiveId" clId="{A71FE5A4-1E0C-42D5-AD1F-94D82D9CD8F3}" dt="2023-09-04T04:53:57.446" v="139" actId="26606"/>
          <ac:spMkLst>
            <pc:docMk/>
            <pc:sldMk cId="712138359" sldId="257"/>
            <ac:spMk id="9" creationId="{8D06CE56-3881-4ADA-8CEF-D18B02C242A3}"/>
          </ac:spMkLst>
        </pc:spChg>
        <pc:spChg chg="add del">
          <ac:chgData name="松田 莉桜乃" userId="d2ee464845646e77" providerId="LiveId" clId="{A71FE5A4-1E0C-42D5-AD1F-94D82D9CD8F3}" dt="2023-09-04T04:53:57.429" v="138" actId="26606"/>
          <ac:spMkLst>
            <pc:docMk/>
            <pc:sldMk cId="712138359" sldId="257"/>
            <ac:spMk id="10" creationId="{8D06CE56-3881-4ADA-8CEF-D18B02C242A3}"/>
          </ac:spMkLst>
        </pc:spChg>
        <pc:spChg chg="add">
          <ac:chgData name="松田 莉桜乃" userId="d2ee464845646e77" providerId="LiveId" clId="{A71FE5A4-1E0C-42D5-AD1F-94D82D9CD8F3}" dt="2023-09-04T04:53:57.446" v="139" actId="26606"/>
          <ac:spMkLst>
            <pc:docMk/>
            <pc:sldMk cId="712138359" sldId="257"/>
            <ac:spMk id="11" creationId="{79F3C543-62EC-4433-9C93-A2CD8764E9B4}"/>
          </ac:spMkLst>
        </pc:spChg>
        <pc:spChg chg="add del">
          <ac:chgData name="松田 莉桜乃" userId="d2ee464845646e77" providerId="LiveId" clId="{A71FE5A4-1E0C-42D5-AD1F-94D82D9CD8F3}" dt="2023-09-04T04:53:57.429" v="138" actId="26606"/>
          <ac:spMkLst>
            <pc:docMk/>
            <pc:sldMk cId="712138359" sldId="257"/>
            <ac:spMk id="12" creationId="{79F3C543-62EC-4433-9C93-A2CD8764E9B4}"/>
          </ac:spMkLst>
        </pc:spChg>
        <pc:spChg chg="add">
          <ac:chgData name="松田 莉桜乃" userId="d2ee464845646e77" providerId="LiveId" clId="{A71FE5A4-1E0C-42D5-AD1F-94D82D9CD8F3}" dt="2023-09-04T04:53:57.446" v="139" actId="26606"/>
          <ac:spMkLst>
            <pc:docMk/>
            <pc:sldMk cId="712138359" sldId="257"/>
            <ac:spMk id="13" creationId="{C7B352FC-1F44-4AB9-A2BD-FBF231C6B1C1}"/>
          </ac:spMkLst>
        </pc:spChg>
        <pc:spChg chg="add del">
          <ac:chgData name="松田 莉桜乃" userId="d2ee464845646e77" providerId="LiveId" clId="{A71FE5A4-1E0C-42D5-AD1F-94D82D9CD8F3}" dt="2023-09-04T04:53:57.429" v="138" actId="26606"/>
          <ac:spMkLst>
            <pc:docMk/>
            <pc:sldMk cId="712138359" sldId="257"/>
            <ac:spMk id="14" creationId="{68AF5748-FED8-45BA-8631-26D1D10F3246}"/>
          </ac:spMkLst>
        </pc:spChg>
        <pc:spChg chg="add">
          <ac:chgData name="松田 莉桜乃" userId="d2ee464845646e77" providerId="LiveId" clId="{A71FE5A4-1E0C-42D5-AD1F-94D82D9CD8F3}" dt="2023-09-04T04:53:57.446" v="139" actId="26606"/>
          <ac:spMkLst>
            <pc:docMk/>
            <pc:sldMk cId="712138359" sldId="257"/>
            <ac:spMk id="15" creationId="{0ADDB668-2CA4-4D2B-9C34-3487CA330BA8}"/>
          </ac:spMkLst>
        </pc:spChg>
        <pc:spChg chg="add del">
          <ac:chgData name="松田 莉桜乃" userId="d2ee464845646e77" providerId="LiveId" clId="{A71FE5A4-1E0C-42D5-AD1F-94D82D9CD8F3}" dt="2023-09-04T04:53:57.429" v="138" actId="26606"/>
          <ac:spMkLst>
            <pc:docMk/>
            <pc:sldMk cId="712138359" sldId="257"/>
            <ac:spMk id="16" creationId="{AF2F604E-43BE-4DC3-B983-E071523364F8}"/>
          </ac:spMkLst>
        </pc:spChg>
        <pc:spChg chg="add">
          <ac:chgData name="松田 莉桜乃" userId="d2ee464845646e77" providerId="LiveId" clId="{A71FE5A4-1E0C-42D5-AD1F-94D82D9CD8F3}" dt="2023-09-04T04:53:57.446" v="139" actId="26606"/>
          <ac:spMkLst>
            <pc:docMk/>
            <pc:sldMk cId="712138359" sldId="257"/>
            <ac:spMk id="17" creationId="{2568BC19-F052-4108-93E1-6A3D1DEC072F}"/>
          </ac:spMkLst>
        </pc:spChg>
        <pc:spChg chg="add del">
          <ac:chgData name="松田 莉桜乃" userId="d2ee464845646e77" providerId="LiveId" clId="{A71FE5A4-1E0C-42D5-AD1F-94D82D9CD8F3}" dt="2023-09-04T04:53:57.429" v="138" actId="26606"/>
          <ac:spMkLst>
            <pc:docMk/>
            <pc:sldMk cId="712138359" sldId="257"/>
            <ac:spMk id="18" creationId="{08C9B587-E65E-4B52-B37C-ABEBB6E87928}"/>
          </ac:spMkLst>
        </pc:spChg>
        <pc:spChg chg="add">
          <ac:chgData name="松田 莉桜乃" userId="d2ee464845646e77" providerId="LiveId" clId="{A71FE5A4-1E0C-42D5-AD1F-94D82D9CD8F3}" dt="2023-09-04T04:53:57.446" v="139" actId="26606"/>
          <ac:spMkLst>
            <pc:docMk/>
            <pc:sldMk cId="712138359" sldId="257"/>
            <ac:spMk id="19" creationId="{D5FD337D-4D6B-4C8B-B6F5-121097E09881}"/>
          </ac:spMkLst>
        </pc:spChg>
        <pc:picChg chg="add">
          <ac:chgData name="松田 莉桜乃" userId="d2ee464845646e77" providerId="LiveId" clId="{A71FE5A4-1E0C-42D5-AD1F-94D82D9CD8F3}" dt="2023-09-04T04:53:57.446" v="139" actId="26606"/>
          <ac:picMkLst>
            <pc:docMk/>
            <pc:sldMk cId="712138359" sldId="257"/>
            <ac:picMk id="5" creationId="{BDE832FD-BAB0-D343-C091-EB127CBC4567}"/>
          </ac:picMkLst>
        </pc:picChg>
        <pc:picChg chg="add del">
          <ac:chgData name="松田 莉桜乃" userId="d2ee464845646e77" providerId="LiveId" clId="{A71FE5A4-1E0C-42D5-AD1F-94D82D9CD8F3}" dt="2023-09-04T04:53:57.429" v="138" actId="26606"/>
          <ac:picMkLst>
            <pc:docMk/>
            <pc:sldMk cId="712138359" sldId="257"/>
            <ac:picMk id="7" creationId="{1429C109-B5A9-7F9A-A395-99C623A835F3}"/>
          </ac:picMkLst>
        </pc:picChg>
        <pc:picChg chg="add mod">
          <ac:chgData name="松田 莉桜乃" userId="d2ee464845646e77" providerId="LiveId" clId="{A71FE5A4-1E0C-42D5-AD1F-94D82D9CD8F3}" dt="2023-09-04T07:12:29.263" v="1939" actId="1076"/>
          <ac:picMkLst>
            <pc:docMk/>
            <pc:sldMk cId="712138359" sldId="257"/>
            <ac:picMk id="21" creationId="{4495A56B-4DF1-F206-FD61-71CA84598C1C}"/>
          </ac:picMkLst>
        </pc:picChg>
      </pc:sldChg>
      <pc:sldChg chg="modSp new del">
        <pc:chgData name="松田 莉桜乃" userId="d2ee464845646e77" providerId="LiveId" clId="{A71FE5A4-1E0C-42D5-AD1F-94D82D9CD8F3}" dt="2023-09-04T04:44:27.752" v="25" actId="47"/>
        <pc:sldMkLst>
          <pc:docMk/>
          <pc:sldMk cId="1779718109" sldId="257"/>
        </pc:sldMkLst>
        <pc:spChg chg="mod">
          <ac:chgData name="松田 莉桜乃" userId="d2ee464845646e77" providerId="LiveId" clId="{A71FE5A4-1E0C-42D5-AD1F-94D82D9CD8F3}" dt="2023-09-04T04:44:17.710" v="24"/>
          <ac:spMkLst>
            <pc:docMk/>
            <pc:sldMk cId="1779718109" sldId="257"/>
            <ac:spMk id="2" creationId="{5303F6F3-C1C9-9C7C-16FD-777C75B3F4BF}"/>
          </ac:spMkLst>
        </pc:spChg>
        <pc:spChg chg="mod">
          <ac:chgData name="松田 莉桜乃" userId="d2ee464845646e77" providerId="LiveId" clId="{A71FE5A4-1E0C-42D5-AD1F-94D82D9CD8F3}" dt="2023-09-04T04:44:17.710" v="24"/>
          <ac:spMkLst>
            <pc:docMk/>
            <pc:sldMk cId="1779718109" sldId="257"/>
            <ac:spMk id="3" creationId="{E3B42491-0ABF-BB95-EB67-9CABB77F644A}"/>
          </ac:spMkLst>
        </pc:spChg>
      </pc:sldChg>
      <pc:sldChg chg="addSp delSp modSp new del mod setBg">
        <pc:chgData name="松田 莉桜乃" userId="d2ee464845646e77" providerId="LiveId" clId="{A71FE5A4-1E0C-42D5-AD1F-94D82D9CD8F3}" dt="2023-09-04T06:01:57.337" v="1656" actId="47"/>
        <pc:sldMkLst>
          <pc:docMk/>
          <pc:sldMk cId="1716937660" sldId="258"/>
        </pc:sldMkLst>
        <pc:spChg chg="mod ord">
          <ac:chgData name="松田 莉桜乃" userId="d2ee464845646e77" providerId="LiveId" clId="{A71FE5A4-1E0C-42D5-AD1F-94D82D9CD8F3}" dt="2023-09-04T05:41:30.787" v="994" actId="1076"/>
          <ac:spMkLst>
            <pc:docMk/>
            <pc:sldMk cId="1716937660" sldId="258"/>
            <ac:spMk id="2" creationId="{BAD66DA4-51CC-7173-BE0E-790D05F53F33}"/>
          </ac:spMkLst>
        </pc:spChg>
        <pc:spChg chg="add del">
          <ac:chgData name="松田 莉桜乃" userId="d2ee464845646e77" providerId="LiveId" clId="{A71FE5A4-1E0C-42D5-AD1F-94D82D9CD8F3}" dt="2023-09-04T04:53:47.741" v="136" actId="26606"/>
          <ac:spMkLst>
            <pc:docMk/>
            <pc:sldMk cId="1716937660" sldId="258"/>
            <ac:spMk id="3" creationId="{99DF7BAE-1F8B-D090-EC34-19BDF1DB78D3}"/>
          </ac:spMkLst>
        </pc:spChg>
        <pc:spChg chg="add mod">
          <ac:chgData name="松田 莉桜乃" userId="d2ee464845646e77" providerId="LiveId" clId="{A71FE5A4-1E0C-42D5-AD1F-94D82D9CD8F3}" dt="2023-09-04T05:40:04.664" v="944" actId="26606"/>
          <ac:spMkLst>
            <pc:docMk/>
            <pc:sldMk cId="1716937660" sldId="258"/>
            <ac:spMk id="7" creationId="{8732D626-98AF-E194-ACCF-1DDC5DC5E226}"/>
          </ac:spMkLst>
        </pc:spChg>
        <pc:spChg chg="add del">
          <ac:chgData name="松田 莉桜乃" userId="d2ee464845646e77" providerId="LiveId" clId="{A71FE5A4-1E0C-42D5-AD1F-94D82D9CD8F3}" dt="2023-09-04T04:53:41.782" v="133" actId="26606"/>
          <ac:spMkLst>
            <pc:docMk/>
            <pc:sldMk cId="1716937660" sldId="258"/>
            <ac:spMk id="8" creationId="{1C799903-48D5-4A31-A1A2-541072D9771E}"/>
          </ac:spMkLst>
        </pc:spChg>
        <pc:spChg chg="add del">
          <ac:chgData name="松田 莉桜乃" userId="d2ee464845646e77" providerId="LiveId" clId="{A71FE5A4-1E0C-42D5-AD1F-94D82D9CD8F3}" dt="2023-09-04T04:53:37.114" v="131" actId="26606"/>
          <ac:spMkLst>
            <pc:docMk/>
            <pc:sldMk cId="1716937660" sldId="258"/>
            <ac:spMk id="9" creationId="{8D06CE56-3881-4ADA-8CEF-D18B02C242A3}"/>
          </ac:spMkLst>
        </pc:spChg>
        <pc:spChg chg="add del">
          <ac:chgData name="松田 莉桜乃" userId="d2ee464845646e77" providerId="LiveId" clId="{A71FE5A4-1E0C-42D5-AD1F-94D82D9CD8F3}" dt="2023-09-04T04:53:41.782" v="133" actId="26606"/>
          <ac:spMkLst>
            <pc:docMk/>
            <pc:sldMk cId="1716937660" sldId="258"/>
            <ac:spMk id="10" creationId="{8EFFF109-FC58-4FD3-BE05-9775A1310F55}"/>
          </ac:spMkLst>
        </pc:spChg>
        <pc:spChg chg="add del">
          <ac:chgData name="松田 莉桜乃" userId="d2ee464845646e77" providerId="LiveId" clId="{A71FE5A4-1E0C-42D5-AD1F-94D82D9CD8F3}" dt="2023-09-04T04:53:37.114" v="131" actId="26606"/>
          <ac:spMkLst>
            <pc:docMk/>
            <pc:sldMk cId="1716937660" sldId="258"/>
            <ac:spMk id="11" creationId="{79F3C543-62EC-4433-9C93-A2CD8764E9B4}"/>
          </ac:spMkLst>
        </pc:spChg>
        <pc:spChg chg="add del">
          <ac:chgData name="松田 莉桜乃" userId="d2ee464845646e77" providerId="LiveId" clId="{A71FE5A4-1E0C-42D5-AD1F-94D82D9CD8F3}" dt="2023-09-04T04:53:41.782" v="133" actId="26606"/>
          <ac:spMkLst>
            <pc:docMk/>
            <pc:sldMk cId="1716937660" sldId="258"/>
            <ac:spMk id="12" creationId="{E1B96AD6-92A9-4273-A62B-96A1C3E0BA95}"/>
          </ac:spMkLst>
        </pc:spChg>
        <pc:spChg chg="add del">
          <ac:chgData name="松田 莉桜乃" userId="d2ee464845646e77" providerId="LiveId" clId="{A71FE5A4-1E0C-42D5-AD1F-94D82D9CD8F3}" dt="2023-09-04T04:53:37.114" v="131" actId="26606"/>
          <ac:spMkLst>
            <pc:docMk/>
            <pc:sldMk cId="1716937660" sldId="258"/>
            <ac:spMk id="13" creationId="{007891EC-4501-44ED-A8C8-B11B6DB767AB}"/>
          </ac:spMkLst>
        </pc:spChg>
        <pc:spChg chg="add del">
          <ac:chgData name="松田 莉桜乃" userId="d2ee464845646e77" providerId="LiveId" clId="{A71FE5A4-1E0C-42D5-AD1F-94D82D9CD8F3}" dt="2023-09-04T04:53:41.782" v="133" actId="26606"/>
          <ac:spMkLst>
            <pc:docMk/>
            <pc:sldMk cId="1716937660" sldId="258"/>
            <ac:spMk id="14" creationId="{463EEC44-1BA3-44ED-81FC-A644B04B2A44}"/>
          </ac:spMkLst>
        </pc:spChg>
        <pc:spChg chg="add del">
          <ac:chgData name="松田 莉桜乃" userId="d2ee464845646e77" providerId="LiveId" clId="{A71FE5A4-1E0C-42D5-AD1F-94D82D9CD8F3}" dt="2023-09-04T04:53:41.782" v="133" actId="26606"/>
          <ac:spMkLst>
            <pc:docMk/>
            <pc:sldMk cId="1716937660" sldId="258"/>
            <ac:spMk id="17" creationId="{99DF7BAE-1F8B-D090-EC34-19BDF1DB78D3}"/>
          </ac:spMkLst>
        </pc:spChg>
        <pc:spChg chg="add del">
          <ac:chgData name="松田 莉桜乃" userId="d2ee464845646e77" providerId="LiveId" clId="{A71FE5A4-1E0C-42D5-AD1F-94D82D9CD8F3}" dt="2023-09-04T04:53:47.726" v="135" actId="26606"/>
          <ac:spMkLst>
            <pc:docMk/>
            <pc:sldMk cId="1716937660" sldId="258"/>
            <ac:spMk id="19" creationId="{8D06CE56-3881-4ADA-8CEF-D18B02C242A3}"/>
          </ac:spMkLst>
        </pc:spChg>
        <pc:spChg chg="add del">
          <ac:chgData name="松田 莉桜乃" userId="d2ee464845646e77" providerId="LiveId" clId="{A71FE5A4-1E0C-42D5-AD1F-94D82D9CD8F3}" dt="2023-09-04T04:53:47.726" v="135" actId="26606"/>
          <ac:spMkLst>
            <pc:docMk/>
            <pc:sldMk cId="1716937660" sldId="258"/>
            <ac:spMk id="20" creationId="{79F3C543-62EC-4433-9C93-A2CD8764E9B4}"/>
          </ac:spMkLst>
        </pc:spChg>
        <pc:spChg chg="add del">
          <ac:chgData name="松田 莉桜乃" userId="d2ee464845646e77" providerId="LiveId" clId="{A71FE5A4-1E0C-42D5-AD1F-94D82D9CD8F3}" dt="2023-09-04T04:53:47.726" v="135" actId="26606"/>
          <ac:spMkLst>
            <pc:docMk/>
            <pc:sldMk cId="1716937660" sldId="258"/>
            <ac:spMk id="22" creationId="{D5B012D8-7F27-4758-9AC6-C889B154BD73}"/>
          </ac:spMkLst>
        </pc:spChg>
        <pc:spChg chg="add del">
          <ac:chgData name="松田 莉桜乃" userId="d2ee464845646e77" providerId="LiveId" clId="{A71FE5A4-1E0C-42D5-AD1F-94D82D9CD8F3}" dt="2023-09-04T04:53:47.726" v="135" actId="26606"/>
          <ac:spMkLst>
            <pc:docMk/>
            <pc:sldMk cId="1716937660" sldId="258"/>
            <ac:spMk id="23" creationId="{4063B759-00FC-46D1-9898-8E8625268FAF}"/>
          </ac:spMkLst>
        </pc:spChg>
        <pc:spChg chg="add del">
          <ac:chgData name="松田 莉桜乃" userId="d2ee464845646e77" providerId="LiveId" clId="{A71FE5A4-1E0C-42D5-AD1F-94D82D9CD8F3}" dt="2023-09-04T04:54:34.818" v="150" actId="26606"/>
          <ac:spMkLst>
            <pc:docMk/>
            <pc:sldMk cId="1716937660" sldId="258"/>
            <ac:spMk id="25" creationId="{1C799903-48D5-4A31-A1A2-541072D9771E}"/>
          </ac:spMkLst>
        </pc:spChg>
        <pc:spChg chg="add del">
          <ac:chgData name="松田 莉桜乃" userId="d2ee464845646e77" providerId="LiveId" clId="{A71FE5A4-1E0C-42D5-AD1F-94D82D9CD8F3}" dt="2023-09-04T04:54:34.818" v="150" actId="26606"/>
          <ac:spMkLst>
            <pc:docMk/>
            <pc:sldMk cId="1716937660" sldId="258"/>
            <ac:spMk id="26" creationId="{8EFFF109-FC58-4FD3-BE05-9775A1310F55}"/>
          </ac:spMkLst>
        </pc:spChg>
        <pc:spChg chg="add del">
          <ac:chgData name="松田 莉桜乃" userId="d2ee464845646e77" providerId="LiveId" clId="{A71FE5A4-1E0C-42D5-AD1F-94D82D9CD8F3}" dt="2023-09-04T04:54:34.818" v="150" actId="26606"/>
          <ac:spMkLst>
            <pc:docMk/>
            <pc:sldMk cId="1716937660" sldId="258"/>
            <ac:spMk id="27" creationId="{E1B96AD6-92A9-4273-A62B-96A1C3E0BA95}"/>
          </ac:spMkLst>
        </pc:spChg>
        <pc:spChg chg="add del">
          <ac:chgData name="松田 莉桜乃" userId="d2ee464845646e77" providerId="LiveId" clId="{A71FE5A4-1E0C-42D5-AD1F-94D82D9CD8F3}" dt="2023-09-04T04:54:34.818" v="150" actId="26606"/>
          <ac:spMkLst>
            <pc:docMk/>
            <pc:sldMk cId="1716937660" sldId="258"/>
            <ac:spMk id="28" creationId="{463EEC44-1BA3-44ED-81FC-A644B04B2A44}"/>
          </ac:spMkLst>
        </pc:spChg>
        <pc:spChg chg="add del">
          <ac:chgData name="松田 莉桜乃" userId="d2ee464845646e77" providerId="LiveId" clId="{A71FE5A4-1E0C-42D5-AD1F-94D82D9CD8F3}" dt="2023-09-04T04:54:34.818" v="150" actId="26606"/>
          <ac:spMkLst>
            <pc:docMk/>
            <pc:sldMk cId="1716937660" sldId="258"/>
            <ac:spMk id="29" creationId="{99DF7BAE-1F8B-D090-EC34-19BDF1DB78D3}"/>
          </ac:spMkLst>
        </pc:spChg>
        <pc:spChg chg="add del">
          <ac:chgData name="松田 莉桜乃" userId="d2ee464845646e77" providerId="LiveId" clId="{A71FE5A4-1E0C-42D5-AD1F-94D82D9CD8F3}" dt="2023-09-04T04:55:06.264" v="153" actId="26606"/>
          <ac:spMkLst>
            <pc:docMk/>
            <pc:sldMk cId="1716937660" sldId="258"/>
            <ac:spMk id="34" creationId="{1C799903-48D5-4A31-A1A2-541072D9771E}"/>
          </ac:spMkLst>
        </pc:spChg>
        <pc:spChg chg="add del">
          <ac:chgData name="松田 莉桜乃" userId="d2ee464845646e77" providerId="LiveId" clId="{A71FE5A4-1E0C-42D5-AD1F-94D82D9CD8F3}" dt="2023-09-04T04:54:32.711" v="147" actId="26606"/>
          <ac:spMkLst>
            <pc:docMk/>
            <pc:sldMk cId="1716937660" sldId="258"/>
            <ac:spMk id="35" creationId="{8D06CE56-3881-4ADA-8CEF-D18B02C242A3}"/>
          </ac:spMkLst>
        </pc:spChg>
        <pc:spChg chg="add del">
          <ac:chgData name="松田 莉桜乃" userId="d2ee464845646e77" providerId="LiveId" clId="{A71FE5A4-1E0C-42D5-AD1F-94D82D9CD8F3}" dt="2023-09-04T04:55:06.264" v="153" actId="26606"/>
          <ac:spMkLst>
            <pc:docMk/>
            <pc:sldMk cId="1716937660" sldId="258"/>
            <ac:spMk id="36" creationId="{8EFFF109-FC58-4FD3-BE05-9775A1310F55}"/>
          </ac:spMkLst>
        </pc:spChg>
        <pc:spChg chg="add del">
          <ac:chgData name="松田 莉桜乃" userId="d2ee464845646e77" providerId="LiveId" clId="{A71FE5A4-1E0C-42D5-AD1F-94D82D9CD8F3}" dt="2023-09-04T04:54:32.711" v="147" actId="26606"/>
          <ac:spMkLst>
            <pc:docMk/>
            <pc:sldMk cId="1716937660" sldId="258"/>
            <ac:spMk id="37" creationId="{79F3C543-62EC-4433-9C93-A2CD8764E9B4}"/>
          </ac:spMkLst>
        </pc:spChg>
        <pc:spChg chg="add del">
          <ac:chgData name="松田 莉桜乃" userId="d2ee464845646e77" providerId="LiveId" clId="{A71FE5A4-1E0C-42D5-AD1F-94D82D9CD8F3}" dt="2023-09-04T04:55:06.264" v="153" actId="26606"/>
          <ac:spMkLst>
            <pc:docMk/>
            <pc:sldMk cId="1716937660" sldId="258"/>
            <ac:spMk id="38" creationId="{E1B96AD6-92A9-4273-A62B-96A1C3E0BA95}"/>
          </ac:spMkLst>
        </pc:spChg>
        <pc:spChg chg="add del">
          <ac:chgData name="松田 莉桜乃" userId="d2ee464845646e77" providerId="LiveId" clId="{A71FE5A4-1E0C-42D5-AD1F-94D82D9CD8F3}" dt="2023-09-04T04:54:32.711" v="147" actId="26606"/>
          <ac:spMkLst>
            <pc:docMk/>
            <pc:sldMk cId="1716937660" sldId="258"/>
            <ac:spMk id="39" creationId="{C7B352FC-1F44-4AB9-A2BD-FBF231C6B1C1}"/>
          </ac:spMkLst>
        </pc:spChg>
        <pc:spChg chg="add del">
          <ac:chgData name="松田 莉桜乃" userId="d2ee464845646e77" providerId="LiveId" clId="{A71FE5A4-1E0C-42D5-AD1F-94D82D9CD8F3}" dt="2023-09-04T04:55:06.264" v="153" actId="26606"/>
          <ac:spMkLst>
            <pc:docMk/>
            <pc:sldMk cId="1716937660" sldId="258"/>
            <ac:spMk id="40" creationId="{463EEC44-1BA3-44ED-81FC-A644B04B2A44}"/>
          </ac:spMkLst>
        </pc:spChg>
        <pc:spChg chg="add del">
          <ac:chgData name="松田 莉桜乃" userId="d2ee464845646e77" providerId="LiveId" clId="{A71FE5A4-1E0C-42D5-AD1F-94D82D9CD8F3}" dt="2023-09-04T04:54:32.711" v="147" actId="26606"/>
          <ac:spMkLst>
            <pc:docMk/>
            <pc:sldMk cId="1716937660" sldId="258"/>
            <ac:spMk id="41" creationId="{0ADDB668-2CA4-4D2B-9C34-3487CA330BA8}"/>
          </ac:spMkLst>
        </pc:spChg>
        <pc:spChg chg="add del">
          <ac:chgData name="松田 莉桜乃" userId="d2ee464845646e77" providerId="LiveId" clId="{A71FE5A4-1E0C-42D5-AD1F-94D82D9CD8F3}" dt="2023-09-04T04:54:32.711" v="147" actId="26606"/>
          <ac:spMkLst>
            <pc:docMk/>
            <pc:sldMk cId="1716937660" sldId="258"/>
            <ac:spMk id="43" creationId="{2568BC19-F052-4108-93E1-6A3D1DEC072F}"/>
          </ac:spMkLst>
        </pc:spChg>
        <pc:spChg chg="add del">
          <ac:chgData name="松田 莉桜乃" userId="d2ee464845646e77" providerId="LiveId" clId="{A71FE5A4-1E0C-42D5-AD1F-94D82D9CD8F3}" dt="2023-09-04T04:54:32.711" v="147" actId="26606"/>
          <ac:spMkLst>
            <pc:docMk/>
            <pc:sldMk cId="1716937660" sldId="258"/>
            <ac:spMk id="45" creationId="{D5FD337D-4D6B-4C8B-B6F5-121097E09881}"/>
          </ac:spMkLst>
        </pc:spChg>
        <pc:spChg chg="add del">
          <ac:chgData name="松田 莉桜乃" userId="d2ee464845646e77" providerId="LiveId" clId="{A71FE5A4-1E0C-42D5-AD1F-94D82D9CD8F3}" dt="2023-09-04T04:54:34.802" v="149" actId="26606"/>
          <ac:spMkLst>
            <pc:docMk/>
            <pc:sldMk cId="1716937660" sldId="258"/>
            <ac:spMk id="47" creationId="{8D06CE56-3881-4ADA-8CEF-D18B02C242A3}"/>
          </ac:spMkLst>
        </pc:spChg>
        <pc:spChg chg="add del">
          <ac:chgData name="松田 莉桜乃" userId="d2ee464845646e77" providerId="LiveId" clId="{A71FE5A4-1E0C-42D5-AD1F-94D82D9CD8F3}" dt="2023-09-04T04:54:34.802" v="149" actId="26606"/>
          <ac:spMkLst>
            <pc:docMk/>
            <pc:sldMk cId="1716937660" sldId="258"/>
            <ac:spMk id="48" creationId="{79F3C543-62EC-4433-9C93-A2CD8764E9B4}"/>
          </ac:spMkLst>
        </pc:spChg>
        <pc:spChg chg="add del">
          <ac:chgData name="松田 莉桜乃" userId="d2ee464845646e77" providerId="LiveId" clId="{A71FE5A4-1E0C-42D5-AD1F-94D82D9CD8F3}" dt="2023-09-04T04:54:34.802" v="149" actId="26606"/>
          <ac:spMkLst>
            <pc:docMk/>
            <pc:sldMk cId="1716937660" sldId="258"/>
            <ac:spMk id="50" creationId="{007891EC-4501-44ED-A8C8-B11B6DB767AB}"/>
          </ac:spMkLst>
        </pc:spChg>
        <pc:spChg chg="add del mod">
          <ac:chgData name="松田 莉桜乃" userId="d2ee464845646e77" providerId="LiveId" clId="{A71FE5A4-1E0C-42D5-AD1F-94D82D9CD8F3}" dt="2023-09-04T05:36:18.533" v="919" actId="931"/>
          <ac:spMkLst>
            <pc:docMk/>
            <pc:sldMk cId="1716937660" sldId="258"/>
            <ac:spMk id="53" creationId="{99DF7BAE-1F8B-D090-EC34-19BDF1DB78D3}"/>
          </ac:spMkLst>
        </pc:spChg>
        <pc:spChg chg="add del">
          <ac:chgData name="松田 莉桜乃" userId="d2ee464845646e77" providerId="LiveId" clId="{A71FE5A4-1E0C-42D5-AD1F-94D82D9CD8F3}" dt="2023-09-04T05:40:04.664" v="944" actId="26606"/>
          <ac:spMkLst>
            <pc:docMk/>
            <pc:sldMk cId="1716937660" sldId="258"/>
            <ac:spMk id="58" creationId="{DAF1966E-FD40-4A4A-B61B-C4DF7FA05F06}"/>
          </ac:spMkLst>
        </pc:spChg>
        <pc:spChg chg="add del">
          <ac:chgData name="松田 莉桜乃" userId="d2ee464845646e77" providerId="LiveId" clId="{A71FE5A4-1E0C-42D5-AD1F-94D82D9CD8F3}" dt="2023-09-04T05:40:04.664" v="944" actId="26606"/>
          <ac:spMkLst>
            <pc:docMk/>
            <pc:sldMk cId="1716937660" sldId="258"/>
            <ac:spMk id="60" creationId="{047BFA19-D45E-416B-A404-7AF2F3F27017}"/>
          </ac:spMkLst>
        </pc:spChg>
        <pc:spChg chg="add del">
          <ac:chgData name="松田 莉桜乃" userId="d2ee464845646e77" providerId="LiveId" clId="{A71FE5A4-1E0C-42D5-AD1F-94D82D9CD8F3}" dt="2023-09-04T05:40:04.664" v="944" actId="26606"/>
          <ac:spMkLst>
            <pc:docMk/>
            <pc:sldMk cId="1716937660" sldId="258"/>
            <ac:spMk id="62" creationId="{8E0105E7-23DB-4CF2-8258-FF47C7620F6E}"/>
          </ac:spMkLst>
        </pc:spChg>
        <pc:spChg chg="add del">
          <ac:chgData name="松田 莉桜乃" userId="d2ee464845646e77" providerId="LiveId" clId="{A71FE5A4-1E0C-42D5-AD1F-94D82D9CD8F3}" dt="2023-09-04T05:40:04.664" v="944" actId="26606"/>
          <ac:spMkLst>
            <pc:docMk/>
            <pc:sldMk cId="1716937660" sldId="258"/>
            <ac:spMk id="64" creationId="{074B4F7D-14B2-478B-8BF5-01E4E0C5D263}"/>
          </ac:spMkLst>
        </pc:spChg>
        <pc:spChg chg="add">
          <ac:chgData name="松田 莉桜乃" userId="d2ee464845646e77" providerId="LiveId" clId="{A71FE5A4-1E0C-42D5-AD1F-94D82D9CD8F3}" dt="2023-09-04T05:40:04.664" v="944" actId="26606"/>
          <ac:spMkLst>
            <pc:docMk/>
            <pc:sldMk cId="1716937660" sldId="258"/>
            <ac:spMk id="66" creationId="{94E4D846-3AFC-4F86-8C35-24B0542A269D}"/>
          </ac:spMkLst>
        </pc:spChg>
        <pc:spChg chg="add">
          <ac:chgData name="松田 莉桜乃" userId="d2ee464845646e77" providerId="LiveId" clId="{A71FE5A4-1E0C-42D5-AD1F-94D82D9CD8F3}" dt="2023-09-04T05:40:04.664" v="944" actId="26606"/>
          <ac:spMkLst>
            <pc:docMk/>
            <pc:sldMk cId="1716937660" sldId="258"/>
            <ac:spMk id="67" creationId="{4F981527-1C7E-4847-B180-945BFB1A8D73}"/>
          </ac:spMkLst>
        </pc:spChg>
        <pc:spChg chg="add del mod">
          <ac:chgData name="松田 莉桜乃" userId="d2ee464845646e77" providerId="LiveId" clId="{A71FE5A4-1E0C-42D5-AD1F-94D82D9CD8F3}" dt="2023-09-04T05:38:57.599" v="943" actId="26606"/>
          <ac:spMkLst>
            <pc:docMk/>
            <pc:sldMk cId="1716937660" sldId="258"/>
            <ac:spMk id="68" creationId="{3476FF66-9DC8-CAD4-69F4-6BA83104E1FB}"/>
          </ac:spMkLst>
        </pc:spChg>
        <pc:spChg chg="add">
          <ac:chgData name="松田 莉桜乃" userId="d2ee464845646e77" providerId="LiveId" clId="{A71FE5A4-1E0C-42D5-AD1F-94D82D9CD8F3}" dt="2023-09-04T05:40:04.664" v="944" actId="26606"/>
          <ac:spMkLst>
            <pc:docMk/>
            <pc:sldMk cId="1716937660" sldId="258"/>
            <ac:spMk id="69" creationId="{55D4142C-5077-457F-A6AD-3FECFDB39685}"/>
          </ac:spMkLst>
        </pc:spChg>
        <pc:spChg chg="add">
          <ac:chgData name="松田 莉桜乃" userId="d2ee464845646e77" providerId="LiveId" clId="{A71FE5A4-1E0C-42D5-AD1F-94D82D9CD8F3}" dt="2023-09-04T05:40:04.664" v="944" actId="26606"/>
          <ac:spMkLst>
            <pc:docMk/>
            <pc:sldMk cId="1716937660" sldId="258"/>
            <ac:spMk id="70" creationId="{7A5F0580-5EE9-419F-96EE-B6529EF6E7D0}"/>
          </ac:spMkLst>
        </pc:spChg>
        <pc:spChg chg="add del">
          <ac:chgData name="松田 莉桜乃" userId="d2ee464845646e77" providerId="LiveId" clId="{A71FE5A4-1E0C-42D5-AD1F-94D82D9CD8F3}" dt="2023-09-04T05:38:57.599" v="943" actId="26606"/>
          <ac:spMkLst>
            <pc:docMk/>
            <pc:sldMk cId="1716937660" sldId="258"/>
            <ac:spMk id="71" creationId="{94E4D846-3AFC-4F86-8C35-24B0542A269D}"/>
          </ac:spMkLst>
        </pc:spChg>
        <pc:spChg chg="add mod">
          <ac:chgData name="松田 莉桜乃" userId="d2ee464845646e77" providerId="LiveId" clId="{A71FE5A4-1E0C-42D5-AD1F-94D82D9CD8F3}" dt="2023-09-04T05:41:13.242" v="993" actId="5793"/>
          <ac:spMkLst>
            <pc:docMk/>
            <pc:sldMk cId="1716937660" sldId="258"/>
            <ac:spMk id="72" creationId="{90B7DDED-CB9A-2FB1-90A3-F778F05D967B}"/>
          </ac:spMkLst>
        </pc:spChg>
        <pc:spChg chg="add del">
          <ac:chgData name="松田 莉桜乃" userId="d2ee464845646e77" providerId="LiveId" clId="{A71FE5A4-1E0C-42D5-AD1F-94D82D9CD8F3}" dt="2023-09-04T05:38:57.599" v="943" actId="26606"/>
          <ac:spMkLst>
            <pc:docMk/>
            <pc:sldMk cId="1716937660" sldId="258"/>
            <ac:spMk id="73" creationId="{4F981527-1C7E-4847-B180-945BFB1A8D73}"/>
          </ac:spMkLst>
        </pc:spChg>
        <pc:spChg chg="add del">
          <ac:chgData name="松田 莉桜乃" userId="d2ee464845646e77" providerId="LiveId" clId="{A71FE5A4-1E0C-42D5-AD1F-94D82D9CD8F3}" dt="2023-09-04T05:38:57.599" v="943" actId="26606"/>
          <ac:spMkLst>
            <pc:docMk/>
            <pc:sldMk cId="1716937660" sldId="258"/>
            <ac:spMk id="75" creationId="{55D4142C-5077-457F-A6AD-3FECFDB39685}"/>
          </ac:spMkLst>
        </pc:spChg>
        <pc:spChg chg="add del">
          <ac:chgData name="松田 莉桜乃" userId="d2ee464845646e77" providerId="LiveId" clId="{A71FE5A4-1E0C-42D5-AD1F-94D82D9CD8F3}" dt="2023-09-04T05:38:57.599" v="943" actId="26606"/>
          <ac:spMkLst>
            <pc:docMk/>
            <pc:sldMk cId="1716937660" sldId="258"/>
            <ac:spMk id="77" creationId="{7A5F0580-5EE9-419F-96EE-B6529EF6E7D0}"/>
          </ac:spMkLst>
        </pc:spChg>
        <pc:spChg chg="add del">
          <ac:chgData name="松田 莉桜乃" userId="d2ee464845646e77" providerId="LiveId" clId="{A71FE5A4-1E0C-42D5-AD1F-94D82D9CD8F3}" dt="2023-09-04T05:38:56.806" v="942" actId="26606"/>
          <ac:spMkLst>
            <pc:docMk/>
            <pc:sldMk cId="1716937660" sldId="258"/>
            <ac:spMk id="82" creationId="{94E4D846-3AFC-4F86-8C35-24B0542A269D}"/>
          </ac:spMkLst>
        </pc:spChg>
        <pc:spChg chg="add del">
          <ac:chgData name="松田 莉桜乃" userId="d2ee464845646e77" providerId="LiveId" clId="{A71FE5A4-1E0C-42D5-AD1F-94D82D9CD8F3}" dt="2023-09-04T05:38:56.806" v="942" actId="26606"/>
          <ac:spMkLst>
            <pc:docMk/>
            <pc:sldMk cId="1716937660" sldId="258"/>
            <ac:spMk id="84" creationId="{4F981527-1C7E-4847-B180-945BFB1A8D73}"/>
          </ac:spMkLst>
        </pc:spChg>
        <pc:spChg chg="add del">
          <ac:chgData name="松田 莉桜乃" userId="d2ee464845646e77" providerId="LiveId" clId="{A71FE5A4-1E0C-42D5-AD1F-94D82D9CD8F3}" dt="2023-09-04T05:38:56.806" v="942" actId="26606"/>
          <ac:spMkLst>
            <pc:docMk/>
            <pc:sldMk cId="1716937660" sldId="258"/>
            <ac:spMk id="86" creationId="{55D4142C-5077-457F-A6AD-3FECFDB39685}"/>
          </ac:spMkLst>
        </pc:spChg>
        <pc:spChg chg="add del">
          <ac:chgData name="松田 莉桜乃" userId="d2ee464845646e77" providerId="LiveId" clId="{A71FE5A4-1E0C-42D5-AD1F-94D82D9CD8F3}" dt="2023-09-04T05:38:56.806" v="942" actId="26606"/>
          <ac:spMkLst>
            <pc:docMk/>
            <pc:sldMk cId="1716937660" sldId="258"/>
            <ac:spMk id="88" creationId="{7A5F0580-5EE9-419F-96EE-B6529EF6E7D0}"/>
          </ac:spMkLst>
        </pc:spChg>
        <pc:spChg chg="add del">
          <ac:chgData name="松田 莉桜乃" userId="d2ee464845646e77" providerId="LiveId" clId="{A71FE5A4-1E0C-42D5-AD1F-94D82D9CD8F3}" dt="2023-09-04T05:38:50.041" v="938" actId="26606"/>
          <ac:spMkLst>
            <pc:docMk/>
            <pc:sldMk cId="1716937660" sldId="258"/>
            <ac:spMk id="93" creationId="{94E4D846-3AFC-4F86-8C35-24B0542A269D}"/>
          </ac:spMkLst>
        </pc:spChg>
        <pc:spChg chg="add del">
          <ac:chgData name="松田 莉桜乃" userId="d2ee464845646e77" providerId="LiveId" clId="{A71FE5A4-1E0C-42D5-AD1F-94D82D9CD8F3}" dt="2023-09-04T05:38:50.041" v="938" actId="26606"/>
          <ac:spMkLst>
            <pc:docMk/>
            <pc:sldMk cId="1716937660" sldId="258"/>
            <ac:spMk id="95" creationId="{4F981527-1C7E-4847-B180-945BFB1A8D73}"/>
          </ac:spMkLst>
        </pc:spChg>
        <pc:spChg chg="add del">
          <ac:chgData name="松田 莉桜乃" userId="d2ee464845646e77" providerId="LiveId" clId="{A71FE5A4-1E0C-42D5-AD1F-94D82D9CD8F3}" dt="2023-09-04T05:38:50.041" v="938" actId="26606"/>
          <ac:spMkLst>
            <pc:docMk/>
            <pc:sldMk cId="1716937660" sldId="258"/>
            <ac:spMk id="97" creationId="{55D4142C-5077-457F-A6AD-3FECFDB39685}"/>
          </ac:spMkLst>
        </pc:spChg>
        <pc:spChg chg="add del">
          <ac:chgData name="松田 莉桜乃" userId="d2ee464845646e77" providerId="LiveId" clId="{A71FE5A4-1E0C-42D5-AD1F-94D82D9CD8F3}" dt="2023-09-04T05:38:50.041" v="938" actId="26606"/>
          <ac:spMkLst>
            <pc:docMk/>
            <pc:sldMk cId="1716937660" sldId="258"/>
            <ac:spMk id="99" creationId="{7A5F0580-5EE9-419F-96EE-B6529EF6E7D0}"/>
          </ac:spMkLst>
        </pc:spChg>
        <pc:picChg chg="add del">
          <ac:chgData name="松田 莉桜乃" userId="d2ee464845646e77" providerId="LiveId" clId="{A71FE5A4-1E0C-42D5-AD1F-94D82D9CD8F3}" dt="2023-09-04T04:53:37.114" v="131" actId="26606"/>
          <ac:picMkLst>
            <pc:docMk/>
            <pc:sldMk cId="1716937660" sldId="258"/>
            <ac:picMk id="5" creationId="{D93A9165-7E8E-1F8D-62DD-6A6504A561E3}"/>
          </ac:picMkLst>
        </pc:picChg>
        <pc:picChg chg="add mod">
          <ac:chgData name="松田 莉桜乃" userId="d2ee464845646e77" providerId="LiveId" clId="{A71FE5A4-1E0C-42D5-AD1F-94D82D9CD8F3}" dt="2023-09-04T05:40:04.664" v="944" actId="26606"/>
          <ac:picMkLst>
            <pc:docMk/>
            <pc:sldMk cId="1716937660" sldId="258"/>
            <ac:picMk id="6" creationId="{A899F77A-38BB-EBD0-F5E5-E3FBC0CCAC8B}"/>
          </ac:picMkLst>
        </pc:picChg>
        <pc:picChg chg="add del">
          <ac:chgData name="松田 莉桜乃" userId="d2ee464845646e77" providerId="LiveId" clId="{A71FE5A4-1E0C-42D5-AD1F-94D82D9CD8F3}" dt="2023-09-04T04:53:47.726" v="135" actId="26606"/>
          <ac:picMkLst>
            <pc:docMk/>
            <pc:sldMk cId="1716937660" sldId="258"/>
            <ac:picMk id="21" creationId="{32EB440B-2256-9BEC-1A94-371F1ADC40B0}"/>
          </ac:picMkLst>
        </pc:picChg>
        <pc:picChg chg="add del">
          <ac:chgData name="松田 莉桜乃" userId="d2ee464845646e77" providerId="LiveId" clId="{A71FE5A4-1E0C-42D5-AD1F-94D82D9CD8F3}" dt="2023-09-04T04:54:32.711" v="147" actId="26606"/>
          <ac:picMkLst>
            <pc:docMk/>
            <pc:sldMk cId="1716937660" sldId="258"/>
            <ac:picMk id="31" creationId="{6A2F45F3-9128-E91A-B380-2ABADC3584D6}"/>
          </ac:picMkLst>
        </pc:picChg>
        <pc:picChg chg="add del">
          <ac:chgData name="松田 莉桜乃" userId="d2ee464845646e77" providerId="LiveId" clId="{A71FE5A4-1E0C-42D5-AD1F-94D82D9CD8F3}" dt="2023-09-04T04:54:34.802" v="149" actId="26606"/>
          <ac:picMkLst>
            <pc:docMk/>
            <pc:sldMk cId="1716937660" sldId="258"/>
            <ac:picMk id="49" creationId="{60A2E1F1-6744-D621-5F40-537234A38695}"/>
          </ac:picMkLst>
        </pc:picChg>
        <pc:cxnChg chg="add del">
          <ac:chgData name="松田 莉桜乃" userId="d2ee464845646e77" providerId="LiveId" clId="{A71FE5A4-1E0C-42D5-AD1F-94D82D9CD8F3}" dt="2023-09-04T04:53:37.114" v="131" actId="26606"/>
          <ac:cxnSpMkLst>
            <pc:docMk/>
            <pc:sldMk cId="1716937660" sldId="258"/>
            <ac:cxnSpMk id="15" creationId="{34E5597F-CE67-4085-9548-E6A8036DA3BB}"/>
          </ac:cxnSpMkLst>
        </pc:cxnChg>
        <pc:cxnChg chg="add del">
          <ac:chgData name="松田 莉桜乃" userId="d2ee464845646e77" providerId="LiveId" clId="{A71FE5A4-1E0C-42D5-AD1F-94D82D9CD8F3}" dt="2023-09-04T04:54:34.802" v="149" actId="26606"/>
          <ac:cxnSpMkLst>
            <pc:docMk/>
            <pc:sldMk cId="1716937660" sldId="258"/>
            <ac:cxnSpMk id="51" creationId="{34E5597F-CE67-4085-9548-E6A8036DA3BB}"/>
          </ac:cxnSpMkLst>
        </pc:cxnChg>
      </pc:sldChg>
      <pc:sldChg chg="addSp delSp modSp mod setBg setClrOvrMap modNotesTx">
        <pc:chgData name="松田 莉桜乃" userId="d2ee464845646e77" providerId="LiveId" clId="{A71FE5A4-1E0C-42D5-AD1F-94D82D9CD8F3}" dt="2023-09-04T06:35:37.578" v="1834"/>
        <pc:sldMkLst>
          <pc:docMk/>
          <pc:sldMk cId="2285852204" sldId="259"/>
        </pc:sldMkLst>
        <pc:spChg chg="mod ord">
          <ac:chgData name="松田 莉桜乃" userId="d2ee464845646e77" providerId="LiveId" clId="{A71FE5A4-1E0C-42D5-AD1F-94D82D9CD8F3}" dt="2023-09-04T05:05:48.371" v="212" actId="20577"/>
          <ac:spMkLst>
            <pc:docMk/>
            <pc:sldMk cId="2285852204" sldId="259"/>
            <ac:spMk id="2" creationId="{BAD66DA4-51CC-7173-BE0E-790D05F53F33}"/>
          </ac:spMkLst>
        </pc:spChg>
        <pc:spChg chg="del">
          <ac:chgData name="松田 莉桜乃" userId="d2ee464845646e77" providerId="LiveId" clId="{A71FE5A4-1E0C-42D5-AD1F-94D82D9CD8F3}" dt="2023-09-04T05:04:28.905" v="191"/>
          <ac:spMkLst>
            <pc:docMk/>
            <pc:sldMk cId="2285852204" sldId="259"/>
            <ac:spMk id="3" creationId="{99DF7BAE-1F8B-D090-EC34-19BDF1DB78D3}"/>
          </ac:spMkLst>
        </pc:spChg>
        <pc:spChg chg="add del">
          <ac:chgData name="松田 莉桜乃" userId="d2ee464845646e77" providerId="LiveId" clId="{A71FE5A4-1E0C-42D5-AD1F-94D82D9CD8F3}" dt="2023-09-04T05:04:48.090" v="193" actId="26606"/>
          <ac:spMkLst>
            <pc:docMk/>
            <pc:sldMk cId="2285852204" sldId="259"/>
            <ac:spMk id="1030" creationId="{EC358075-BB65-321C-45B8-B801D629BE57}"/>
          </ac:spMkLst>
        </pc:spChg>
        <pc:spChg chg="add del">
          <ac:chgData name="松田 莉桜乃" userId="d2ee464845646e77" providerId="LiveId" clId="{A71FE5A4-1E0C-42D5-AD1F-94D82D9CD8F3}" dt="2023-09-04T05:04:55.169" v="197" actId="26606"/>
          <ac:spMkLst>
            <pc:docMk/>
            <pc:sldMk cId="2285852204" sldId="259"/>
            <ac:spMk id="1031" creationId="{8D06CE56-3881-4ADA-8CEF-D18B02C242A3}"/>
          </ac:spMkLst>
        </pc:spChg>
        <pc:spChg chg="add del">
          <ac:chgData name="松田 莉桜乃" userId="d2ee464845646e77" providerId="LiveId" clId="{A71FE5A4-1E0C-42D5-AD1F-94D82D9CD8F3}" dt="2023-09-04T05:04:48.090" v="193" actId="26606"/>
          <ac:spMkLst>
            <pc:docMk/>
            <pc:sldMk cId="2285852204" sldId="259"/>
            <ac:spMk id="1033" creationId="{0288C6B4-AFC3-407F-A595-EFFD38D4CCAF}"/>
          </ac:spMkLst>
        </pc:spChg>
        <pc:spChg chg="add del">
          <ac:chgData name="松田 莉桜乃" userId="d2ee464845646e77" providerId="LiveId" clId="{A71FE5A4-1E0C-42D5-AD1F-94D82D9CD8F3}" dt="2023-09-04T05:04:48.090" v="193" actId="26606"/>
          <ac:spMkLst>
            <pc:docMk/>
            <pc:sldMk cId="2285852204" sldId="259"/>
            <ac:spMk id="1035" creationId="{CF236821-17FE-429B-8D2C-08E13A64EA40}"/>
          </ac:spMkLst>
        </pc:spChg>
        <pc:spChg chg="add del">
          <ac:chgData name="松田 莉桜乃" userId="d2ee464845646e77" providerId="LiveId" clId="{A71FE5A4-1E0C-42D5-AD1F-94D82D9CD8F3}" dt="2023-09-04T05:04:48.090" v="193" actId="26606"/>
          <ac:spMkLst>
            <pc:docMk/>
            <pc:sldMk cId="2285852204" sldId="259"/>
            <ac:spMk id="1037" creationId="{C0BDBCD2-E081-43AB-9119-C55465E59757}"/>
          </ac:spMkLst>
        </pc:spChg>
        <pc:spChg chg="add del">
          <ac:chgData name="松田 莉桜乃" userId="d2ee464845646e77" providerId="LiveId" clId="{A71FE5A4-1E0C-42D5-AD1F-94D82D9CD8F3}" dt="2023-09-04T05:04:48.090" v="193" actId="26606"/>
          <ac:spMkLst>
            <pc:docMk/>
            <pc:sldMk cId="2285852204" sldId="259"/>
            <ac:spMk id="1039" creationId="{98E79BE4-34FE-485A-98A5-92CE8F7C4743}"/>
          </ac:spMkLst>
        </pc:spChg>
        <pc:spChg chg="add del">
          <ac:chgData name="松田 莉桜乃" userId="d2ee464845646e77" providerId="LiveId" clId="{A71FE5A4-1E0C-42D5-AD1F-94D82D9CD8F3}" dt="2023-09-04T05:04:48.090" v="193" actId="26606"/>
          <ac:spMkLst>
            <pc:docMk/>
            <pc:sldMk cId="2285852204" sldId="259"/>
            <ac:spMk id="1041" creationId="{7A5F0580-5EE9-419F-96EE-B6529EF6E7D0}"/>
          </ac:spMkLst>
        </pc:spChg>
        <pc:spChg chg="add del">
          <ac:chgData name="松田 莉桜乃" userId="d2ee464845646e77" providerId="LiveId" clId="{A71FE5A4-1E0C-42D5-AD1F-94D82D9CD8F3}" dt="2023-09-04T05:04:53.450" v="195" actId="26606"/>
          <ac:spMkLst>
            <pc:docMk/>
            <pc:sldMk cId="2285852204" sldId="259"/>
            <ac:spMk id="1043" creationId="{F94AA2BD-2E3F-4B1D-8127-5744B8115311}"/>
          </ac:spMkLst>
        </pc:spChg>
        <pc:spChg chg="add del">
          <ac:chgData name="松田 莉桜乃" userId="d2ee464845646e77" providerId="LiveId" clId="{A71FE5A4-1E0C-42D5-AD1F-94D82D9CD8F3}" dt="2023-09-04T05:04:53.450" v="195" actId="26606"/>
          <ac:spMkLst>
            <pc:docMk/>
            <pc:sldMk cId="2285852204" sldId="259"/>
            <ac:spMk id="1044" creationId="{4BD02261-2DC8-4AA8-9E16-7751AE892445}"/>
          </ac:spMkLst>
        </pc:spChg>
        <pc:spChg chg="add del">
          <ac:chgData name="松田 莉桜乃" userId="d2ee464845646e77" providerId="LiveId" clId="{A71FE5A4-1E0C-42D5-AD1F-94D82D9CD8F3}" dt="2023-09-04T05:04:53.450" v="195" actId="26606"/>
          <ac:spMkLst>
            <pc:docMk/>
            <pc:sldMk cId="2285852204" sldId="259"/>
            <ac:spMk id="1045" creationId="{3D752CF2-2291-40B5-B462-C17B174C10BC}"/>
          </ac:spMkLst>
        </pc:spChg>
        <pc:spChg chg="add del">
          <ac:chgData name="松田 莉桜乃" userId="d2ee464845646e77" providerId="LiveId" clId="{A71FE5A4-1E0C-42D5-AD1F-94D82D9CD8F3}" dt="2023-09-04T05:04:53.450" v="195" actId="26606"/>
          <ac:spMkLst>
            <pc:docMk/>
            <pc:sldMk cId="2285852204" sldId="259"/>
            <ac:spMk id="1046" creationId="{BA5C114A-4735-2125-7934-58C00180D723}"/>
          </ac:spMkLst>
        </pc:spChg>
        <pc:spChg chg="add del">
          <ac:chgData name="松田 莉桜乃" userId="d2ee464845646e77" providerId="LiveId" clId="{A71FE5A4-1E0C-42D5-AD1F-94D82D9CD8F3}" dt="2023-09-04T05:04:55.169" v="197" actId="26606"/>
          <ac:spMkLst>
            <pc:docMk/>
            <pc:sldMk cId="2285852204" sldId="259"/>
            <ac:spMk id="1048" creationId="{79F3C543-62EC-4433-9C93-A2CD8764E9B4}"/>
          </ac:spMkLst>
        </pc:spChg>
        <pc:spChg chg="add del">
          <ac:chgData name="松田 莉桜乃" userId="d2ee464845646e77" providerId="LiveId" clId="{A71FE5A4-1E0C-42D5-AD1F-94D82D9CD8F3}" dt="2023-09-04T05:04:55.169" v="197" actId="26606"/>
          <ac:spMkLst>
            <pc:docMk/>
            <pc:sldMk cId="2285852204" sldId="259"/>
            <ac:spMk id="1049" creationId="{68AF5748-FED8-45BA-8631-26D1D10F3246}"/>
          </ac:spMkLst>
        </pc:spChg>
        <pc:spChg chg="add del">
          <ac:chgData name="松田 莉桜乃" userId="d2ee464845646e77" providerId="LiveId" clId="{A71FE5A4-1E0C-42D5-AD1F-94D82D9CD8F3}" dt="2023-09-04T05:04:55.169" v="197" actId="26606"/>
          <ac:spMkLst>
            <pc:docMk/>
            <pc:sldMk cId="2285852204" sldId="259"/>
            <ac:spMk id="1050" creationId="{AF2F604E-43BE-4DC3-B983-E071523364F8}"/>
          </ac:spMkLst>
        </pc:spChg>
        <pc:spChg chg="add del">
          <ac:chgData name="松田 莉桜乃" userId="d2ee464845646e77" providerId="LiveId" clId="{A71FE5A4-1E0C-42D5-AD1F-94D82D9CD8F3}" dt="2023-09-04T05:04:55.169" v="197" actId="26606"/>
          <ac:spMkLst>
            <pc:docMk/>
            <pc:sldMk cId="2285852204" sldId="259"/>
            <ac:spMk id="1051" creationId="{08C9B587-E65E-4B52-B37C-ABEBB6E87928}"/>
          </ac:spMkLst>
        </pc:spChg>
        <pc:spChg chg="add del">
          <ac:chgData name="松田 莉桜乃" userId="d2ee464845646e77" providerId="LiveId" clId="{A71FE5A4-1E0C-42D5-AD1F-94D82D9CD8F3}" dt="2023-09-04T05:05:06.238" v="199" actId="26606"/>
          <ac:spMkLst>
            <pc:docMk/>
            <pc:sldMk cId="2285852204" sldId="259"/>
            <ac:spMk id="1053" creationId="{9F27744B-47AB-4459-8C2F-1D5EE63A3E09}"/>
          </ac:spMkLst>
        </pc:spChg>
        <pc:spChg chg="add del">
          <ac:chgData name="松田 莉桜乃" userId="d2ee464845646e77" providerId="LiveId" clId="{A71FE5A4-1E0C-42D5-AD1F-94D82D9CD8F3}" dt="2023-09-04T05:05:06.238" v="199" actId="26606"/>
          <ac:spMkLst>
            <pc:docMk/>
            <pc:sldMk cId="2285852204" sldId="259"/>
            <ac:spMk id="1054" creationId="{7D266DCC-5218-4AE0-B964-6FC2EA3BDF21}"/>
          </ac:spMkLst>
        </pc:spChg>
        <pc:spChg chg="add del">
          <ac:chgData name="松田 莉桜乃" userId="d2ee464845646e77" providerId="LiveId" clId="{A71FE5A4-1E0C-42D5-AD1F-94D82D9CD8F3}" dt="2023-09-04T05:05:06.238" v="199" actId="26606"/>
          <ac:spMkLst>
            <pc:docMk/>
            <pc:sldMk cId="2285852204" sldId="259"/>
            <ac:spMk id="1055" creationId="{973DE4F1-1583-4AE3-9696-9659D27C5F66}"/>
          </ac:spMkLst>
        </pc:spChg>
        <pc:spChg chg="add del">
          <ac:chgData name="松田 莉桜乃" userId="d2ee464845646e77" providerId="LiveId" clId="{A71FE5A4-1E0C-42D5-AD1F-94D82D9CD8F3}" dt="2023-09-04T05:05:06.238" v="199" actId="26606"/>
          <ac:spMkLst>
            <pc:docMk/>
            <pc:sldMk cId="2285852204" sldId="259"/>
            <ac:spMk id="1056" creationId="{D6297641-8B9F-4767-9606-8A11313227BF}"/>
          </ac:spMkLst>
        </pc:spChg>
        <pc:spChg chg="add del">
          <ac:chgData name="松田 莉桜乃" userId="d2ee464845646e77" providerId="LiveId" clId="{A71FE5A4-1E0C-42D5-AD1F-94D82D9CD8F3}" dt="2023-09-04T05:05:06.238" v="199" actId="26606"/>
          <ac:spMkLst>
            <pc:docMk/>
            <pc:sldMk cId="2285852204" sldId="259"/>
            <ac:spMk id="1057" creationId="{FD3C8959-A2A1-469E-8619-82F077E33FE5}"/>
          </ac:spMkLst>
        </pc:spChg>
        <pc:spChg chg="add del">
          <ac:chgData name="松田 莉桜乃" userId="d2ee464845646e77" providerId="LiveId" clId="{A71FE5A4-1E0C-42D5-AD1F-94D82D9CD8F3}" dt="2023-09-04T05:05:06.238" v="199" actId="26606"/>
          <ac:spMkLst>
            <pc:docMk/>
            <pc:sldMk cId="2285852204" sldId="259"/>
            <ac:spMk id="1058" creationId="{C7D22BC0-3A15-EE61-DB89-832350BCC72E}"/>
          </ac:spMkLst>
        </pc:spChg>
        <pc:spChg chg="add del">
          <ac:chgData name="松田 莉桜乃" userId="d2ee464845646e77" providerId="LiveId" clId="{A71FE5A4-1E0C-42D5-AD1F-94D82D9CD8F3}" dt="2023-09-04T05:05:10.702" v="201" actId="26606"/>
          <ac:spMkLst>
            <pc:docMk/>
            <pc:sldMk cId="2285852204" sldId="259"/>
            <ac:spMk id="1060" creationId="{8D06CE56-3881-4ADA-8CEF-D18B02C242A3}"/>
          </ac:spMkLst>
        </pc:spChg>
        <pc:spChg chg="add del">
          <ac:chgData name="松田 莉桜乃" userId="d2ee464845646e77" providerId="LiveId" clId="{A71FE5A4-1E0C-42D5-AD1F-94D82D9CD8F3}" dt="2023-09-04T05:05:10.702" v="201" actId="26606"/>
          <ac:spMkLst>
            <pc:docMk/>
            <pc:sldMk cId="2285852204" sldId="259"/>
            <ac:spMk id="1061" creationId="{79F3C543-62EC-4433-9C93-A2CD8764E9B4}"/>
          </ac:spMkLst>
        </pc:spChg>
        <pc:spChg chg="add del">
          <ac:chgData name="松田 莉桜乃" userId="d2ee464845646e77" providerId="LiveId" clId="{A71FE5A4-1E0C-42D5-AD1F-94D82D9CD8F3}" dt="2023-09-04T05:05:10.702" v="201" actId="26606"/>
          <ac:spMkLst>
            <pc:docMk/>
            <pc:sldMk cId="2285852204" sldId="259"/>
            <ac:spMk id="1062" creationId="{526E0BFB-CDF1-4990-8C11-AC849311E0A8}"/>
          </ac:spMkLst>
        </pc:spChg>
        <pc:spChg chg="add del">
          <ac:chgData name="松田 莉桜乃" userId="d2ee464845646e77" providerId="LiveId" clId="{A71FE5A4-1E0C-42D5-AD1F-94D82D9CD8F3}" dt="2023-09-04T05:05:10.702" v="201" actId="26606"/>
          <ac:spMkLst>
            <pc:docMk/>
            <pc:sldMk cId="2285852204" sldId="259"/>
            <ac:spMk id="1063" creationId="{6069A1F8-9BEB-4786-9694-FC48B2D75D21}"/>
          </ac:spMkLst>
        </pc:spChg>
        <pc:spChg chg="add del">
          <ac:chgData name="松田 莉桜乃" userId="d2ee464845646e77" providerId="LiveId" clId="{A71FE5A4-1E0C-42D5-AD1F-94D82D9CD8F3}" dt="2023-09-04T05:05:10.702" v="201" actId="26606"/>
          <ac:spMkLst>
            <pc:docMk/>
            <pc:sldMk cId="2285852204" sldId="259"/>
            <ac:spMk id="1064" creationId="{AF2F604E-43BE-4DC3-B983-E071523364F8}"/>
          </ac:spMkLst>
        </pc:spChg>
        <pc:spChg chg="add del">
          <ac:chgData name="松田 莉桜乃" userId="d2ee464845646e77" providerId="LiveId" clId="{A71FE5A4-1E0C-42D5-AD1F-94D82D9CD8F3}" dt="2023-09-04T05:05:10.702" v="201" actId="26606"/>
          <ac:spMkLst>
            <pc:docMk/>
            <pc:sldMk cId="2285852204" sldId="259"/>
            <ac:spMk id="1065" creationId="{08C9B587-E65E-4B52-B37C-ABEBB6E87928}"/>
          </ac:spMkLst>
        </pc:spChg>
        <pc:spChg chg="add del">
          <ac:chgData name="松田 莉桜乃" userId="d2ee464845646e77" providerId="LiveId" clId="{A71FE5A4-1E0C-42D5-AD1F-94D82D9CD8F3}" dt="2023-09-04T05:05:14.249" v="203" actId="26606"/>
          <ac:spMkLst>
            <pc:docMk/>
            <pc:sldMk cId="2285852204" sldId="259"/>
            <ac:spMk id="1067" creationId="{DF44879F-6698-4394-89D4-7B3CDB92E9A0}"/>
          </ac:spMkLst>
        </pc:spChg>
        <pc:spChg chg="add del">
          <ac:chgData name="松田 莉桜乃" userId="d2ee464845646e77" providerId="LiveId" clId="{A71FE5A4-1E0C-42D5-AD1F-94D82D9CD8F3}" dt="2023-09-04T05:05:14.249" v="203" actId="26606"/>
          <ac:spMkLst>
            <pc:docMk/>
            <pc:sldMk cId="2285852204" sldId="259"/>
            <ac:spMk id="1068" creationId="{C65FD3B2-577C-49A0-B40E-4845C5D597CF}"/>
          </ac:spMkLst>
        </pc:spChg>
        <pc:spChg chg="add del">
          <ac:chgData name="松田 莉桜乃" userId="d2ee464845646e77" providerId="LiveId" clId="{A71FE5A4-1E0C-42D5-AD1F-94D82D9CD8F3}" dt="2023-09-04T05:05:14.249" v="203" actId="26606"/>
          <ac:spMkLst>
            <pc:docMk/>
            <pc:sldMk cId="2285852204" sldId="259"/>
            <ac:spMk id="1069" creationId="{7A0B5DEA-ADF6-4BA5-9307-147F0A4685A0}"/>
          </ac:spMkLst>
        </pc:spChg>
        <pc:spChg chg="add del">
          <ac:chgData name="松田 莉桜乃" userId="d2ee464845646e77" providerId="LiveId" clId="{A71FE5A4-1E0C-42D5-AD1F-94D82D9CD8F3}" dt="2023-09-04T05:05:14.249" v="203" actId="26606"/>
          <ac:spMkLst>
            <pc:docMk/>
            <pc:sldMk cId="2285852204" sldId="259"/>
            <ac:spMk id="1070" creationId="{9DECDBF4-02B6-4BB4-B65B-B8107AD6A9E8}"/>
          </ac:spMkLst>
        </pc:spChg>
        <pc:spChg chg="add del">
          <ac:chgData name="松田 莉桜乃" userId="d2ee464845646e77" providerId="LiveId" clId="{A71FE5A4-1E0C-42D5-AD1F-94D82D9CD8F3}" dt="2023-09-04T05:05:14.249" v="203" actId="26606"/>
          <ac:spMkLst>
            <pc:docMk/>
            <pc:sldMk cId="2285852204" sldId="259"/>
            <ac:spMk id="1071" creationId="{92ABFDB6-1495-B51F-A05D-C73867758561}"/>
          </ac:spMkLst>
        </pc:spChg>
        <pc:spChg chg="add del">
          <ac:chgData name="松田 莉桜乃" userId="d2ee464845646e77" providerId="LiveId" clId="{A71FE5A4-1E0C-42D5-AD1F-94D82D9CD8F3}" dt="2023-09-04T05:05:19.246" v="205" actId="26606"/>
          <ac:spMkLst>
            <pc:docMk/>
            <pc:sldMk cId="2285852204" sldId="259"/>
            <ac:spMk id="1073" creationId="{9AA72BD9-2C5A-4EDC-931F-5AA08EACA0F3}"/>
          </ac:spMkLst>
        </pc:spChg>
        <pc:spChg chg="add del">
          <ac:chgData name="松田 莉桜乃" userId="d2ee464845646e77" providerId="LiveId" clId="{A71FE5A4-1E0C-42D5-AD1F-94D82D9CD8F3}" dt="2023-09-04T05:05:19.246" v="205" actId="26606"/>
          <ac:spMkLst>
            <pc:docMk/>
            <pc:sldMk cId="2285852204" sldId="259"/>
            <ac:spMk id="1074" creationId="{8A6DB0E6-E65F-4229-A5A0-2500203B6CC3}"/>
          </ac:spMkLst>
        </pc:spChg>
        <pc:spChg chg="add del">
          <ac:chgData name="松田 莉桜乃" userId="d2ee464845646e77" providerId="LiveId" clId="{A71FE5A4-1E0C-42D5-AD1F-94D82D9CD8F3}" dt="2023-09-04T05:05:19.246" v="205" actId="26606"/>
          <ac:spMkLst>
            <pc:docMk/>
            <pc:sldMk cId="2285852204" sldId="259"/>
            <ac:spMk id="1075" creationId="{55D4142C-5077-457F-A6AD-3FECFDB39685}"/>
          </ac:spMkLst>
        </pc:spChg>
        <pc:spChg chg="add del">
          <ac:chgData name="松田 莉桜乃" userId="d2ee464845646e77" providerId="LiveId" clId="{A71FE5A4-1E0C-42D5-AD1F-94D82D9CD8F3}" dt="2023-09-04T05:05:19.246" v="205" actId="26606"/>
          <ac:spMkLst>
            <pc:docMk/>
            <pc:sldMk cId="2285852204" sldId="259"/>
            <ac:spMk id="1076" creationId="{7A5F0580-5EE9-419F-96EE-B6529EF6E7D0}"/>
          </ac:spMkLst>
        </pc:spChg>
        <pc:spChg chg="add del">
          <ac:chgData name="松田 莉桜乃" userId="d2ee464845646e77" providerId="LiveId" clId="{A71FE5A4-1E0C-42D5-AD1F-94D82D9CD8F3}" dt="2023-09-04T05:05:19.246" v="205" actId="26606"/>
          <ac:spMkLst>
            <pc:docMk/>
            <pc:sldMk cId="2285852204" sldId="259"/>
            <ac:spMk id="1077" creationId="{B493A909-CBF0-335B-6F95-D62994EA3918}"/>
          </ac:spMkLst>
        </pc:spChg>
        <pc:spChg chg="add del">
          <ac:chgData name="松田 莉桜乃" userId="d2ee464845646e77" providerId="LiveId" clId="{A71FE5A4-1E0C-42D5-AD1F-94D82D9CD8F3}" dt="2023-09-04T05:05:27.532" v="207" actId="26606"/>
          <ac:spMkLst>
            <pc:docMk/>
            <pc:sldMk cId="2285852204" sldId="259"/>
            <ac:spMk id="1079" creationId="{0288C6B4-AFC3-407F-A595-EFFD38D4CCAF}"/>
          </ac:spMkLst>
        </pc:spChg>
        <pc:spChg chg="add del">
          <ac:chgData name="松田 莉桜乃" userId="d2ee464845646e77" providerId="LiveId" clId="{A71FE5A4-1E0C-42D5-AD1F-94D82D9CD8F3}" dt="2023-09-04T05:05:27.532" v="207" actId="26606"/>
          <ac:spMkLst>
            <pc:docMk/>
            <pc:sldMk cId="2285852204" sldId="259"/>
            <ac:spMk id="1080" creationId="{CF236821-17FE-429B-8D2C-08E13A64EA40}"/>
          </ac:spMkLst>
        </pc:spChg>
        <pc:spChg chg="add del">
          <ac:chgData name="松田 莉桜乃" userId="d2ee464845646e77" providerId="LiveId" clId="{A71FE5A4-1E0C-42D5-AD1F-94D82D9CD8F3}" dt="2023-09-04T05:05:27.532" v="207" actId="26606"/>
          <ac:spMkLst>
            <pc:docMk/>
            <pc:sldMk cId="2285852204" sldId="259"/>
            <ac:spMk id="1081" creationId="{C0BDBCD2-E081-43AB-9119-C55465E59757}"/>
          </ac:spMkLst>
        </pc:spChg>
        <pc:spChg chg="add del">
          <ac:chgData name="松田 莉桜乃" userId="d2ee464845646e77" providerId="LiveId" clId="{A71FE5A4-1E0C-42D5-AD1F-94D82D9CD8F3}" dt="2023-09-04T05:05:27.532" v="207" actId="26606"/>
          <ac:spMkLst>
            <pc:docMk/>
            <pc:sldMk cId="2285852204" sldId="259"/>
            <ac:spMk id="1082" creationId="{98E79BE4-34FE-485A-98A5-92CE8F7C4743}"/>
          </ac:spMkLst>
        </pc:spChg>
        <pc:spChg chg="add del">
          <ac:chgData name="松田 莉桜乃" userId="d2ee464845646e77" providerId="LiveId" clId="{A71FE5A4-1E0C-42D5-AD1F-94D82D9CD8F3}" dt="2023-09-04T05:05:27.532" v="207" actId="26606"/>
          <ac:spMkLst>
            <pc:docMk/>
            <pc:sldMk cId="2285852204" sldId="259"/>
            <ac:spMk id="1083" creationId="{7A5F0580-5EE9-419F-96EE-B6529EF6E7D0}"/>
          </ac:spMkLst>
        </pc:spChg>
        <pc:spChg chg="add del">
          <ac:chgData name="松田 莉桜乃" userId="d2ee464845646e77" providerId="LiveId" clId="{A71FE5A4-1E0C-42D5-AD1F-94D82D9CD8F3}" dt="2023-09-04T05:05:27.532" v="207" actId="26606"/>
          <ac:spMkLst>
            <pc:docMk/>
            <pc:sldMk cId="2285852204" sldId="259"/>
            <ac:spMk id="1084" creationId="{EC358075-BB65-321C-45B8-B801D629BE57}"/>
          </ac:spMkLst>
        </pc:spChg>
        <pc:spChg chg="add del">
          <ac:chgData name="松田 莉桜乃" userId="d2ee464845646e77" providerId="LiveId" clId="{A71FE5A4-1E0C-42D5-AD1F-94D82D9CD8F3}" dt="2023-09-04T05:05:37.479" v="209" actId="26606"/>
          <ac:spMkLst>
            <pc:docMk/>
            <pc:sldMk cId="2285852204" sldId="259"/>
            <ac:spMk id="1086" creationId="{92468898-5A6E-4D55-85EC-308E785EE06C}"/>
          </ac:spMkLst>
        </pc:spChg>
        <pc:spChg chg="add del">
          <ac:chgData name="松田 莉桜乃" userId="d2ee464845646e77" providerId="LiveId" clId="{A71FE5A4-1E0C-42D5-AD1F-94D82D9CD8F3}" dt="2023-09-04T05:05:37.479" v="209" actId="26606"/>
          <ac:spMkLst>
            <pc:docMk/>
            <pc:sldMk cId="2285852204" sldId="259"/>
            <ac:spMk id="1087" creationId="{3E23A947-2D45-4208-AE2B-64948C87A3EB}"/>
          </ac:spMkLst>
        </pc:spChg>
        <pc:spChg chg="add del">
          <ac:chgData name="松田 莉桜乃" userId="d2ee464845646e77" providerId="LiveId" clId="{A71FE5A4-1E0C-42D5-AD1F-94D82D9CD8F3}" dt="2023-09-04T05:05:37.479" v="209" actId="26606"/>
          <ac:spMkLst>
            <pc:docMk/>
            <pc:sldMk cId="2285852204" sldId="259"/>
            <ac:spMk id="1088" creationId="{E5BBB0F9-6A59-4D02-A9C7-A2D6516684CE}"/>
          </ac:spMkLst>
        </pc:spChg>
        <pc:spChg chg="add del">
          <ac:chgData name="松田 莉桜乃" userId="d2ee464845646e77" providerId="LiveId" clId="{A71FE5A4-1E0C-42D5-AD1F-94D82D9CD8F3}" dt="2023-09-04T05:05:37.479" v="209" actId="26606"/>
          <ac:spMkLst>
            <pc:docMk/>
            <pc:sldMk cId="2285852204" sldId="259"/>
            <ac:spMk id="1089" creationId="{06B72BDB-B69A-7018-7105-172CCE4DBA50}"/>
          </ac:spMkLst>
        </pc:spChg>
        <pc:spChg chg="add">
          <ac:chgData name="松田 莉桜乃" userId="d2ee464845646e77" providerId="LiveId" clId="{A71FE5A4-1E0C-42D5-AD1F-94D82D9CD8F3}" dt="2023-09-04T05:05:37.486" v="210" actId="26606"/>
          <ac:spMkLst>
            <pc:docMk/>
            <pc:sldMk cId="2285852204" sldId="259"/>
            <ac:spMk id="1091" creationId="{8FC9BE17-9A7B-462D-AE50-3D8777387304}"/>
          </ac:spMkLst>
        </pc:spChg>
        <pc:spChg chg="add">
          <ac:chgData name="松田 莉桜乃" userId="d2ee464845646e77" providerId="LiveId" clId="{A71FE5A4-1E0C-42D5-AD1F-94D82D9CD8F3}" dt="2023-09-04T05:05:37.486" v="210" actId="26606"/>
          <ac:spMkLst>
            <pc:docMk/>
            <pc:sldMk cId="2285852204" sldId="259"/>
            <ac:spMk id="1092" creationId="{3EBE8569-6AEC-4B8C-8D53-2DE337CDBA65}"/>
          </ac:spMkLst>
        </pc:spChg>
        <pc:spChg chg="add">
          <ac:chgData name="松田 莉桜乃" userId="d2ee464845646e77" providerId="LiveId" clId="{A71FE5A4-1E0C-42D5-AD1F-94D82D9CD8F3}" dt="2023-09-04T05:05:37.486" v="210" actId="26606"/>
          <ac:spMkLst>
            <pc:docMk/>
            <pc:sldMk cId="2285852204" sldId="259"/>
            <ac:spMk id="1093" creationId="{55D4142C-5077-457F-A6AD-3FECFDB39685}"/>
          </ac:spMkLst>
        </pc:spChg>
        <pc:spChg chg="add">
          <ac:chgData name="松田 莉桜乃" userId="d2ee464845646e77" providerId="LiveId" clId="{A71FE5A4-1E0C-42D5-AD1F-94D82D9CD8F3}" dt="2023-09-04T05:05:37.486" v="210" actId="26606"/>
          <ac:spMkLst>
            <pc:docMk/>
            <pc:sldMk cId="2285852204" sldId="259"/>
            <ac:spMk id="1094" creationId="{7A5F0580-5EE9-419F-96EE-B6529EF6E7D0}"/>
          </ac:spMkLst>
        </pc:spChg>
        <pc:spChg chg="add mod">
          <ac:chgData name="松田 莉桜乃" userId="d2ee464845646e77" providerId="LiveId" clId="{A71FE5A4-1E0C-42D5-AD1F-94D82D9CD8F3}" dt="2023-09-04T05:19:52.932" v="496" actId="20577"/>
          <ac:spMkLst>
            <pc:docMk/>
            <pc:sldMk cId="2285852204" sldId="259"/>
            <ac:spMk id="1095" creationId="{ED4636FF-659B-BDA9-84D9-69904E1E02DC}"/>
          </ac:spMkLst>
        </pc:spChg>
        <pc:picChg chg="add mod">
          <ac:chgData name="松田 莉桜乃" userId="d2ee464845646e77" providerId="LiveId" clId="{A71FE5A4-1E0C-42D5-AD1F-94D82D9CD8F3}" dt="2023-09-04T06:35:37.578" v="1834"/>
          <ac:picMkLst>
            <pc:docMk/>
            <pc:sldMk cId="2285852204" sldId="259"/>
            <ac:picMk id="7" creationId="{D415C378-1590-4C98-FD1F-B085FD4534E9}"/>
          </ac:picMkLst>
        </pc:picChg>
        <pc:picChg chg="add mod">
          <ac:chgData name="松田 莉桜乃" userId="d2ee464845646e77" providerId="LiveId" clId="{A71FE5A4-1E0C-42D5-AD1F-94D82D9CD8F3}" dt="2023-09-04T05:05:37.486" v="210" actId="26606"/>
          <ac:picMkLst>
            <pc:docMk/>
            <pc:sldMk cId="2285852204" sldId="259"/>
            <ac:picMk id="1026" creationId="{238358E3-DBBA-E8F7-A964-183642B09DBC}"/>
          </ac:picMkLst>
        </pc:picChg>
      </pc:sldChg>
      <pc:sldChg chg="addSp delSp modSp mod modTransition modAnim">
        <pc:chgData name="松田 莉桜乃" userId="d2ee464845646e77" providerId="LiveId" clId="{A71FE5A4-1E0C-42D5-AD1F-94D82D9CD8F3}" dt="2023-09-04T07:07:59.271" v="1935"/>
        <pc:sldMkLst>
          <pc:docMk/>
          <pc:sldMk cId="1575127365" sldId="260"/>
        </pc:sldMkLst>
        <pc:picChg chg="add del mod">
          <ac:chgData name="松田 莉桜乃" userId="d2ee464845646e77" providerId="LiveId" clId="{A71FE5A4-1E0C-42D5-AD1F-94D82D9CD8F3}" dt="2023-09-04T06:46:04.823" v="1912"/>
          <ac:picMkLst>
            <pc:docMk/>
            <pc:sldMk cId="1575127365" sldId="260"/>
            <ac:picMk id="11" creationId="{192B3AD4-D614-B0D0-06A3-66A42C0A2E59}"/>
          </ac:picMkLst>
        </pc:picChg>
        <pc:picChg chg="add del mod ord">
          <ac:chgData name="松田 莉桜乃" userId="d2ee464845646e77" providerId="LiveId" clId="{A71FE5A4-1E0C-42D5-AD1F-94D82D9CD8F3}" dt="2023-09-04T06:46:15.793" v="1913"/>
          <ac:picMkLst>
            <pc:docMk/>
            <pc:sldMk cId="1575127365" sldId="260"/>
            <ac:picMk id="16" creationId="{37938903-636A-715C-248A-0B73C6B838AB}"/>
          </ac:picMkLst>
        </pc:picChg>
        <pc:picChg chg="add del mod">
          <ac:chgData name="松田 莉桜乃" userId="d2ee464845646e77" providerId="LiveId" clId="{A71FE5A4-1E0C-42D5-AD1F-94D82D9CD8F3}" dt="2023-09-04T06:47:01.464" v="1915"/>
          <ac:picMkLst>
            <pc:docMk/>
            <pc:sldMk cId="1575127365" sldId="260"/>
            <ac:picMk id="17" creationId="{2BFB1D62-3E04-FFD3-8F0C-7E7DAC61D70B}"/>
          </ac:picMkLst>
        </pc:picChg>
        <pc:picChg chg="add del mod ord">
          <ac:chgData name="松田 莉桜乃" userId="d2ee464845646e77" providerId="LiveId" clId="{A71FE5A4-1E0C-42D5-AD1F-94D82D9CD8F3}" dt="2023-09-04T06:47:12.773" v="1916"/>
          <ac:picMkLst>
            <pc:docMk/>
            <pc:sldMk cId="1575127365" sldId="260"/>
            <ac:picMk id="20" creationId="{00676AEC-CFDF-6AEB-DB98-6C5034A99D71}"/>
          </ac:picMkLst>
        </pc:picChg>
        <pc:picChg chg="add del mod">
          <ac:chgData name="松田 莉桜乃" userId="d2ee464845646e77" providerId="LiveId" clId="{A71FE5A4-1E0C-42D5-AD1F-94D82D9CD8F3}" dt="2023-09-04T06:47:16.412" v="1918"/>
          <ac:picMkLst>
            <pc:docMk/>
            <pc:sldMk cId="1575127365" sldId="260"/>
            <ac:picMk id="21" creationId="{14C5574A-4CB9-718D-50AE-1AB356B8A6EA}"/>
          </ac:picMkLst>
        </pc:picChg>
        <pc:picChg chg="add del mod ord">
          <ac:chgData name="松田 莉桜乃" userId="d2ee464845646e77" providerId="LiveId" clId="{A71FE5A4-1E0C-42D5-AD1F-94D82D9CD8F3}" dt="2023-09-04T06:49:13.888" v="1919"/>
          <ac:picMkLst>
            <pc:docMk/>
            <pc:sldMk cId="1575127365" sldId="260"/>
            <ac:picMk id="24" creationId="{3689804C-CF71-27DF-7FB7-0EC3558EF46D}"/>
          </ac:picMkLst>
        </pc:picChg>
        <pc:picChg chg="add del mod">
          <ac:chgData name="松田 莉桜乃" userId="d2ee464845646e77" providerId="LiveId" clId="{A71FE5A4-1E0C-42D5-AD1F-94D82D9CD8F3}" dt="2023-09-04T07:07:23.415" v="1934"/>
          <ac:picMkLst>
            <pc:docMk/>
            <pc:sldMk cId="1575127365" sldId="260"/>
            <ac:picMk id="25" creationId="{DB0D07E9-72BF-FEC2-812E-08E07C4950DD}"/>
          </ac:picMkLst>
        </pc:picChg>
        <pc:picChg chg="add del mod ord">
          <ac:chgData name="松田 莉桜乃" userId="d2ee464845646e77" providerId="LiveId" clId="{A71FE5A4-1E0C-42D5-AD1F-94D82D9CD8F3}" dt="2023-09-04T07:07:59.271" v="1935"/>
          <ac:picMkLst>
            <pc:docMk/>
            <pc:sldMk cId="1575127365" sldId="260"/>
            <ac:picMk id="30" creationId="{92CD37F1-9BEB-ABA9-F860-AD75CAD955D1}"/>
          </ac:picMkLst>
        </pc:picChg>
        <pc:picChg chg="add mod">
          <ac:chgData name="松田 莉桜乃" userId="d2ee464845646e77" providerId="LiveId" clId="{A71FE5A4-1E0C-42D5-AD1F-94D82D9CD8F3}" dt="2023-09-04T07:07:59.271" v="1935"/>
          <ac:picMkLst>
            <pc:docMk/>
            <pc:sldMk cId="1575127365" sldId="260"/>
            <ac:picMk id="31" creationId="{5426143E-81EE-B92E-5ABF-7F5786067C8D}"/>
          </ac:picMkLst>
        </pc:picChg>
      </pc:sldChg>
      <pc:sldChg chg="addSp modSp">
        <pc:chgData name="松田 莉桜乃" userId="d2ee464845646e77" providerId="LiveId" clId="{A71FE5A4-1E0C-42D5-AD1F-94D82D9CD8F3}" dt="2023-09-04T06:49:53.749" v="1920"/>
        <pc:sldMkLst>
          <pc:docMk/>
          <pc:sldMk cId="2752828383" sldId="261"/>
        </pc:sldMkLst>
        <pc:picChg chg="add mod">
          <ac:chgData name="松田 莉桜乃" userId="d2ee464845646e77" providerId="LiveId" clId="{A71FE5A4-1E0C-42D5-AD1F-94D82D9CD8F3}" dt="2023-09-04T06:49:53.749" v="1920"/>
          <ac:picMkLst>
            <pc:docMk/>
            <pc:sldMk cId="2752828383" sldId="261"/>
            <ac:picMk id="17" creationId="{9C370FF2-8B22-D76F-93DC-3CF2F44212F3}"/>
          </ac:picMkLst>
        </pc:picChg>
      </pc:sldChg>
      <pc:sldChg chg="addSp delSp modSp new mod">
        <pc:chgData name="松田 莉桜乃" userId="d2ee464845646e77" providerId="LiveId" clId="{A71FE5A4-1E0C-42D5-AD1F-94D82D9CD8F3}" dt="2023-09-04T06:34:28.359" v="1833"/>
        <pc:sldMkLst>
          <pc:docMk/>
          <pc:sldMk cId="3546329805" sldId="262"/>
        </pc:sldMkLst>
        <pc:spChg chg="add del mod">
          <ac:chgData name="松田 莉桜乃" userId="d2ee464845646e77" providerId="LiveId" clId="{A71FE5A4-1E0C-42D5-AD1F-94D82D9CD8F3}" dt="2023-09-04T05:43:12.512" v="1007" actId="478"/>
          <ac:spMkLst>
            <pc:docMk/>
            <pc:sldMk cId="3546329805" sldId="262"/>
            <ac:spMk id="4" creationId="{0147D836-67B7-5B8A-914A-D121A73A44FC}"/>
          </ac:spMkLst>
        </pc:spChg>
        <pc:spChg chg="add del mod">
          <ac:chgData name="松田 莉桜乃" userId="d2ee464845646e77" providerId="LiveId" clId="{A71FE5A4-1E0C-42D5-AD1F-94D82D9CD8F3}" dt="2023-09-04T05:42:39.773" v="1003" actId="478"/>
          <ac:spMkLst>
            <pc:docMk/>
            <pc:sldMk cId="3546329805" sldId="262"/>
            <ac:spMk id="6" creationId="{2F5587FD-68EF-630B-305B-1B7766E53F52}"/>
          </ac:spMkLst>
        </pc:spChg>
        <pc:spChg chg="add mod">
          <ac:chgData name="松田 莉桜乃" userId="d2ee464845646e77" providerId="LiveId" clId="{A71FE5A4-1E0C-42D5-AD1F-94D82D9CD8F3}" dt="2023-09-04T05:44:43.375" v="1044" actId="1076"/>
          <ac:spMkLst>
            <pc:docMk/>
            <pc:sldMk cId="3546329805" sldId="262"/>
            <ac:spMk id="7" creationId="{1CE66BFE-8E55-9910-5FD5-1AD5DEB6B5E5}"/>
          </ac:spMkLst>
        </pc:spChg>
        <pc:spChg chg="add mod">
          <ac:chgData name="松田 莉桜乃" userId="d2ee464845646e77" providerId="LiveId" clId="{A71FE5A4-1E0C-42D5-AD1F-94D82D9CD8F3}" dt="2023-09-04T05:52:49.837" v="1443" actId="14100"/>
          <ac:spMkLst>
            <pc:docMk/>
            <pc:sldMk cId="3546329805" sldId="262"/>
            <ac:spMk id="8" creationId="{6799A811-33BA-3576-FC58-F7E2D331C8BD}"/>
          </ac:spMkLst>
        </pc:spChg>
        <pc:spChg chg="add mod">
          <ac:chgData name="松田 莉桜乃" userId="d2ee464845646e77" providerId="LiveId" clId="{A71FE5A4-1E0C-42D5-AD1F-94D82D9CD8F3}" dt="2023-09-04T05:52:54.592" v="1444" actId="14100"/>
          <ac:spMkLst>
            <pc:docMk/>
            <pc:sldMk cId="3546329805" sldId="262"/>
            <ac:spMk id="9" creationId="{60F176DA-AE34-F4A0-4D1B-FEF1B789CCAE}"/>
          </ac:spMkLst>
        </pc:spChg>
        <pc:spChg chg="add mod">
          <ac:chgData name="松田 莉桜乃" userId="d2ee464845646e77" providerId="LiveId" clId="{A71FE5A4-1E0C-42D5-AD1F-94D82D9CD8F3}" dt="2023-09-04T05:55:55.353" v="1562" actId="14100"/>
          <ac:spMkLst>
            <pc:docMk/>
            <pc:sldMk cId="3546329805" sldId="262"/>
            <ac:spMk id="10" creationId="{CF62487F-B034-2167-8F3C-528FA6019ADD}"/>
          </ac:spMkLst>
        </pc:spChg>
        <pc:spChg chg="add mod">
          <ac:chgData name="松田 莉桜乃" userId="d2ee464845646e77" providerId="LiveId" clId="{A71FE5A4-1E0C-42D5-AD1F-94D82D9CD8F3}" dt="2023-09-04T05:59:34.055" v="1655" actId="20577"/>
          <ac:spMkLst>
            <pc:docMk/>
            <pc:sldMk cId="3546329805" sldId="262"/>
            <ac:spMk id="11" creationId="{D6DEB6D1-ADBB-0F8D-753B-9FB54F8AD001}"/>
          </ac:spMkLst>
        </pc:spChg>
        <pc:picChg chg="add mod">
          <ac:chgData name="松田 莉桜乃" userId="d2ee464845646e77" providerId="LiveId" clId="{A71FE5A4-1E0C-42D5-AD1F-94D82D9CD8F3}" dt="2023-09-04T05:52:00.464" v="1439" actId="14100"/>
          <ac:picMkLst>
            <pc:docMk/>
            <pc:sldMk cId="3546329805" sldId="262"/>
            <ac:picMk id="3" creationId="{D842F7E3-9E2B-0B49-8839-7B51AA3E6D0E}"/>
          </ac:picMkLst>
        </pc:picChg>
        <pc:picChg chg="add mod">
          <ac:chgData name="松田 莉桜乃" userId="d2ee464845646e77" providerId="LiveId" clId="{A71FE5A4-1E0C-42D5-AD1F-94D82D9CD8F3}" dt="2023-09-04T06:34:28.359" v="1833"/>
          <ac:picMkLst>
            <pc:docMk/>
            <pc:sldMk cId="3546329805" sldId="262"/>
            <ac:picMk id="14" creationId="{8C06414C-DEB1-9EC5-329C-B68F86284E09}"/>
          </ac:picMkLst>
        </pc:picChg>
      </pc:sldChg>
      <pc:sldChg chg="addSp delSp modSp new mod modTransition setBg addAnim delAnim modAnim setClrOvrMap">
        <pc:chgData name="松田 莉桜乃" userId="d2ee464845646e77" providerId="LiveId" clId="{A71FE5A4-1E0C-42D5-AD1F-94D82D9CD8F3}" dt="2023-09-04T07:06:34.456" v="1932"/>
        <pc:sldMkLst>
          <pc:docMk/>
          <pc:sldMk cId="3603139575" sldId="263"/>
        </pc:sldMkLst>
        <pc:spChg chg="mod">
          <ac:chgData name="松田 莉桜乃" userId="d2ee464845646e77" providerId="LiveId" clId="{A71FE5A4-1E0C-42D5-AD1F-94D82D9CD8F3}" dt="2023-09-04T06:42:02.736" v="1845" actId="26606"/>
          <ac:spMkLst>
            <pc:docMk/>
            <pc:sldMk cId="3603139575" sldId="263"/>
            <ac:spMk id="2" creationId="{4A51D29B-E77D-3DB6-FCBF-B43842FB6679}"/>
          </ac:spMkLst>
        </pc:spChg>
        <pc:spChg chg="add del mod">
          <ac:chgData name="松田 莉桜乃" userId="d2ee464845646e77" providerId="LiveId" clId="{A71FE5A4-1E0C-42D5-AD1F-94D82D9CD8F3}" dt="2023-09-04T06:21:39.135" v="1787" actId="26606"/>
          <ac:spMkLst>
            <pc:docMk/>
            <pc:sldMk cId="3603139575" sldId="263"/>
            <ac:spMk id="3" creationId="{2685289C-1A57-6553-E369-B7DF5FF77A12}"/>
          </ac:spMkLst>
        </pc:spChg>
        <pc:spChg chg="add del">
          <ac:chgData name="松田 莉桜乃" userId="d2ee464845646e77" providerId="LiveId" clId="{A71FE5A4-1E0C-42D5-AD1F-94D82D9CD8F3}" dt="2023-09-04T06:21:29.041" v="1782" actId="26606"/>
          <ac:spMkLst>
            <pc:docMk/>
            <pc:sldMk cId="3603139575" sldId="263"/>
            <ac:spMk id="8" creationId="{E777E57D-6A88-4B5B-A068-2BA7FF4E8CCA}"/>
          </ac:spMkLst>
        </pc:spChg>
        <pc:spChg chg="add del">
          <ac:chgData name="松田 莉桜乃" userId="d2ee464845646e77" providerId="LiveId" clId="{A71FE5A4-1E0C-42D5-AD1F-94D82D9CD8F3}" dt="2023-09-04T06:21:31.153" v="1784" actId="26606"/>
          <ac:spMkLst>
            <pc:docMk/>
            <pc:sldMk cId="3603139575" sldId="263"/>
            <ac:spMk id="9" creationId="{8D06CE56-3881-4ADA-8CEF-D18B02C242A3}"/>
          </ac:spMkLst>
        </pc:spChg>
        <pc:spChg chg="add del">
          <ac:chgData name="松田 莉桜乃" userId="d2ee464845646e77" providerId="LiveId" clId="{A71FE5A4-1E0C-42D5-AD1F-94D82D9CD8F3}" dt="2023-09-04T06:21:29.041" v="1782" actId="26606"/>
          <ac:spMkLst>
            <pc:docMk/>
            <pc:sldMk cId="3603139575" sldId="263"/>
            <ac:spMk id="10" creationId="{F7117410-A2A4-4085-9ADC-46744551DBDE}"/>
          </ac:spMkLst>
        </pc:spChg>
        <pc:spChg chg="add del">
          <ac:chgData name="松田 莉桜乃" userId="d2ee464845646e77" providerId="LiveId" clId="{A71FE5A4-1E0C-42D5-AD1F-94D82D9CD8F3}" dt="2023-09-04T06:21:31.153" v="1784" actId="26606"/>
          <ac:spMkLst>
            <pc:docMk/>
            <pc:sldMk cId="3603139575" sldId="263"/>
            <ac:spMk id="11" creationId="{79F3C543-62EC-4433-9C93-A2CD8764E9B4}"/>
          </ac:spMkLst>
        </pc:spChg>
        <pc:spChg chg="add del">
          <ac:chgData name="松田 莉桜乃" userId="d2ee464845646e77" providerId="LiveId" clId="{A71FE5A4-1E0C-42D5-AD1F-94D82D9CD8F3}" dt="2023-09-04T06:21:29.041" v="1782" actId="26606"/>
          <ac:spMkLst>
            <pc:docMk/>
            <pc:sldMk cId="3603139575" sldId="263"/>
            <ac:spMk id="12" creationId="{99F74EB5-E547-4FB4-95F5-BCC788F3C4A0}"/>
          </ac:spMkLst>
        </pc:spChg>
        <pc:spChg chg="add del">
          <ac:chgData name="松田 莉桜乃" userId="d2ee464845646e77" providerId="LiveId" clId="{A71FE5A4-1E0C-42D5-AD1F-94D82D9CD8F3}" dt="2023-09-04T06:21:31.153" v="1784" actId="26606"/>
          <ac:spMkLst>
            <pc:docMk/>
            <pc:sldMk cId="3603139575" sldId="263"/>
            <ac:spMk id="13" creationId="{0671A8AE-40A1-4631-A6B8-581AFF065482}"/>
          </ac:spMkLst>
        </pc:spChg>
        <pc:spChg chg="add del">
          <ac:chgData name="松田 莉桜乃" userId="d2ee464845646e77" providerId="LiveId" clId="{A71FE5A4-1E0C-42D5-AD1F-94D82D9CD8F3}" dt="2023-09-04T06:21:39.119" v="1786" actId="26606"/>
          <ac:spMkLst>
            <pc:docMk/>
            <pc:sldMk cId="3603139575" sldId="263"/>
            <ac:spMk id="14" creationId="{463EEC44-1BA3-44ED-81FC-A644B04B2A44}"/>
          </ac:spMkLst>
        </pc:spChg>
        <pc:spChg chg="add del">
          <ac:chgData name="松田 莉桜乃" userId="d2ee464845646e77" providerId="LiveId" clId="{A71FE5A4-1E0C-42D5-AD1F-94D82D9CD8F3}" dt="2023-09-04T06:21:31.153" v="1784" actId="26606"/>
          <ac:spMkLst>
            <pc:docMk/>
            <pc:sldMk cId="3603139575" sldId="263"/>
            <ac:spMk id="15" creationId="{A44CD100-6267-4E62-AA64-2182A3A6A1C0}"/>
          </ac:spMkLst>
        </pc:spChg>
        <pc:spChg chg="add del mod">
          <ac:chgData name="松田 莉桜乃" userId="d2ee464845646e77" providerId="LiveId" clId="{A71FE5A4-1E0C-42D5-AD1F-94D82D9CD8F3}" dt="2023-09-04T06:41:40.180" v="1843" actId="478"/>
          <ac:spMkLst>
            <pc:docMk/>
            <pc:sldMk cId="3603139575" sldId="263"/>
            <ac:spMk id="16" creationId="{95D9A03C-CD92-214E-1D30-E3D5D97B45F7}"/>
          </ac:spMkLst>
        </pc:spChg>
        <pc:spChg chg="add del">
          <ac:chgData name="松田 莉桜乃" userId="d2ee464845646e77" providerId="LiveId" clId="{A71FE5A4-1E0C-42D5-AD1F-94D82D9CD8F3}" dt="2023-09-04T06:21:31.153" v="1784" actId="26606"/>
          <ac:spMkLst>
            <pc:docMk/>
            <pc:sldMk cId="3603139575" sldId="263"/>
            <ac:spMk id="17" creationId="{AF2F604E-43BE-4DC3-B983-E071523364F8}"/>
          </ac:spMkLst>
        </pc:spChg>
        <pc:spChg chg="add del">
          <ac:chgData name="松田 莉桜乃" userId="d2ee464845646e77" providerId="LiveId" clId="{A71FE5A4-1E0C-42D5-AD1F-94D82D9CD8F3}" dt="2023-09-04T06:21:31.153" v="1784" actId="26606"/>
          <ac:spMkLst>
            <pc:docMk/>
            <pc:sldMk cId="3603139575" sldId="263"/>
            <ac:spMk id="19" creationId="{08C9B587-E65E-4B52-B37C-ABEBB6E87928}"/>
          </ac:spMkLst>
        </pc:spChg>
        <pc:spChg chg="add del">
          <ac:chgData name="松田 莉桜乃" userId="d2ee464845646e77" providerId="LiveId" clId="{A71FE5A4-1E0C-42D5-AD1F-94D82D9CD8F3}" dt="2023-09-04T06:21:39.119" v="1786" actId="26606"/>
          <ac:spMkLst>
            <pc:docMk/>
            <pc:sldMk cId="3603139575" sldId="263"/>
            <ac:spMk id="21" creationId="{1C799903-48D5-4A31-A1A2-541072D9771E}"/>
          </ac:spMkLst>
        </pc:spChg>
        <pc:spChg chg="add del">
          <ac:chgData name="松田 莉桜乃" userId="d2ee464845646e77" providerId="LiveId" clId="{A71FE5A4-1E0C-42D5-AD1F-94D82D9CD8F3}" dt="2023-09-04T06:21:39.119" v="1786" actId="26606"/>
          <ac:spMkLst>
            <pc:docMk/>
            <pc:sldMk cId="3603139575" sldId="263"/>
            <ac:spMk id="22" creationId="{8EFFF109-FC58-4FD3-BE05-9775A1310F55}"/>
          </ac:spMkLst>
        </pc:spChg>
        <pc:spChg chg="add del">
          <ac:chgData name="松田 莉桜乃" userId="d2ee464845646e77" providerId="LiveId" clId="{A71FE5A4-1E0C-42D5-AD1F-94D82D9CD8F3}" dt="2023-09-04T06:21:39.119" v="1786" actId="26606"/>
          <ac:spMkLst>
            <pc:docMk/>
            <pc:sldMk cId="3603139575" sldId="263"/>
            <ac:spMk id="23" creationId="{E1B96AD6-92A9-4273-A62B-96A1C3E0BA95}"/>
          </ac:spMkLst>
        </pc:spChg>
        <pc:spChg chg="add del">
          <ac:chgData name="松田 莉桜乃" userId="d2ee464845646e77" providerId="LiveId" clId="{A71FE5A4-1E0C-42D5-AD1F-94D82D9CD8F3}" dt="2023-09-04T06:21:39.119" v="1786" actId="26606"/>
          <ac:spMkLst>
            <pc:docMk/>
            <pc:sldMk cId="3603139575" sldId="263"/>
            <ac:spMk id="24" creationId="{2685289C-1A57-6553-E369-B7DF5FF77A12}"/>
          </ac:spMkLst>
        </pc:spChg>
        <pc:spChg chg="add del">
          <ac:chgData name="松田 莉桜乃" userId="d2ee464845646e77" providerId="LiveId" clId="{A71FE5A4-1E0C-42D5-AD1F-94D82D9CD8F3}" dt="2023-09-04T06:41:45.249" v="1844" actId="26606"/>
          <ac:spMkLst>
            <pc:docMk/>
            <pc:sldMk cId="3603139575" sldId="263"/>
            <ac:spMk id="26" creationId="{E777E57D-6A88-4B5B-A068-2BA7FF4E8CCA}"/>
          </ac:spMkLst>
        </pc:spChg>
        <pc:spChg chg="add del">
          <ac:chgData name="松田 莉桜乃" userId="d2ee464845646e77" providerId="LiveId" clId="{A71FE5A4-1E0C-42D5-AD1F-94D82D9CD8F3}" dt="2023-09-04T06:41:45.249" v="1844" actId="26606"/>
          <ac:spMkLst>
            <pc:docMk/>
            <pc:sldMk cId="3603139575" sldId="263"/>
            <ac:spMk id="27" creationId="{F7117410-A2A4-4085-9ADC-46744551DBDE}"/>
          </ac:spMkLst>
        </pc:spChg>
        <pc:spChg chg="add del">
          <ac:chgData name="松田 莉桜乃" userId="d2ee464845646e77" providerId="LiveId" clId="{A71FE5A4-1E0C-42D5-AD1F-94D82D9CD8F3}" dt="2023-09-04T06:41:45.249" v="1844" actId="26606"/>
          <ac:spMkLst>
            <pc:docMk/>
            <pc:sldMk cId="3603139575" sldId="263"/>
            <ac:spMk id="28" creationId="{99F74EB5-E547-4FB4-95F5-BCC788F3C4A0}"/>
          </ac:spMkLst>
        </pc:spChg>
        <pc:spChg chg="add mod">
          <ac:chgData name="松田 莉桜乃" userId="d2ee464845646e77" providerId="LiveId" clId="{A71FE5A4-1E0C-42D5-AD1F-94D82D9CD8F3}" dt="2023-09-04T06:43:12.418" v="1908" actId="20577"/>
          <ac:spMkLst>
            <pc:docMk/>
            <pc:sldMk cId="3603139575" sldId="263"/>
            <ac:spMk id="29" creationId="{2685289C-1A57-6553-E369-B7DF5FF77A12}"/>
          </ac:spMkLst>
        </pc:spChg>
        <pc:spChg chg="add del">
          <ac:chgData name="松田 莉桜乃" userId="d2ee464845646e77" providerId="LiveId" clId="{A71FE5A4-1E0C-42D5-AD1F-94D82D9CD8F3}" dt="2023-09-04T06:41:27.661" v="1837" actId="26606"/>
          <ac:spMkLst>
            <pc:docMk/>
            <pc:sldMk cId="3603139575" sldId="263"/>
            <ac:spMk id="34" creationId="{8D06CE56-3881-4ADA-8CEF-D18B02C242A3}"/>
          </ac:spMkLst>
        </pc:spChg>
        <pc:spChg chg="add del">
          <ac:chgData name="松田 莉桜乃" userId="d2ee464845646e77" providerId="LiveId" clId="{A71FE5A4-1E0C-42D5-AD1F-94D82D9CD8F3}" dt="2023-09-04T06:42:02.736" v="1845" actId="26606"/>
          <ac:spMkLst>
            <pc:docMk/>
            <pc:sldMk cId="3603139575" sldId="263"/>
            <ac:spMk id="35" creationId="{9AA72BD9-2C5A-4EDC-931F-5AA08EACA0F3}"/>
          </ac:spMkLst>
        </pc:spChg>
        <pc:spChg chg="add del">
          <ac:chgData name="松田 莉桜乃" userId="d2ee464845646e77" providerId="LiveId" clId="{A71FE5A4-1E0C-42D5-AD1F-94D82D9CD8F3}" dt="2023-09-04T06:41:27.661" v="1837" actId="26606"/>
          <ac:spMkLst>
            <pc:docMk/>
            <pc:sldMk cId="3603139575" sldId="263"/>
            <ac:spMk id="36" creationId="{79F3C543-62EC-4433-9C93-A2CD8764E9B4}"/>
          </ac:spMkLst>
        </pc:spChg>
        <pc:spChg chg="add del">
          <ac:chgData name="松田 莉桜乃" userId="d2ee464845646e77" providerId="LiveId" clId="{A71FE5A4-1E0C-42D5-AD1F-94D82D9CD8F3}" dt="2023-09-04T06:42:02.736" v="1845" actId="26606"/>
          <ac:spMkLst>
            <pc:docMk/>
            <pc:sldMk cId="3603139575" sldId="263"/>
            <ac:spMk id="37" creationId="{8A6DB0E6-E65F-4229-A5A0-2500203B6CC3}"/>
          </ac:spMkLst>
        </pc:spChg>
        <pc:spChg chg="add del">
          <ac:chgData name="松田 莉桜乃" userId="d2ee464845646e77" providerId="LiveId" clId="{A71FE5A4-1E0C-42D5-AD1F-94D82D9CD8F3}" dt="2023-09-04T06:41:27.661" v="1837" actId="26606"/>
          <ac:spMkLst>
            <pc:docMk/>
            <pc:sldMk cId="3603139575" sldId="263"/>
            <ac:spMk id="38" creationId="{C7B352FC-1F44-4AB9-A2BD-FBF231C6B1C1}"/>
          </ac:spMkLst>
        </pc:spChg>
        <pc:spChg chg="add del">
          <ac:chgData name="松田 莉桜乃" userId="d2ee464845646e77" providerId="LiveId" clId="{A71FE5A4-1E0C-42D5-AD1F-94D82D9CD8F3}" dt="2023-09-04T06:42:02.736" v="1845" actId="26606"/>
          <ac:spMkLst>
            <pc:docMk/>
            <pc:sldMk cId="3603139575" sldId="263"/>
            <ac:spMk id="39" creationId="{55D4142C-5077-457F-A6AD-3FECFDB39685}"/>
          </ac:spMkLst>
        </pc:spChg>
        <pc:spChg chg="add del">
          <ac:chgData name="松田 莉桜乃" userId="d2ee464845646e77" providerId="LiveId" clId="{A71FE5A4-1E0C-42D5-AD1F-94D82D9CD8F3}" dt="2023-09-04T06:41:27.661" v="1837" actId="26606"/>
          <ac:spMkLst>
            <pc:docMk/>
            <pc:sldMk cId="3603139575" sldId="263"/>
            <ac:spMk id="40" creationId="{0ADDB668-2CA4-4D2B-9C34-3487CA330BA8}"/>
          </ac:spMkLst>
        </pc:spChg>
        <pc:spChg chg="add del">
          <ac:chgData name="松田 莉桜乃" userId="d2ee464845646e77" providerId="LiveId" clId="{A71FE5A4-1E0C-42D5-AD1F-94D82D9CD8F3}" dt="2023-09-04T06:42:02.736" v="1845" actId="26606"/>
          <ac:spMkLst>
            <pc:docMk/>
            <pc:sldMk cId="3603139575" sldId="263"/>
            <ac:spMk id="41" creationId="{7A5F0580-5EE9-419F-96EE-B6529EF6E7D0}"/>
          </ac:spMkLst>
        </pc:spChg>
        <pc:spChg chg="add del">
          <ac:chgData name="松田 莉桜乃" userId="d2ee464845646e77" providerId="LiveId" clId="{A71FE5A4-1E0C-42D5-AD1F-94D82D9CD8F3}" dt="2023-09-04T06:41:27.661" v="1837" actId="26606"/>
          <ac:spMkLst>
            <pc:docMk/>
            <pc:sldMk cId="3603139575" sldId="263"/>
            <ac:spMk id="42" creationId="{2568BC19-F052-4108-93E1-6A3D1DEC072F}"/>
          </ac:spMkLst>
        </pc:spChg>
        <pc:spChg chg="add">
          <ac:chgData name="松田 莉桜乃" userId="d2ee464845646e77" providerId="LiveId" clId="{A71FE5A4-1E0C-42D5-AD1F-94D82D9CD8F3}" dt="2023-09-04T06:42:02.736" v="1845" actId="26606"/>
          <ac:spMkLst>
            <pc:docMk/>
            <pc:sldMk cId="3603139575" sldId="263"/>
            <ac:spMk id="43" creationId="{8D06CE56-3881-4ADA-8CEF-D18B02C242A3}"/>
          </ac:spMkLst>
        </pc:spChg>
        <pc:spChg chg="add del">
          <ac:chgData name="松田 莉桜乃" userId="d2ee464845646e77" providerId="LiveId" clId="{A71FE5A4-1E0C-42D5-AD1F-94D82D9CD8F3}" dt="2023-09-04T06:41:27.661" v="1837" actId="26606"/>
          <ac:spMkLst>
            <pc:docMk/>
            <pc:sldMk cId="3603139575" sldId="263"/>
            <ac:spMk id="44" creationId="{D5FD337D-4D6B-4C8B-B6F5-121097E09881}"/>
          </ac:spMkLst>
        </pc:spChg>
        <pc:spChg chg="add">
          <ac:chgData name="松田 莉桜乃" userId="d2ee464845646e77" providerId="LiveId" clId="{A71FE5A4-1E0C-42D5-AD1F-94D82D9CD8F3}" dt="2023-09-04T06:42:02.736" v="1845" actId="26606"/>
          <ac:spMkLst>
            <pc:docMk/>
            <pc:sldMk cId="3603139575" sldId="263"/>
            <ac:spMk id="45" creationId="{79F3C543-62EC-4433-9C93-A2CD8764E9B4}"/>
          </ac:spMkLst>
        </pc:spChg>
        <pc:spChg chg="add del">
          <ac:chgData name="松田 莉桜乃" userId="d2ee464845646e77" providerId="LiveId" clId="{A71FE5A4-1E0C-42D5-AD1F-94D82D9CD8F3}" dt="2023-09-04T06:41:29.496" v="1839" actId="26606"/>
          <ac:spMkLst>
            <pc:docMk/>
            <pc:sldMk cId="3603139575" sldId="263"/>
            <ac:spMk id="46" creationId="{8D06CE56-3881-4ADA-8CEF-D18B02C242A3}"/>
          </ac:spMkLst>
        </pc:spChg>
        <pc:spChg chg="add del">
          <ac:chgData name="松田 莉桜乃" userId="d2ee464845646e77" providerId="LiveId" clId="{A71FE5A4-1E0C-42D5-AD1F-94D82D9CD8F3}" dt="2023-09-04T06:41:29.496" v="1839" actId="26606"/>
          <ac:spMkLst>
            <pc:docMk/>
            <pc:sldMk cId="3603139575" sldId="263"/>
            <ac:spMk id="47" creationId="{79F3C543-62EC-4433-9C93-A2CD8764E9B4}"/>
          </ac:spMkLst>
        </pc:spChg>
        <pc:spChg chg="add del">
          <ac:chgData name="松田 莉桜乃" userId="d2ee464845646e77" providerId="LiveId" clId="{A71FE5A4-1E0C-42D5-AD1F-94D82D9CD8F3}" dt="2023-09-04T06:41:29.496" v="1839" actId="26606"/>
          <ac:spMkLst>
            <pc:docMk/>
            <pc:sldMk cId="3603139575" sldId="263"/>
            <ac:spMk id="48" creationId="{0671A8AE-40A1-4631-A6B8-581AFF065482}"/>
          </ac:spMkLst>
        </pc:spChg>
        <pc:spChg chg="add del">
          <ac:chgData name="松田 莉桜乃" userId="d2ee464845646e77" providerId="LiveId" clId="{A71FE5A4-1E0C-42D5-AD1F-94D82D9CD8F3}" dt="2023-09-04T06:41:29.496" v="1839" actId="26606"/>
          <ac:spMkLst>
            <pc:docMk/>
            <pc:sldMk cId="3603139575" sldId="263"/>
            <ac:spMk id="49" creationId="{A44CD100-6267-4E62-AA64-2182A3A6A1C0}"/>
          </ac:spMkLst>
        </pc:spChg>
        <pc:spChg chg="add del">
          <ac:chgData name="松田 莉桜乃" userId="d2ee464845646e77" providerId="LiveId" clId="{A71FE5A4-1E0C-42D5-AD1F-94D82D9CD8F3}" dt="2023-09-04T06:41:29.496" v="1839" actId="26606"/>
          <ac:spMkLst>
            <pc:docMk/>
            <pc:sldMk cId="3603139575" sldId="263"/>
            <ac:spMk id="50" creationId="{AF2F604E-43BE-4DC3-B983-E071523364F8}"/>
          </ac:spMkLst>
        </pc:spChg>
        <pc:spChg chg="add del">
          <ac:chgData name="松田 莉桜乃" userId="d2ee464845646e77" providerId="LiveId" clId="{A71FE5A4-1E0C-42D5-AD1F-94D82D9CD8F3}" dt="2023-09-04T06:41:29.496" v="1839" actId="26606"/>
          <ac:spMkLst>
            <pc:docMk/>
            <pc:sldMk cId="3603139575" sldId="263"/>
            <ac:spMk id="51" creationId="{08C9B587-E65E-4B52-B37C-ABEBB6E87928}"/>
          </ac:spMkLst>
        </pc:spChg>
        <pc:spChg chg="add del">
          <ac:chgData name="松田 莉桜乃" userId="d2ee464845646e77" providerId="LiveId" clId="{A71FE5A4-1E0C-42D5-AD1F-94D82D9CD8F3}" dt="2023-09-04T06:41:35.173" v="1842" actId="26606"/>
          <ac:spMkLst>
            <pc:docMk/>
            <pc:sldMk cId="3603139575" sldId="263"/>
            <ac:spMk id="53" creationId="{8D06CE56-3881-4ADA-8CEF-D18B02C242A3}"/>
          </ac:spMkLst>
        </pc:spChg>
        <pc:spChg chg="add del">
          <ac:chgData name="松田 莉桜乃" userId="d2ee464845646e77" providerId="LiveId" clId="{A71FE5A4-1E0C-42D5-AD1F-94D82D9CD8F3}" dt="2023-09-04T06:41:35.173" v="1842" actId="26606"/>
          <ac:spMkLst>
            <pc:docMk/>
            <pc:sldMk cId="3603139575" sldId="263"/>
            <ac:spMk id="54" creationId="{79F3C543-62EC-4433-9C93-A2CD8764E9B4}"/>
          </ac:spMkLst>
        </pc:spChg>
        <pc:spChg chg="add del">
          <ac:chgData name="松田 莉桜乃" userId="d2ee464845646e77" providerId="LiveId" clId="{A71FE5A4-1E0C-42D5-AD1F-94D82D9CD8F3}" dt="2023-09-04T06:41:35.173" v="1842" actId="26606"/>
          <ac:spMkLst>
            <pc:docMk/>
            <pc:sldMk cId="3603139575" sldId="263"/>
            <ac:spMk id="55" creationId="{C7B352FC-1F44-4AB9-A2BD-FBF231C6B1C1}"/>
          </ac:spMkLst>
        </pc:spChg>
        <pc:spChg chg="add del">
          <ac:chgData name="松田 莉桜乃" userId="d2ee464845646e77" providerId="LiveId" clId="{A71FE5A4-1E0C-42D5-AD1F-94D82D9CD8F3}" dt="2023-09-04T06:41:35.173" v="1842" actId="26606"/>
          <ac:spMkLst>
            <pc:docMk/>
            <pc:sldMk cId="3603139575" sldId="263"/>
            <ac:spMk id="56" creationId="{0ADDB668-2CA4-4D2B-9C34-3487CA330BA8}"/>
          </ac:spMkLst>
        </pc:spChg>
        <pc:spChg chg="add del">
          <ac:chgData name="松田 莉桜乃" userId="d2ee464845646e77" providerId="LiveId" clId="{A71FE5A4-1E0C-42D5-AD1F-94D82D9CD8F3}" dt="2023-09-04T06:41:35.173" v="1842" actId="26606"/>
          <ac:spMkLst>
            <pc:docMk/>
            <pc:sldMk cId="3603139575" sldId="263"/>
            <ac:spMk id="57" creationId="{2568BC19-F052-4108-93E1-6A3D1DEC072F}"/>
          </ac:spMkLst>
        </pc:spChg>
        <pc:spChg chg="add del">
          <ac:chgData name="松田 莉桜乃" userId="d2ee464845646e77" providerId="LiveId" clId="{A71FE5A4-1E0C-42D5-AD1F-94D82D9CD8F3}" dt="2023-09-04T06:41:35.173" v="1842" actId="26606"/>
          <ac:spMkLst>
            <pc:docMk/>
            <pc:sldMk cId="3603139575" sldId="263"/>
            <ac:spMk id="58" creationId="{D5FD337D-4D6B-4C8B-B6F5-121097E09881}"/>
          </ac:spMkLst>
        </pc:spChg>
        <pc:spChg chg="add">
          <ac:chgData name="松田 莉桜乃" userId="d2ee464845646e77" providerId="LiveId" clId="{A71FE5A4-1E0C-42D5-AD1F-94D82D9CD8F3}" dt="2023-09-04T06:42:02.736" v="1845" actId="26606"/>
          <ac:spMkLst>
            <pc:docMk/>
            <pc:sldMk cId="3603139575" sldId="263"/>
            <ac:spMk id="59" creationId="{007891EC-4501-44ED-A8C8-B11B6DB767AB}"/>
          </ac:spMkLst>
        </pc:spChg>
        <pc:picChg chg="add del">
          <ac:chgData name="松田 莉桜乃" userId="d2ee464845646e77" providerId="LiveId" clId="{A71FE5A4-1E0C-42D5-AD1F-94D82D9CD8F3}" dt="2023-09-04T06:21:31.153" v="1784" actId="26606"/>
          <ac:picMkLst>
            <pc:docMk/>
            <pc:sldMk cId="3603139575" sldId="263"/>
            <ac:picMk id="5" creationId="{A2690856-84A5-427E-213E-CFEDE42C5B98}"/>
          </ac:picMkLst>
        </pc:picChg>
        <pc:picChg chg="add del mod ord">
          <ac:chgData name="松田 莉桜乃" userId="d2ee464845646e77" providerId="LiveId" clId="{A71FE5A4-1E0C-42D5-AD1F-94D82D9CD8F3}" dt="2023-09-04T06:41:40.180" v="1843" actId="478"/>
          <ac:picMkLst>
            <pc:docMk/>
            <pc:sldMk cId="3603139575" sldId="263"/>
            <ac:picMk id="7" creationId="{32D99216-ECFA-4439-FF3B-B4A13D383821}"/>
          </ac:picMkLst>
        </pc:picChg>
        <pc:picChg chg="add mod">
          <ac:chgData name="松田 莉桜乃" userId="d2ee464845646e77" providerId="LiveId" clId="{A71FE5A4-1E0C-42D5-AD1F-94D82D9CD8F3}" dt="2023-09-04T06:43:13.992" v="1909" actId="1076"/>
          <ac:picMkLst>
            <pc:docMk/>
            <pc:sldMk cId="3603139575" sldId="263"/>
            <ac:picMk id="31" creationId="{D033E93F-263A-DE82-42BB-F5BAC318A59E}"/>
          </ac:picMkLst>
        </pc:picChg>
        <pc:picChg chg="add del mod">
          <ac:chgData name="松田 莉桜乃" userId="d2ee464845646e77" providerId="LiveId" clId="{A71FE5A4-1E0C-42D5-AD1F-94D82D9CD8F3}" dt="2023-09-04T07:06:19.997" v="1931"/>
          <ac:picMkLst>
            <pc:docMk/>
            <pc:sldMk cId="3603139575" sldId="263"/>
            <ac:picMk id="60" creationId="{E78AE2B3-1F03-18FB-5289-5DF2357C78A2}"/>
          </ac:picMkLst>
        </pc:picChg>
        <pc:picChg chg="add del mod ord">
          <ac:chgData name="松田 莉桜乃" userId="d2ee464845646e77" providerId="LiveId" clId="{A71FE5A4-1E0C-42D5-AD1F-94D82D9CD8F3}" dt="2023-09-04T07:06:34.456" v="1932"/>
          <ac:picMkLst>
            <pc:docMk/>
            <pc:sldMk cId="3603139575" sldId="263"/>
            <ac:picMk id="63" creationId="{B80831C0-A38C-48B4-B2E9-30BADFBA0081}"/>
          </ac:picMkLst>
        </pc:picChg>
        <pc:picChg chg="add mod">
          <ac:chgData name="松田 莉桜乃" userId="d2ee464845646e77" providerId="LiveId" clId="{A71FE5A4-1E0C-42D5-AD1F-94D82D9CD8F3}" dt="2023-09-04T07:06:34.456" v="1932"/>
          <ac:picMkLst>
            <pc:docMk/>
            <pc:sldMk cId="3603139575" sldId="263"/>
            <ac:picMk id="64" creationId="{CA6399A4-385A-8686-6876-077FAB925F95}"/>
          </ac:picMkLst>
        </pc:picChg>
        <pc:cxnChg chg="add">
          <ac:chgData name="松田 莉桜乃" userId="d2ee464845646e77" providerId="LiveId" clId="{A71FE5A4-1E0C-42D5-AD1F-94D82D9CD8F3}" dt="2023-09-04T06:42:02.736" v="1845" actId="26606"/>
          <ac:cxnSpMkLst>
            <pc:docMk/>
            <pc:sldMk cId="3603139575" sldId="263"/>
            <ac:cxnSpMk id="52" creationId="{34E5597F-CE67-4085-9548-E6A8036DA3BB}"/>
          </ac:cxnSpMkLst>
        </pc:cxnChg>
      </pc:sldChg>
      <pc:sldChg chg="new del">
        <pc:chgData name="松田 莉桜乃" userId="d2ee464845646e77" providerId="LiveId" clId="{A71FE5A4-1E0C-42D5-AD1F-94D82D9CD8F3}" dt="2023-09-04T06:24:04.251" v="1790" actId="47"/>
        <pc:sldMkLst>
          <pc:docMk/>
          <pc:sldMk cId="876809156" sldId="264"/>
        </pc:sldMkLst>
      </pc:sldChg>
      <pc:sldChg chg="addSp delSp modSp mod modTransition modAnim">
        <pc:chgData name="松田 莉桜乃" userId="d2ee464845646e77" providerId="LiveId" clId="{A71FE5A4-1E0C-42D5-AD1F-94D82D9CD8F3}" dt="2023-09-04T07:03:50.573" v="1927"/>
        <pc:sldMkLst>
          <pc:docMk/>
          <pc:sldMk cId="1065085680" sldId="265"/>
        </pc:sldMkLst>
        <pc:picChg chg="add del mod">
          <ac:chgData name="松田 莉桜乃" userId="d2ee464845646e77" providerId="LiveId" clId="{A71FE5A4-1E0C-42D5-AD1F-94D82D9CD8F3}" dt="2023-09-04T07:01:51.915" v="1923"/>
          <ac:picMkLst>
            <pc:docMk/>
            <pc:sldMk cId="1065085680" sldId="265"/>
            <ac:picMk id="14" creationId="{332B9876-0E85-06DE-B549-D5D6A3ECF51C}"/>
          </ac:picMkLst>
        </pc:picChg>
        <pc:picChg chg="add del mod ord">
          <ac:chgData name="松田 莉桜乃" userId="d2ee464845646e77" providerId="LiveId" clId="{A71FE5A4-1E0C-42D5-AD1F-94D82D9CD8F3}" dt="2023-09-04T07:02:36.315" v="1924"/>
          <ac:picMkLst>
            <pc:docMk/>
            <pc:sldMk cId="1065085680" sldId="265"/>
            <ac:picMk id="17" creationId="{7A636509-AEAD-044A-8D5B-5876715BFB01}"/>
          </ac:picMkLst>
        </pc:picChg>
        <pc:picChg chg="add del mod">
          <ac:chgData name="松田 莉桜乃" userId="d2ee464845646e77" providerId="LiveId" clId="{A71FE5A4-1E0C-42D5-AD1F-94D82D9CD8F3}" dt="2023-09-04T07:03:05.797" v="1926"/>
          <ac:picMkLst>
            <pc:docMk/>
            <pc:sldMk cId="1065085680" sldId="265"/>
            <ac:picMk id="18" creationId="{CB9601C2-77F9-83D2-6D9A-E9B60689FBC2}"/>
          </ac:picMkLst>
        </pc:picChg>
        <pc:picChg chg="add del mod ord">
          <ac:chgData name="松田 莉桜乃" userId="d2ee464845646e77" providerId="LiveId" clId="{A71FE5A4-1E0C-42D5-AD1F-94D82D9CD8F3}" dt="2023-09-04T07:03:50.573" v="1927"/>
          <ac:picMkLst>
            <pc:docMk/>
            <pc:sldMk cId="1065085680" sldId="265"/>
            <ac:picMk id="22" creationId="{6890F9A3-3906-2B61-4DA3-8D12B8FFA56D}"/>
          </ac:picMkLst>
        </pc:picChg>
        <pc:picChg chg="add mod">
          <ac:chgData name="松田 莉桜乃" userId="d2ee464845646e77" providerId="LiveId" clId="{A71FE5A4-1E0C-42D5-AD1F-94D82D9CD8F3}" dt="2023-09-04T07:03:50.573" v="1927"/>
          <ac:picMkLst>
            <pc:docMk/>
            <pc:sldMk cId="1065085680" sldId="265"/>
            <ac:picMk id="23" creationId="{E7CC20BF-7CFD-5BA1-BEF1-36A35AD8BEA4}"/>
          </ac:picMkLst>
        </pc:picChg>
      </pc:sldChg>
      <pc:sldChg chg="addSp modSp">
        <pc:chgData name="松田 莉桜乃" userId="d2ee464845646e77" providerId="LiveId" clId="{A71FE5A4-1E0C-42D5-AD1F-94D82D9CD8F3}" dt="2023-09-04T07:05:23.965" v="1928"/>
        <pc:sldMkLst>
          <pc:docMk/>
          <pc:sldMk cId="415984669" sldId="267"/>
        </pc:sldMkLst>
        <pc:picChg chg="add mod">
          <ac:chgData name="松田 莉桜乃" userId="d2ee464845646e77" providerId="LiveId" clId="{A71FE5A4-1E0C-42D5-AD1F-94D82D9CD8F3}" dt="2023-09-04T07:05:23.965" v="1928"/>
          <ac:picMkLst>
            <pc:docMk/>
            <pc:sldMk cId="415984669" sldId="267"/>
            <ac:picMk id="14" creationId="{9F1C7C6D-C8C7-C325-CA19-4D9EA6E03387}"/>
          </ac:picMkLst>
        </pc:picChg>
      </pc:sldChg>
      <pc:sldMasterChg chg="add del addSldLayout delSldLayout">
        <pc:chgData name="松田 莉桜乃" userId="d2ee464845646e77" providerId="LiveId" clId="{A71FE5A4-1E0C-42D5-AD1F-94D82D9CD8F3}" dt="2023-09-04T04:42:10.449" v="17" actId="26606"/>
        <pc:sldMasterMkLst>
          <pc:docMk/>
          <pc:sldMasterMk cId="2411369533" sldId="2147483648"/>
        </pc:sldMasterMkLst>
        <pc:sldLayoutChg chg="add del">
          <pc:chgData name="松田 莉桜乃" userId="d2ee464845646e77" providerId="LiveId" clId="{A71FE5A4-1E0C-42D5-AD1F-94D82D9CD8F3}" dt="2023-09-04T04:42:10.449" v="17" actId="26606"/>
          <pc:sldLayoutMkLst>
            <pc:docMk/>
            <pc:sldMasterMk cId="2411369533" sldId="2147483648"/>
            <pc:sldLayoutMk cId="2589349494" sldId="2147483649"/>
          </pc:sldLayoutMkLst>
        </pc:sldLayoutChg>
        <pc:sldLayoutChg chg="add del">
          <pc:chgData name="松田 莉桜乃" userId="d2ee464845646e77" providerId="LiveId" clId="{A71FE5A4-1E0C-42D5-AD1F-94D82D9CD8F3}" dt="2023-09-04T04:42:10.449" v="17" actId="26606"/>
          <pc:sldLayoutMkLst>
            <pc:docMk/>
            <pc:sldMasterMk cId="2411369533" sldId="2147483648"/>
            <pc:sldLayoutMk cId="2353419462" sldId="2147483650"/>
          </pc:sldLayoutMkLst>
        </pc:sldLayoutChg>
        <pc:sldLayoutChg chg="add del">
          <pc:chgData name="松田 莉桜乃" userId="d2ee464845646e77" providerId="LiveId" clId="{A71FE5A4-1E0C-42D5-AD1F-94D82D9CD8F3}" dt="2023-09-04T04:42:10.449" v="17" actId="26606"/>
          <pc:sldLayoutMkLst>
            <pc:docMk/>
            <pc:sldMasterMk cId="2411369533" sldId="2147483648"/>
            <pc:sldLayoutMk cId="724739005" sldId="2147483651"/>
          </pc:sldLayoutMkLst>
        </pc:sldLayoutChg>
        <pc:sldLayoutChg chg="add del">
          <pc:chgData name="松田 莉桜乃" userId="d2ee464845646e77" providerId="LiveId" clId="{A71FE5A4-1E0C-42D5-AD1F-94D82D9CD8F3}" dt="2023-09-04T04:42:10.449" v="17" actId="26606"/>
          <pc:sldLayoutMkLst>
            <pc:docMk/>
            <pc:sldMasterMk cId="2411369533" sldId="2147483648"/>
            <pc:sldLayoutMk cId="128422198" sldId="2147483652"/>
          </pc:sldLayoutMkLst>
        </pc:sldLayoutChg>
        <pc:sldLayoutChg chg="add del">
          <pc:chgData name="松田 莉桜乃" userId="d2ee464845646e77" providerId="LiveId" clId="{A71FE5A4-1E0C-42D5-AD1F-94D82D9CD8F3}" dt="2023-09-04T04:42:10.449" v="17" actId="26606"/>
          <pc:sldLayoutMkLst>
            <pc:docMk/>
            <pc:sldMasterMk cId="2411369533" sldId="2147483648"/>
            <pc:sldLayoutMk cId="4043843575" sldId="2147483653"/>
          </pc:sldLayoutMkLst>
        </pc:sldLayoutChg>
        <pc:sldLayoutChg chg="add del">
          <pc:chgData name="松田 莉桜乃" userId="d2ee464845646e77" providerId="LiveId" clId="{A71FE5A4-1E0C-42D5-AD1F-94D82D9CD8F3}" dt="2023-09-04T04:42:10.449" v="17" actId="26606"/>
          <pc:sldLayoutMkLst>
            <pc:docMk/>
            <pc:sldMasterMk cId="2411369533" sldId="2147483648"/>
            <pc:sldLayoutMk cId="1009911259" sldId="2147483654"/>
          </pc:sldLayoutMkLst>
        </pc:sldLayoutChg>
        <pc:sldLayoutChg chg="add del">
          <pc:chgData name="松田 莉桜乃" userId="d2ee464845646e77" providerId="LiveId" clId="{A71FE5A4-1E0C-42D5-AD1F-94D82D9CD8F3}" dt="2023-09-04T04:42:10.449" v="17" actId="26606"/>
          <pc:sldLayoutMkLst>
            <pc:docMk/>
            <pc:sldMasterMk cId="2411369533" sldId="2147483648"/>
            <pc:sldLayoutMk cId="3237763235" sldId="2147483655"/>
          </pc:sldLayoutMkLst>
        </pc:sldLayoutChg>
        <pc:sldLayoutChg chg="add del">
          <pc:chgData name="松田 莉桜乃" userId="d2ee464845646e77" providerId="LiveId" clId="{A71FE5A4-1E0C-42D5-AD1F-94D82D9CD8F3}" dt="2023-09-04T04:42:10.449" v="17" actId="26606"/>
          <pc:sldLayoutMkLst>
            <pc:docMk/>
            <pc:sldMasterMk cId="2411369533" sldId="2147483648"/>
            <pc:sldLayoutMk cId="1544066931" sldId="2147483656"/>
          </pc:sldLayoutMkLst>
        </pc:sldLayoutChg>
        <pc:sldLayoutChg chg="add del">
          <pc:chgData name="松田 莉桜乃" userId="d2ee464845646e77" providerId="LiveId" clId="{A71FE5A4-1E0C-42D5-AD1F-94D82D9CD8F3}" dt="2023-09-04T04:42:10.449" v="17" actId="26606"/>
          <pc:sldLayoutMkLst>
            <pc:docMk/>
            <pc:sldMasterMk cId="2411369533" sldId="2147483648"/>
            <pc:sldLayoutMk cId="795289588" sldId="2147483657"/>
          </pc:sldLayoutMkLst>
        </pc:sldLayoutChg>
        <pc:sldLayoutChg chg="add del">
          <pc:chgData name="松田 莉桜乃" userId="d2ee464845646e77" providerId="LiveId" clId="{A71FE5A4-1E0C-42D5-AD1F-94D82D9CD8F3}" dt="2023-09-04T04:42:10.449" v="17" actId="26606"/>
          <pc:sldLayoutMkLst>
            <pc:docMk/>
            <pc:sldMasterMk cId="2411369533" sldId="2147483648"/>
            <pc:sldLayoutMk cId="4047918138" sldId="2147483658"/>
          </pc:sldLayoutMkLst>
        </pc:sldLayoutChg>
        <pc:sldLayoutChg chg="add del">
          <pc:chgData name="松田 莉桜乃" userId="d2ee464845646e77" providerId="LiveId" clId="{A71FE5A4-1E0C-42D5-AD1F-94D82D9CD8F3}" dt="2023-09-04T04:42:10.449" v="17" actId="26606"/>
          <pc:sldLayoutMkLst>
            <pc:docMk/>
            <pc:sldMasterMk cId="2411369533" sldId="2147483648"/>
            <pc:sldLayoutMk cId="2778065611" sldId="2147483659"/>
          </pc:sldLayoutMkLst>
        </pc:sldLayoutChg>
      </pc:sldMasterChg>
      <pc:sldMasterChg chg="add del replId addSldLayout delSldLayout">
        <pc:chgData name="松田 莉桜乃" userId="d2ee464845646e77" providerId="LiveId" clId="{A71FE5A4-1E0C-42D5-AD1F-94D82D9CD8F3}" dt="2023-09-04T04:41:59.565" v="14" actId="26606"/>
        <pc:sldMasterMkLst>
          <pc:docMk/>
          <pc:sldMasterMk cId="1208151011" sldId="2147483660"/>
        </pc:sldMasterMkLst>
        <pc:sldLayoutChg chg="add del">
          <pc:chgData name="松田 莉桜乃" userId="d2ee464845646e77" providerId="LiveId" clId="{A71FE5A4-1E0C-42D5-AD1F-94D82D9CD8F3}" dt="2023-09-04T04:41:59.565" v="14" actId="26606"/>
          <pc:sldLayoutMkLst>
            <pc:docMk/>
            <pc:sldMasterMk cId="1208151011" sldId="2147483660"/>
            <pc:sldLayoutMk cId="2082105821" sldId="2147483661"/>
          </pc:sldLayoutMkLst>
        </pc:sldLayoutChg>
        <pc:sldLayoutChg chg="add del replId">
          <pc:chgData name="松田 莉桜乃" userId="d2ee464845646e77" providerId="LiveId" clId="{A71FE5A4-1E0C-42D5-AD1F-94D82D9CD8F3}" dt="2023-09-04T04:41:59.565" v="14" actId="26606"/>
          <pc:sldLayoutMkLst>
            <pc:docMk/>
            <pc:sldMasterMk cId="1208151011" sldId="2147483660"/>
            <pc:sldLayoutMk cId="1682501771" sldId="2147483662"/>
          </pc:sldLayoutMkLst>
        </pc:sldLayoutChg>
        <pc:sldLayoutChg chg="add del replId">
          <pc:chgData name="松田 莉桜乃" userId="d2ee464845646e77" providerId="LiveId" clId="{A71FE5A4-1E0C-42D5-AD1F-94D82D9CD8F3}" dt="2023-09-04T04:41:59.565" v="14" actId="26606"/>
          <pc:sldLayoutMkLst>
            <pc:docMk/>
            <pc:sldMasterMk cId="1208151011" sldId="2147483660"/>
            <pc:sldLayoutMk cId="2685574800" sldId="2147483663"/>
          </pc:sldLayoutMkLst>
        </pc:sldLayoutChg>
        <pc:sldLayoutChg chg="add del replId">
          <pc:chgData name="松田 莉桜乃" userId="d2ee464845646e77" providerId="LiveId" clId="{A71FE5A4-1E0C-42D5-AD1F-94D82D9CD8F3}" dt="2023-09-04T04:41:59.565" v="14" actId="26606"/>
          <pc:sldLayoutMkLst>
            <pc:docMk/>
            <pc:sldMasterMk cId="1208151011" sldId="2147483660"/>
            <pc:sldLayoutMk cId="4014955827" sldId="2147483664"/>
          </pc:sldLayoutMkLst>
        </pc:sldLayoutChg>
        <pc:sldLayoutChg chg="add del replId">
          <pc:chgData name="松田 莉桜乃" userId="d2ee464845646e77" providerId="LiveId" clId="{A71FE5A4-1E0C-42D5-AD1F-94D82D9CD8F3}" dt="2023-09-04T04:41:59.565" v="14" actId="26606"/>
          <pc:sldLayoutMkLst>
            <pc:docMk/>
            <pc:sldMasterMk cId="1208151011" sldId="2147483660"/>
            <pc:sldLayoutMk cId="577169202" sldId="2147483665"/>
          </pc:sldLayoutMkLst>
        </pc:sldLayoutChg>
        <pc:sldLayoutChg chg="add del replId">
          <pc:chgData name="松田 莉桜乃" userId="d2ee464845646e77" providerId="LiveId" clId="{A71FE5A4-1E0C-42D5-AD1F-94D82D9CD8F3}" dt="2023-09-04T04:41:59.565" v="14" actId="26606"/>
          <pc:sldLayoutMkLst>
            <pc:docMk/>
            <pc:sldMasterMk cId="1208151011" sldId="2147483660"/>
            <pc:sldLayoutMk cId="341355121" sldId="2147483666"/>
          </pc:sldLayoutMkLst>
        </pc:sldLayoutChg>
        <pc:sldLayoutChg chg="add del replId">
          <pc:chgData name="松田 莉桜乃" userId="d2ee464845646e77" providerId="LiveId" clId="{A71FE5A4-1E0C-42D5-AD1F-94D82D9CD8F3}" dt="2023-09-04T04:41:59.565" v="14" actId="26606"/>
          <pc:sldLayoutMkLst>
            <pc:docMk/>
            <pc:sldMasterMk cId="1208151011" sldId="2147483660"/>
            <pc:sldLayoutMk cId="290440456" sldId="2147483667"/>
          </pc:sldLayoutMkLst>
        </pc:sldLayoutChg>
        <pc:sldLayoutChg chg="add del replId">
          <pc:chgData name="松田 莉桜乃" userId="d2ee464845646e77" providerId="LiveId" clId="{A71FE5A4-1E0C-42D5-AD1F-94D82D9CD8F3}" dt="2023-09-04T04:41:59.565" v="14" actId="26606"/>
          <pc:sldLayoutMkLst>
            <pc:docMk/>
            <pc:sldMasterMk cId="1208151011" sldId="2147483660"/>
            <pc:sldLayoutMk cId="4189563085" sldId="2147483668"/>
          </pc:sldLayoutMkLst>
        </pc:sldLayoutChg>
        <pc:sldLayoutChg chg="add del replId">
          <pc:chgData name="松田 莉桜乃" userId="d2ee464845646e77" providerId="LiveId" clId="{A71FE5A4-1E0C-42D5-AD1F-94D82D9CD8F3}" dt="2023-09-04T04:41:59.565" v="14" actId="26606"/>
          <pc:sldLayoutMkLst>
            <pc:docMk/>
            <pc:sldMasterMk cId="1208151011" sldId="2147483660"/>
            <pc:sldLayoutMk cId="1087067990" sldId="2147483669"/>
          </pc:sldLayoutMkLst>
        </pc:sldLayoutChg>
        <pc:sldLayoutChg chg="add del replId">
          <pc:chgData name="松田 莉桜乃" userId="d2ee464845646e77" providerId="LiveId" clId="{A71FE5A4-1E0C-42D5-AD1F-94D82D9CD8F3}" dt="2023-09-04T04:41:59.565" v="14" actId="26606"/>
          <pc:sldLayoutMkLst>
            <pc:docMk/>
            <pc:sldMasterMk cId="1208151011" sldId="2147483660"/>
            <pc:sldLayoutMk cId="3398925406" sldId="2147483670"/>
          </pc:sldLayoutMkLst>
        </pc:sldLayoutChg>
        <pc:sldLayoutChg chg="add del replId">
          <pc:chgData name="松田 莉桜乃" userId="d2ee464845646e77" providerId="LiveId" clId="{A71FE5A4-1E0C-42D5-AD1F-94D82D9CD8F3}" dt="2023-09-04T04:41:59.565" v="14" actId="26606"/>
          <pc:sldLayoutMkLst>
            <pc:docMk/>
            <pc:sldMasterMk cId="1208151011" sldId="2147483660"/>
            <pc:sldLayoutMk cId="3007346089" sldId="2147483671"/>
          </pc:sldLayoutMkLst>
        </pc:sldLayoutChg>
      </pc:sldMasterChg>
      <pc:sldMasterChg chg="add del replId addSldLayout delSldLayout">
        <pc:chgData name="松田 莉桜乃" userId="d2ee464845646e77" providerId="LiveId" clId="{A71FE5A4-1E0C-42D5-AD1F-94D82D9CD8F3}" dt="2023-09-04T04:40:38.847" v="6" actId="26606"/>
        <pc:sldMasterMkLst>
          <pc:docMk/>
          <pc:sldMasterMk cId="2441318193" sldId="2147483660"/>
        </pc:sldMasterMkLst>
        <pc:sldLayoutChg chg="add del">
          <pc:chgData name="松田 莉桜乃" userId="d2ee464845646e77" providerId="LiveId" clId="{A71FE5A4-1E0C-42D5-AD1F-94D82D9CD8F3}" dt="2023-09-04T04:40:38.847" v="6" actId="26606"/>
          <pc:sldLayoutMkLst>
            <pc:docMk/>
            <pc:sldMasterMk cId="2441318193" sldId="2147483660"/>
            <pc:sldLayoutMk cId="567736677" sldId="2147483661"/>
          </pc:sldLayoutMkLst>
        </pc:sldLayoutChg>
        <pc:sldLayoutChg chg="add del replId">
          <pc:chgData name="松田 莉桜乃" userId="d2ee464845646e77" providerId="LiveId" clId="{A71FE5A4-1E0C-42D5-AD1F-94D82D9CD8F3}" dt="2023-09-04T04:40:38.847" v="6" actId="26606"/>
          <pc:sldLayoutMkLst>
            <pc:docMk/>
            <pc:sldMasterMk cId="2441318193" sldId="2147483660"/>
            <pc:sldLayoutMk cId="1658626051" sldId="2147483662"/>
          </pc:sldLayoutMkLst>
        </pc:sldLayoutChg>
        <pc:sldLayoutChg chg="add del replId">
          <pc:chgData name="松田 莉桜乃" userId="d2ee464845646e77" providerId="LiveId" clId="{A71FE5A4-1E0C-42D5-AD1F-94D82D9CD8F3}" dt="2023-09-04T04:40:38.847" v="6" actId="26606"/>
          <pc:sldLayoutMkLst>
            <pc:docMk/>
            <pc:sldMasterMk cId="2441318193" sldId="2147483660"/>
            <pc:sldLayoutMk cId="851619571" sldId="2147483663"/>
          </pc:sldLayoutMkLst>
        </pc:sldLayoutChg>
        <pc:sldLayoutChg chg="add del replId">
          <pc:chgData name="松田 莉桜乃" userId="d2ee464845646e77" providerId="LiveId" clId="{A71FE5A4-1E0C-42D5-AD1F-94D82D9CD8F3}" dt="2023-09-04T04:40:38.847" v="6" actId="26606"/>
          <pc:sldLayoutMkLst>
            <pc:docMk/>
            <pc:sldMasterMk cId="2441318193" sldId="2147483660"/>
            <pc:sldLayoutMk cId="1851254794" sldId="2147483664"/>
          </pc:sldLayoutMkLst>
        </pc:sldLayoutChg>
        <pc:sldLayoutChg chg="add del replId">
          <pc:chgData name="松田 莉桜乃" userId="d2ee464845646e77" providerId="LiveId" clId="{A71FE5A4-1E0C-42D5-AD1F-94D82D9CD8F3}" dt="2023-09-04T04:40:38.847" v="6" actId="26606"/>
          <pc:sldLayoutMkLst>
            <pc:docMk/>
            <pc:sldMasterMk cId="2441318193" sldId="2147483660"/>
            <pc:sldLayoutMk cId="2111909872" sldId="2147483665"/>
          </pc:sldLayoutMkLst>
        </pc:sldLayoutChg>
        <pc:sldLayoutChg chg="add del replId">
          <pc:chgData name="松田 莉桜乃" userId="d2ee464845646e77" providerId="LiveId" clId="{A71FE5A4-1E0C-42D5-AD1F-94D82D9CD8F3}" dt="2023-09-04T04:40:38.847" v="6" actId="26606"/>
          <pc:sldLayoutMkLst>
            <pc:docMk/>
            <pc:sldMasterMk cId="2441318193" sldId="2147483660"/>
            <pc:sldLayoutMk cId="3418078340" sldId="2147483666"/>
          </pc:sldLayoutMkLst>
        </pc:sldLayoutChg>
        <pc:sldLayoutChg chg="add del replId">
          <pc:chgData name="松田 莉桜乃" userId="d2ee464845646e77" providerId="LiveId" clId="{A71FE5A4-1E0C-42D5-AD1F-94D82D9CD8F3}" dt="2023-09-04T04:40:38.847" v="6" actId="26606"/>
          <pc:sldLayoutMkLst>
            <pc:docMk/>
            <pc:sldMasterMk cId="2441318193" sldId="2147483660"/>
            <pc:sldLayoutMk cId="1773276823" sldId="2147483667"/>
          </pc:sldLayoutMkLst>
        </pc:sldLayoutChg>
        <pc:sldLayoutChg chg="add del replId">
          <pc:chgData name="松田 莉桜乃" userId="d2ee464845646e77" providerId="LiveId" clId="{A71FE5A4-1E0C-42D5-AD1F-94D82D9CD8F3}" dt="2023-09-04T04:40:38.847" v="6" actId="26606"/>
          <pc:sldLayoutMkLst>
            <pc:docMk/>
            <pc:sldMasterMk cId="2441318193" sldId="2147483660"/>
            <pc:sldLayoutMk cId="3990151382" sldId="2147483668"/>
          </pc:sldLayoutMkLst>
        </pc:sldLayoutChg>
        <pc:sldLayoutChg chg="add del replId">
          <pc:chgData name="松田 莉桜乃" userId="d2ee464845646e77" providerId="LiveId" clId="{A71FE5A4-1E0C-42D5-AD1F-94D82D9CD8F3}" dt="2023-09-04T04:40:38.847" v="6" actId="26606"/>
          <pc:sldLayoutMkLst>
            <pc:docMk/>
            <pc:sldMasterMk cId="2441318193" sldId="2147483660"/>
            <pc:sldLayoutMk cId="2460115322" sldId="2147483669"/>
          </pc:sldLayoutMkLst>
        </pc:sldLayoutChg>
        <pc:sldLayoutChg chg="add del replId">
          <pc:chgData name="松田 莉桜乃" userId="d2ee464845646e77" providerId="LiveId" clId="{A71FE5A4-1E0C-42D5-AD1F-94D82D9CD8F3}" dt="2023-09-04T04:40:38.847" v="6" actId="26606"/>
          <pc:sldLayoutMkLst>
            <pc:docMk/>
            <pc:sldMasterMk cId="2441318193" sldId="2147483660"/>
            <pc:sldLayoutMk cId="1713023032" sldId="2147483670"/>
          </pc:sldLayoutMkLst>
        </pc:sldLayoutChg>
        <pc:sldLayoutChg chg="add del replId">
          <pc:chgData name="松田 莉桜乃" userId="d2ee464845646e77" providerId="LiveId" clId="{A71FE5A4-1E0C-42D5-AD1F-94D82D9CD8F3}" dt="2023-09-04T04:40:38.847" v="6" actId="26606"/>
          <pc:sldLayoutMkLst>
            <pc:docMk/>
            <pc:sldMasterMk cId="2441318193" sldId="2147483660"/>
            <pc:sldLayoutMk cId="705837524" sldId="2147483671"/>
          </pc:sldLayoutMkLst>
        </pc:sldLayoutChg>
      </pc:sldMasterChg>
      <pc:sldMasterChg chg="add del addSldLayout delSldLayout">
        <pc:chgData name="松田 莉桜乃" userId="d2ee464845646e77" providerId="LiveId" clId="{A71FE5A4-1E0C-42D5-AD1F-94D82D9CD8F3}" dt="2023-09-04T04:41:49.316" v="12" actId="26606"/>
        <pc:sldMasterMkLst>
          <pc:docMk/>
          <pc:sldMasterMk cId="816659825" sldId="2147483699"/>
        </pc:sldMasterMkLst>
        <pc:sldLayoutChg chg="add del">
          <pc:chgData name="松田 莉桜乃" userId="d2ee464845646e77" providerId="LiveId" clId="{A71FE5A4-1E0C-42D5-AD1F-94D82D9CD8F3}" dt="2023-09-04T04:41:49.316" v="12" actId="26606"/>
          <pc:sldLayoutMkLst>
            <pc:docMk/>
            <pc:sldMasterMk cId="816659825" sldId="2147483699"/>
            <pc:sldLayoutMk cId="2890842321" sldId="2147483688"/>
          </pc:sldLayoutMkLst>
        </pc:sldLayoutChg>
        <pc:sldLayoutChg chg="add del">
          <pc:chgData name="松田 莉桜乃" userId="d2ee464845646e77" providerId="LiveId" clId="{A71FE5A4-1E0C-42D5-AD1F-94D82D9CD8F3}" dt="2023-09-04T04:41:49.316" v="12" actId="26606"/>
          <pc:sldLayoutMkLst>
            <pc:docMk/>
            <pc:sldMasterMk cId="816659825" sldId="2147483699"/>
            <pc:sldLayoutMk cId="1380869342" sldId="2147483689"/>
          </pc:sldLayoutMkLst>
        </pc:sldLayoutChg>
        <pc:sldLayoutChg chg="add del">
          <pc:chgData name="松田 莉桜乃" userId="d2ee464845646e77" providerId="LiveId" clId="{A71FE5A4-1E0C-42D5-AD1F-94D82D9CD8F3}" dt="2023-09-04T04:41:49.316" v="12" actId="26606"/>
          <pc:sldLayoutMkLst>
            <pc:docMk/>
            <pc:sldMasterMk cId="816659825" sldId="2147483699"/>
            <pc:sldLayoutMk cId="3730167489" sldId="2147483690"/>
          </pc:sldLayoutMkLst>
        </pc:sldLayoutChg>
        <pc:sldLayoutChg chg="add del">
          <pc:chgData name="松田 莉桜乃" userId="d2ee464845646e77" providerId="LiveId" clId="{A71FE5A4-1E0C-42D5-AD1F-94D82D9CD8F3}" dt="2023-09-04T04:41:49.316" v="12" actId="26606"/>
          <pc:sldLayoutMkLst>
            <pc:docMk/>
            <pc:sldMasterMk cId="816659825" sldId="2147483699"/>
            <pc:sldLayoutMk cId="3756080449" sldId="2147483691"/>
          </pc:sldLayoutMkLst>
        </pc:sldLayoutChg>
        <pc:sldLayoutChg chg="add del">
          <pc:chgData name="松田 莉桜乃" userId="d2ee464845646e77" providerId="LiveId" clId="{A71FE5A4-1E0C-42D5-AD1F-94D82D9CD8F3}" dt="2023-09-04T04:41:49.316" v="12" actId="26606"/>
          <pc:sldLayoutMkLst>
            <pc:docMk/>
            <pc:sldMasterMk cId="816659825" sldId="2147483699"/>
            <pc:sldLayoutMk cId="1543523147" sldId="2147483692"/>
          </pc:sldLayoutMkLst>
        </pc:sldLayoutChg>
        <pc:sldLayoutChg chg="add del">
          <pc:chgData name="松田 莉桜乃" userId="d2ee464845646e77" providerId="LiveId" clId="{A71FE5A4-1E0C-42D5-AD1F-94D82D9CD8F3}" dt="2023-09-04T04:41:49.316" v="12" actId="26606"/>
          <pc:sldLayoutMkLst>
            <pc:docMk/>
            <pc:sldMasterMk cId="816659825" sldId="2147483699"/>
            <pc:sldLayoutMk cId="4232163797" sldId="2147483693"/>
          </pc:sldLayoutMkLst>
        </pc:sldLayoutChg>
        <pc:sldLayoutChg chg="add del">
          <pc:chgData name="松田 莉桜乃" userId="d2ee464845646e77" providerId="LiveId" clId="{A71FE5A4-1E0C-42D5-AD1F-94D82D9CD8F3}" dt="2023-09-04T04:41:49.316" v="12" actId="26606"/>
          <pc:sldLayoutMkLst>
            <pc:docMk/>
            <pc:sldMasterMk cId="816659825" sldId="2147483699"/>
            <pc:sldLayoutMk cId="2126871236" sldId="2147483694"/>
          </pc:sldLayoutMkLst>
        </pc:sldLayoutChg>
        <pc:sldLayoutChg chg="add del">
          <pc:chgData name="松田 莉桜乃" userId="d2ee464845646e77" providerId="LiveId" clId="{A71FE5A4-1E0C-42D5-AD1F-94D82D9CD8F3}" dt="2023-09-04T04:41:49.316" v="12" actId="26606"/>
          <pc:sldLayoutMkLst>
            <pc:docMk/>
            <pc:sldMasterMk cId="816659825" sldId="2147483699"/>
            <pc:sldLayoutMk cId="3247724873" sldId="2147483695"/>
          </pc:sldLayoutMkLst>
        </pc:sldLayoutChg>
        <pc:sldLayoutChg chg="add del">
          <pc:chgData name="松田 莉桜乃" userId="d2ee464845646e77" providerId="LiveId" clId="{A71FE5A4-1E0C-42D5-AD1F-94D82D9CD8F3}" dt="2023-09-04T04:41:49.316" v="12" actId="26606"/>
          <pc:sldLayoutMkLst>
            <pc:docMk/>
            <pc:sldMasterMk cId="816659825" sldId="2147483699"/>
            <pc:sldLayoutMk cId="3885608116" sldId="2147483696"/>
          </pc:sldLayoutMkLst>
        </pc:sldLayoutChg>
        <pc:sldLayoutChg chg="add del">
          <pc:chgData name="松田 莉桜乃" userId="d2ee464845646e77" providerId="LiveId" clId="{A71FE5A4-1E0C-42D5-AD1F-94D82D9CD8F3}" dt="2023-09-04T04:41:49.316" v="12" actId="26606"/>
          <pc:sldLayoutMkLst>
            <pc:docMk/>
            <pc:sldMasterMk cId="816659825" sldId="2147483699"/>
            <pc:sldLayoutMk cId="537441304" sldId="2147483697"/>
          </pc:sldLayoutMkLst>
        </pc:sldLayoutChg>
        <pc:sldLayoutChg chg="add del">
          <pc:chgData name="松田 莉桜乃" userId="d2ee464845646e77" providerId="LiveId" clId="{A71FE5A4-1E0C-42D5-AD1F-94D82D9CD8F3}" dt="2023-09-04T04:41:49.316" v="12" actId="26606"/>
          <pc:sldLayoutMkLst>
            <pc:docMk/>
            <pc:sldMasterMk cId="816659825" sldId="2147483699"/>
            <pc:sldLayoutMk cId="434670469" sldId="2147483698"/>
          </pc:sldLayoutMkLst>
        </pc:sldLayoutChg>
      </pc:sldMasterChg>
      <pc:sldMasterChg chg="add del addSldLayout delSldLayout">
        <pc:chgData name="松田 莉桜乃" userId="d2ee464845646e77" providerId="LiveId" clId="{A71FE5A4-1E0C-42D5-AD1F-94D82D9CD8F3}" dt="2023-09-04T04:41:22.952" v="10" actId="26606"/>
        <pc:sldMasterMkLst>
          <pc:docMk/>
          <pc:sldMasterMk cId="2409193504" sldId="2147483712"/>
        </pc:sldMasterMkLst>
        <pc:sldLayoutChg chg="add del">
          <pc:chgData name="松田 莉桜乃" userId="d2ee464845646e77" providerId="LiveId" clId="{A71FE5A4-1E0C-42D5-AD1F-94D82D9CD8F3}" dt="2023-09-04T04:41:22.952" v="10" actId="26606"/>
          <pc:sldLayoutMkLst>
            <pc:docMk/>
            <pc:sldMasterMk cId="2409193504" sldId="2147483712"/>
            <pc:sldLayoutMk cId="4075062119" sldId="2147483701"/>
          </pc:sldLayoutMkLst>
        </pc:sldLayoutChg>
        <pc:sldLayoutChg chg="add del">
          <pc:chgData name="松田 莉桜乃" userId="d2ee464845646e77" providerId="LiveId" clId="{A71FE5A4-1E0C-42D5-AD1F-94D82D9CD8F3}" dt="2023-09-04T04:41:22.952" v="10" actId="26606"/>
          <pc:sldLayoutMkLst>
            <pc:docMk/>
            <pc:sldMasterMk cId="2409193504" sldId="2147483712"/>
            <pc:sldLayoutMk cId="714401332" sldId="2147483702"/>
          </pc:sldLayoutMkLst>
        </pc:sldLayoutChg>
        <pc:sldLayoutChg chg="add del">
          <pc:chgData name="松田 莉桜乃" userId="d2ee464845646e77" providerId="LiveId" clId="{A71FE5A4-1E0C-42D5-AD1F-94D82D9CD8F3}" dt="2023-09-04T04:41:22.952" v="10" actId="26606"/>
          <pc:sldLayoutMkLst>
            <pc:docMk/>
            <pc:sldMasterMk cId="2409193504" sldId="2147483712"/>
            <pc:sldLayoutMk cId="1043588243" sldId="2147483703"/>
          </pc:sldLayoutMkLst>
        </pc:sldLayoutChg>
        <pc:sldLayoutChg chg="add del">
          <pc:chgData name="松田 莉桜乃" userId="d2ee464845646e77" providerId="LiveId" clId="{A71FE5A4-1E0C-42D5-AD1F-94D82D9CD8F3}" dt="2023-09-04T04:41:22.952" v="10" actId="26606"/>
          <pc:sldLayoutMkLst>
            <pc:docMk/>
            <pc:sldMasterMk cId="2409193504" sldId="2147483712"/>
            <pc:sldLayoutMk cId="1874944319" sldId="2147483704"/>
          </pc:sldLayoutMkLst>
        </pc:sldLayoutChg>
        <pc:sldLayoutChg chg="add del">
          <pc:chgData name="松田 莉桜乃" userId="d2ee464845646e77" providerId="LiveId" clId="{A71FE5A4-1E0C-42D5-AD1F-94D82D9CD8F3}" dt="2023-09-04T04:41:22.952" v="10" actId="26606"/>
          <pc:sldLayoutMkLst>
            <pc:docMk/>
            <pc:sldMasterMk cId="2409193504" sldId="2147483712"/>
            <pc:sldLayoutMk cId="2492842519" sldId="2147483705"/>
          </pc:sldLayoutMkLst>
        </pc:sldLayoutChg>
        <pc:sldLayoutChg chg="add del">
          <pc:chgData name="松田 莉桜乃" userId="d2ee464845646e77" providerId="LiveId" clId="{A71FE5A4-1E0C-42D5-AD1F-94D82D9CD8F3}" dt="2023-09-04T04:41:22.952" v="10" actId="26606"/>
          <pc:sldLayoutMkLst>
            <pc:docMk/>
            <pc:sldMasterMk cId="2409193504" sldId="2147483712"/>
            <pc:sldLayoutMk cId="2288490618" sldId="2147483706"/>
          </pc:sldLayoutMkLst>
        </pc:sldLayoutChg>
        <pc:sldLayoutChg chg="add del">
          <pc:chgData name="松田 莉桜乃" userId="d2ee464845646e77" providerId="LiveId" clId="{A71FE5A4-1E0C-42D5-AD1F-94D82D9CD8F3}" dt="2023-09-04T04:41:22.952" v="10" actId="26606"/>
          <pc:sldLayoutMkLst>
            <pc:docMk/>
            <pc:sldMasterMk cId="2409193504" sldId="2147483712"/>
            <pc:sldLayoutMk cId="4176589065" sldId="2147483707"/>
          </pc:sldLayoutMkLst>
        </pc:sldLayoutChg>
        <pc:sldLayoutChg chg="add del">
          <pc:chgData name="松田 莉桜乃" userId="d2ee464845646e77" providerId="LiveId" clId="{A71FE5A4-1E0C-42D5-AD1F-94D82D9CD8F3}" dt="2023-09-04T04:41:22.952" v="10" actId="26606"/>
          <pc:sldLayoutMkLst>
            <pc:docMk/>
            <pc:sldMasterMk cId="2409193504" sldId="2147483712"/>
            <pc:sldLayoutMk cId="3971076920" sldId="2147483708"/>
          </pc:sldLayoutMkLst>
        </pc:sldLayoutChg>
        <pc:sldLayoutChg chg="add del">
          <pc:chgData name="松田 莉桜乃" userId="d2ee464845646e77" providerId="LiveId" clId="{A71FE5A4-1E0C-42D5-AD1F-94D82D9CD8F3}" dt="2023-09-04T04:41:22.952" v="10" actId="26606"/>
          <pc:sldLayoutMkLst>
            <pc:docMk/>
            <pc:sldMasterMk cId="2409193504" sldId="2147483712"/>
            <pc:sldLayoutMk cId="989266025" sldId="2147483709"/>
          </pc:sldLayoutMkLst>
        </pc:sldLayoutChg>
        <pc:sldLayoutChg chg="add del">
          <pc:chgData name="松田 莉桜乃" userId="d2ee464845646e77" providerId="LiveId" clId="{A71FE5A4-1E0C-42D5-AD1F-94D82D9CD8F3}" dt="2023-09-04T04:41:22.952" v="10" actId="26606"/>
          <pc:sldLayoutMkLst>
            <pc:docMk/>
            <pc:sldMasterMk cId="2409193504" sldId="2147483712"/>
            <pc:sldLayoutMk cId="231938493" sldId="2147483710"/>
          </pc:sldLayoutMkLst>
        </pc:sldLayoutChg>
        <pc:sldLayoutChg chg="add del">
          <pc:chgData name="松田 莉桜乃" userId="d2ee464845646e77" providerId="LiveId" clId="{A71FE5A4-1E0C-42D5-AD1F-94D82D9CD8F3}" dt="2023-09-04T04:41:22.952" v="10" actId="26606"/>
          <pc:sldLayoutMkLst>
            <pc:docMk/>
            <pc:sldMasterMk cId="2409193504" sldId="2147483712"/>
            <pc:sldLayoutMk cId="1600356381" sldId="2147483711"/>
          </pc:sldLayoutMkLst>
        </pc:sldLayoutChg>
      </pc:sldMasterChg>
      <pc:sldMasterChg chg="add del addSldLayout delSldLayout">
        <pc:chgData name="松田 莉桜乃" userId="d2ee464845646e77" providerId="LiveId" clId="{A71FE5A4-1E0C-42D5-AD1F-94D82D9CD8F3}" dt="2023-09-04T04:42:10.358" v="16" actId="26606"/>
        <pc:sldMasterMkLst>
          <pc:docMk/>
          <pc:sldMasterMk cId="2829038026" sldId="2147483712"/>
        </pc:sldMasterMkLst>
        <pc:sldLayoutChg chg="add del">
          <pc:chgData name="松田 莉桜乃" userId="d2ee464845646e77" providerId="LiveId" clId="{A71FE5A4-1E0C-42D5-AD1F-94D82D9CD8F3}" dt="2023-09-04T04:42:10.358" v="16" actId="26606"/>
          <pc:sldLayoutMkLst>
            <pc:docMk/>
            <pc:sldMasterMk cId="2829038026" sldId="2147483712"/>
            <pc:sldLayoutMk cId="1928913229" sldId="2147483701"/>
          </pc:sldLayoutMkLst>
        </pc:sldLayoutChg>
        <pc:sldLayoutChg chg="add del">
          <pc:chgData name="松田 莉桜乃" userId="d2ee464845646e77" providerId="LiveId" clId="{A71FE5A4-1E0C-42D5-AD1F-94D82D9CD8F3}" dt="2023-09-04T04:42:10.358" v="16" actId="26606"/>
          <pc:sldLayoutMkLst>
            <pc:docMk/>
            <pc:sldMasterMk cId="2829038026" sldId="2147483712"/>
            <pc:sldLayoutMk cId="3787340649" sldId="2147483702"/>
          </pc:sldLayoutMkLst>
        </pc:sldLayoutChg>
        <pc:sldLayoutChg chg="add del">
          <pc:chgData name="松田 莉桜乃" userId="d2ee464845646e77" providerId="LiveId" clId="{A71FE5A4-1E0C-42D5-AD1F-94D82D9CD8F3}" dt="2023-09-04T04:42:10.358" v="16" actId="26606"/>
          <pc:sldLayoutMkLst>
            <pc:docMk/>
            <pc:sldMasterMk cId="2829038026" sldId="2147483712"/>
            <pc:sldLayoutMk cId="3887082281" sldId="2147483703"/>
          </pc:sldLayoutMkLst>
        </pc:sldLayoutChg>
        <pc:sldLayoutChg chg="add del">
          <pc:chgData name="松田 莉桜乃" userId="d2ee464845646e77" providerId="LiveId" clId="{A71FE5A4-1E0C-42D5-AD1F-94D82D9CD8F3}" dt="2023-09-04T04:42:10.358" v="16" actId="26606"/>
          <pc:sldLayoutMkLst>
            <pc:docMk/>
            <pc:sldMasterMk cId="2829038026" sldId="2147483712"/>
            <pc:sldLayoutMk cId="53386143" sldId="2147483704"/>
          </pc:sldLayoutMkLst>
        </pc:sldLayoutChg>
        <pc:sldLayoutChg chg="add del">
          <pc:chgData name="松田 莉桜乃" userId="d2ee464845646e77" providerId="LiveId" clId="{A71FE5A4-1E0C-42D5-AD1F-94D82D9CD8F3}" dt="2023-09-04T04:42:10.358" v="16" actId="26606"/>
          <pc:sldLayoutMkLst>
            <pc:docMk/>
            <pc:sldMasterMk cId="2829038026" sldId="2147483712"/>
            <pc:sldLayoutMk cId="1694757975" sldId="2147483705"/>
          </pc:sldLayoutMkLst>
        </pc:sldLayoutChg>
        <pc:sldLayoutChg chg="add del">
          <pc:chgData name="松田 莉桜乃" userId="d2ee464845646e77" providerId="LiveId" clId="{A71FE5A4-1E0C-42D5-AD1F-94D82D9CD8F3}" dt="2023-09-04T04:42:10.358" v="16" actId="26606"/>
          <pc:sldLayoutMkLst>
            <pc:docMk/>
            <pc:sldMasterMk cId="2829038026" sldId="2147483712"/>
            <pc:sldLayoutMk cId="1474235027" sldId="2147483706"/>
          </pc:sldLayoutMkLst>
        </pc:sldLayoutChg>
        <pc:sldLayoutChg chg="add del">
          <pc:chgData name="松田 莉桜乃" userId="d2ee464845646e77" providerId="LiveId" clId="{A71FE5A4-1E0C-42D5-AD1F-94D82D9CD8F3}" dt="2023-09-04T04:42:10.358" v="16" actId="26606"/>
          <pc:sldLayoutMkLst>
            <pc:docMk/>
            <pc:sldMasterMk cId="2829038026" sldId="2147483712"/>
            <pc:sldLayoutMk cId="4266765565" sldId="2147483707"/>
          </pc:sldLayoutMkLst>
        </pc:sldLayoutChg>
        <pc:sldLayoutChg chg="add del">
          <pc:chgData name="松田 莉桜乃" userId="d2ee464845646e77" providerId="LiveId" clId="{A71FE5A4-1E0C-42D5-AD1F-94D82D9CD8F3}" dt="2023-09-04T04:42:10.358" v="16" actId="26606"/>
          <pc:sldLayoutMkLst>
            <pc:docMk/>
            <pc:sldMasterMk cId="2829038026" sldId="2147483712"/>
            <pc:sldLayoutMk cId="3287864166" sldId="2147483708"/>
          </pc:sldLayoutMkLst>
        </pc:sldLayoutChg>
        <pc:sldLayoutChg chg="add del">
          <pc:chgData name="松田 莉桜乃" userId="d2ee464845646e77" providerId="LiveId" clId="{A71FE5A4-1E0C-42D5-AD1F-94D82D9CD8F3}" dt="2023-09-04T04:42:10.358" v="16" actId="26606"/>
          <pc:sldLayoutMkLst>
            <pc:docMk/>
            <pc:sldMasterMk cId="2829038026" sldId="2147483712"/>
            <pc:sldLayoutMk cId="2062360020" sldId="2147483709"/>
          </pc:sldLayoutMkLst>
        </pc:sldLayoutChg>
        <pc:sldLayoutChg chg="add del">
          <pc:chgData name="松田 莉桜乃" userId="d2ee464845646e77" providerId="LiveId" clId="{A71FE5A4-1E0C-42D5-AD1F-94D82D9CD8F3}" dt="2023-09-04T04:42:10.358" v="16" actId="26606"/>
          <pc:sldLayoutMkLst>
            <pc:docMk/>
            <pc:sldMasterMk cId="2829038026" sldId="2147483712"/>
            <pc:sldLayoutMk cId="3458540203" sldId="2147483710"/>
          </pc:sldLayoutMkLst>
        </pc:sldLayoutChg>
        <pc:sldLayoutChg chg="add del">
          <pc:chgData name="松田 莉桜乃" userId="d2ee464845646e77" providerId="LiveId" clId="{A71FE5A4-1E0C-42D5-AD1F-94D82D9CD8F3}" dt="2023-09-04T04:42:10.358" v="16" actId="26606"/>
          <pc:sldLayoutMkLst>
            <pc:docMk/>
            <pc:sldMasterMk cId="2829038026" sldId="2147483712"/>
            <pc:sldLayoutMk cId="3633703436" sldId="2147483711"/>
          </pc:sldLayoutMkLst>
        </pc:sldLayoutChg>
      </pc:sldMasterChg>
      <pc:sldMasterChg chg="add del addSldLayout delSldLayout">
        <pc:chgData name="松田 莉桜乃" userId="d2ee464845646e77" providerId="LiveId" clId="{A71FE5A4-1E0C-42D5-AD1F-94D82D9CD8F3}" dt="2023-09-04T04:39:50.762" v="1" actId="26606"/>
        <pc:sldMasterMkLst>
          <pc:docMk/>
          <pc:sldMasterMk cId="1787585438" sldId="2147483725"/>
        </pc:sldMasterMkLst>
        <pc:sldLayoutChg chg="add del">
          <pc:chgData name="松田 莉桜乃" userId="d2ee464845646e77" providerId="LiveId" clId="{A71FE5A4-1E0C-42D5-AD1F-94D82D9CD8F3}" dt="2023-09-04T04:39:50.762" v="1" actId="26606"/>
          <pc:sldLayoutMkLst>
            <pc:docMk/>
            <pc:sldMasterMk cId="1787585438" sldId="2147483725"/>
            <pc:sldLayoutMk cId="1793473150" sldId="2147483714"/>
          </pc:sldLayoutMkLst>
        </pc:sldLayoutChg>
        <pc:sldLayoutChg chg="add del">
          <pc:chgData name="松田 莉桜乃" userId="d2ee464845646e77" providerId="LiveId" clId="{A71FE5A4-1E0C-42D5-AD1F-94D82D9CD8F3}" dt="2023-09-04T04:39:50.762" v="1" actId="26606"/>
          <pc:sldLayoutMkLst>
            <pc:docMk/>
            <pc:sldMasterMk cId="1787585438" sldId="2147483725"/>
            <pc:sldLayoutMk cId="2106357051" sldId="2147483715"/>
          </pc:sldLayoutMkLst>
        </pc:sldLayoutChg>
        <pc:sldLayoutChg chg="add del">
          <pc:chgData name="松田 莉桜乃" userId="d2ee464845646e77" providerId="LiveId" clId="{A71FE5A4-1E0C-42D5-AD1F-94D82D9CD8F3}" dt="2023-09-04T04:39:50.762" v="1" actId="26606"/>
          <pc:sldLayoutMkLst>
            <pc:docMk/>
            <pc:sldMasterMk cId="1787585438" sldId="2147483725"/>
            <pc:sldLayoutMk cId="1420651516" sldId="2147483716"/>
          </pc:sldLayoutMkLst>
        </pc:sldLayoutChg>
        <pc:sldLayoutChg chg="add del">
          <pc:chgData name="松田 莉桜乃" userId="d2ee464845646e77" providerId="LiveId" clId="{A71FE5A4-1E0C-42D5-AD1F-94D82D9CD8F3}" dt="2023-09-04T04:39:50.762" v="1" actId="26606"/>
          <pc:sldLayoutMkLst>
            <pc:docMk/>
            <pc:sldMasterMk cId="1787585438" sldId="2147483725"/>
            <pc:sldLayoutMk cId="2113822390" sldId="2147483717"/>
          </pc:sldLayoutMkLst>
        </pc:sldLayoutChg>
        <pc:sldLayoutChg chg="add del">
          <pc:chgData name="松田 莉桜乃" userId="d2ee464845646e77" providerId="LiveId" clId="{A71FE5A4-1E0C-42D5-AD1F-94D82D9CD8F3}" dt="2023-09-04T04:39:50.762" v="1" actId="26606"/>
          <pc:sldLayoutMkLst>
            <pc:docMk/>
            <pc:sldMasterMk cId="1787585438" sldId="2147483725"/>
            <pc:sldLayoutMk cId="3081480367" sldId="2147483718"/>
          </pc:sldLayoutMkLst>
        </pc:sldLayoutChg>
        <pc:sldLayoutChg chg="add del">
          <pc:chgData name="松田 莉桜乃" userId="d2ee464845646e77" providerId="LiveId" clId="{A71FE5A4-1E0C-42D5-AD1F-94D82D9CD8F3}" dt="2023-09-04T04:39:50.762" v="1" actId="26606"/>
          <pc:sldLayoutMkLst>
            <pc:docMk/>
            <pc:sldMasterMk cId="1787585438" sldId="2147483725"/>
            <pc:sldLayoutMk cId="2744978350" sldId="2147483719"/>
          </pc:sldLayoutMkLst>
        </pc:sldLayoutChg>
        <pc:sldLayoutChg chg="add del">
          <pc:chgData name="松田 莉桜乃" userId="d2ee464845646e77" providerId="LiveId" clId="{A71FE5A4-1E0C-42D5-AD1F-94D82D9CD8F3}" dt="2023-09-04T04:39:50.762" v="1" actId="26606"/>
          <pc:sldLayoutMkLst>
            <pc:docMk/>
            <pc:sldMasterMk cId="1787585438" sldId="2147483725"/>
            <pc:sldLayoutMk cId="123166054" sldId="2147483720"/>
          </pc:sldLayoutMkLst>
        </pc:sldLayoutChg>
        <pc:sldLayoutChg chg="add del">
          <pc:chgData name="松田 莉桜乃" userId="d2ee464845646e77" providerId="LiveId" clId="{A71FE5A4-1E0C-42D5-AD1F-94D82D9CD8F3}" dt="2023-09-04T04:39:50.762" v="1" actId="26606"/>
          <pc:sldLayoutMkLst>
            <pc:docMk/>
            <pc:sldMasterMk cId="1787585438" sldId="2147483725"/>
            <pc:sldLayoutMk cId="2110390456" sldId="2147483721"/>
          </pc:sldLayoutMkLst>
        </pc:sldLayoutChg>
        <pc:sldLayoutChg chg="add del">
          <pc:chgData name="松田 莉桜乃" userId="d2ee464845646e77" providerId="LiveId" clId="{A71FE5A4-1E0C-42D5-AD1F-94D82D9CD8F3}" dt="2023-09-04T04:39:50.762" v="1" actId="26606"/>
          <pc:sldLayoutMkLst>
            <pc:docMk/>
            <pc:sldMasterMk cId="1787585438" sldId="2147483725"/>
            <pc:sldLayoutMk cId="2232901746" sldId="2147483722"/>
          </pc:sldLayoutMkLst>
        </pc:sldLayoutChg>
        <pc:sldLayoutChg chg="add del">
          <pc:chgData name="松田 莉桜乃" userId="d2ee464845646e77" providerId="LiveId" clId="{A71FE5A4-1E0C-42D5-AD1F-94D82D9CD8F3}" dt="2023-09-04T04:39:50.762" v="1" actId="26606"/>
          <pc:sldLayoutMkLst>
            <pc:docMk/>
            <pc:sldMasterMk cId="1787585438" sldId="2147483725"/>
            <pc:sldLayoutMk cId="3408619936" sldId="2147483723"/>
          </pc:sldLayoutMkLst>
        </pc:sldLayoutChg>
        <pc:sldLayoutChg chg="add del">
          <pc:chgData name="松田 莉桜乃" userId="d2ee464845646e77" providerId="LiveId" clId="{A71FE5A4-1E0C-42D5-AD1F-94D82D9CD8F3}" dt="2023-09-04T04:39:50.762" v="1" actId="26606"/>
          <pc:sldLayoutMkLst>
            <pc:docMk/>
            <pc:sldMasterMk cId="1787585438" sldId="2147483725"/>
            <pc:sldLayoutMk cId="431274964" sldId="2147483724"/>
          </pc:sldLayoutMkLst>
        </pc:sldLayoutChg>
      </pc:sldMasterChg>
      <pc:sldMasterChg chg="add addSldLayout">
        <pc:chgData name="松田 莉桜乃" userId="d2ee464845646e77" providerId="LiveId" clId="{A71FE5A4-1E0C-42D5-AD1F-94D82D9CD8F3}" dt="2023-09-04T04:42:10.449" v="17" actId="26606"/>
        <pc:sldMasterMkLst>
          <pc:docMk/>
          <pc:sldMasterMk cId="741061670" sldId="2147483738"/>
        </pc:sldMasterMkLst>
        <pc:sldLayoutChg chg="add">
          <pc:chgData name="松田 莉桜乃" userId="d2ee464845646e77" providerId="LiveId" clId="{A71FE5A4-1E0C-42D5-AD1F-94D82D9CD8F3}" dt="2023-09-04T04:42:10.449" v="17" actId="26606"/>
          <pc:sldLayoutMkLst>
            <pc:docMk/>
            <pc:sldMasterMk cId="741061670" sldId="2147483738"/>
            <pc:sldLayoutMk cId="1264122262" sldId="2147483727"/>
          </pc:sldLayoutMkLst>
        </pc:sldLayoutChg>
        <pc:sldLayoutChg chg="add">
          <pc:chgData name="松田 莉桜乃" userId="d2ee464845646e77" providerId="LiveId" clId="{A71FE5A4-1E0C-42D5-AD1F-94D82D9CD8F3}" dt="2023-09-04T04:42:10.449" v="17" actId="26606"/>
          <pc:sldLayoutMkLst>
            <pc:docMk/>
            <pc:sldMasterMk cId="741061670" sldId="2147483738"/>
            <pc:sldLayoutMk cId="528183967" sldId="2147483728"/>
          </pc:sldLayoutMkLst>
        </pc:sldLayoutChg>
        <pc:sldLayoutChg chg="add">
          <pc:chgData name="松田 莉桜乃" userId="d2ee464845646e77" providerId="LiveId" clId="{A71FE5A4-1E0C-42D5-AD1F-94D82D9CD8F3}" dt="2023-09-04T04:42:10.449" v="17" actId="26606"/>
          <pc:sldLayoutMkLst>
            <pc:docMk/>
            <pc:sldMasterMk cId="741061670" sldId="2147483738"/>
            <pc:sldLayoutMk cId="391015850" sldId="2147483729"/>
          </pc:sldLayoutMkLst>
        </pc:sldLayoutChg>
        <pc:sldLayoutChg chg="add">
          <pc:chgData name="松田 莉桜乃" userId="d2ee464845646e77" providerId="LiveId" clId="{A71FE5A4-1E0C-42D5-AD1F-94D82D9CD8F3}" dt="2023-09-04T04:42:10.449" v="17" actId="26606"/>
          <pc:sldLayoutMkLst>
            <pc:docMk/>
            <pc:sldMasterMk cId="741061670" sldId="2147483738"/>
            <pc:sldLayoutMk cId="38239130" sldId="2147483730"/>
          </pc:sldLayoutMkLst>
        </pc:sldLayoutChg>
        <pc:sldLayoutChg chg="add">
          <pc:chgData name="松田 莉桜乃" userId="d2ee464845646e77" providerId="LiveId" clId="{A71FE5A4-1E0C-42D5-AD1F-94D82D9CD8F3}" dt="2023-09-04T04:42:10.449" v="17" actId="26606"/>
          <pc:sldLayoutMkLst>
            <pc:docMk/>
            <pc:sldMasterMk cId="741061670" sldId="2147483738"/>
            <pc:sldLayoutMk cId="3426593811" sldId="2147483731"/>
          </pc:sldLayoutMkLst>
        </pc:sldLayoutChg>
        <pc:sldLayoutChg chg="add">
          <pc:chgData name="松田 莉桜乃" userId="d2ee464845646e77" providerId="LiveId" clId="{A71FE5A4-1E0C-42D5-AD1F-94D82D9CD8F3}" dt="2023-09-04T04:42:10.449" v="17" actId="26606"/>
          <pc:sldLayoutMkLst>
            <pc:docMk/>
            <pc:sldMasterMk cId="741061670" sldId="2147483738"/>
            <pc:sldLayoutMk cId="3327046563" sldId="2147483732"/>
          </pc:sldLayoutMkLst>
        </pc:sldLayoutChg>
        <pc:sldLayoutChg chg="add">
          <pc:chgData name="松田 莉桜乃" userId="d2ee464845646e77" providerId="LiveId" clId="{A71FE5A4-1E0C-42D5-AD1F-94D82D9CD8F3}" dt="2023-09-04T04:42:10.449" v="17" actId="26606"/>
          <pc:sldLayoutMkLst>
            <pc:docMk/>
            <pc:sldMasterMk cId="741061670" sldId="2147483738"/>
            <pc:sldLayoutMk cId="474917206" sldId="2147483733"/>
          </pc:sldLayoutMkLst>
        </pc:sldLayoutChg>
        <pc:sldLayoutChg chg="add">
          <pc:chgData name="松田 莉桜乃" userId="d2ee464845646e77" providerId="LiveId" clId="{A71FE5A4-1E0C-42D5-AD1F-94D82D9CD8F3}" dt="2023-09-04T04:42:10.449" v="17" actId="26606"/>
          <pc:sldLayoutMkLst>
            <pc:docMk/>
            <pc:sldMasterMk cId="741061670" sldId="2147483738"/>
            <pc:sldLayoutMk cId="3142097991" sldId="2147483734"/>
          </pc:sldLayoutMkLst>
        </pc:sldLayoutChg>
        <pc:sldLayoutChg chg="add">
          <pc:chgData name="松田 莉桜乃" userId="d2ee464845646e77" providerId="LiveId" clId="{A71FE5A4-1E0C-42D5-AD1F-94D82D9CD8F3}" dt="2023-09-04T04:42:10.449" v="17" actId="26606"/>
          <pc:sldLayoutMkLst>
            <pc:docMk/>
            <pc:sldMasterMk cId="741061670" sldId="2147483738"/>
            <pc:sldLayoutMk cId="3123028136" sldId="2147483735"/>
          </pc:sldLayoutMkLst>
        </pc:sldLayoutChg>
        <pc:sldLayoutChg chg="add">
          <pc:chgData name="松田 莉桜乃" userId="d2ee464845646e77" providerId="LiveId" clId="{A71FE5A4-1E0C-42D5-AD1F-94D82D9CD8F3}" dt="2023-09-04T04:42:10.449" v="17" actId="26606"/>
          <pc:sldLayoutMkLst>
            <pc:docMk/>
            <pc:sldMasterMk cId="741061670" sldId="2147483738"/>
            <pc:sldLayoutMk cId="533200377" sldId="2147483736"/>
          </pc:sldLayoutMkLst>
        </pc:sldLayoutChg>
        <pc:sldLayoutChg chg="add">
          <pc:chgData name="松田 莉桜乃" userId="d2ee464845646e77" providerId="LiveId" clId="{A71FE5A4-1E0C-42D5-AD1F-94D82D9CD8F3}" dt="2023-09-04T04:42:10.449" v="17" actId="26606"/>
          <pc:sldLayoutMkLst>
            <pc:docMk/>
            <pc:sldMasterMk cId="741061670" sldId="2147483738"/>
            <pc:sldLayoutMk cId="2922414422" sldId="2147483737"/>
          </pc:sldLayoutMkLst>
        </pc:sldLayoutChg>
      </pc:sldMasterChg>
      <pc:sldMasterChg chg="add del addSldLayout delSldLayout">
        <pc:chgData name="松田 莉桜乃" userId="d2ee464845646e77" providerId="LiveId" clId="{A71FE5A4-1E0C-42D5-AD1F-94D82D9CD8F3}" dt="2023-09-04T04:47:42.231" v="54" actId="26606"/>
        <pc:sldMasterMkLst>
          <pc:docMk/>
          <pc:sldMasterMk cId="3077654788" sldId="2147483781"/>
        </pc:sldMasterMkLst>
        <pc:sldLayoutChg chg="add del">
          <pc:chgData name="松田 莉桜乃" userId="d2ee464845646e77" providerId="LiveId" clId="{A71FE5A4-1E0C-42D5-AD1F-94D82D9CD8F3}" dt="2023-09-04T04:47:42.231" v="54" actId="26606"/>
          <pc:sldLayoutMkLst>
            <pc:docMk/>
            <pc:sldMasterMk cId="3077654788" sldId="2147483781"/>
            <pc:sldLayoutMk cId="827502544" sldId="2147483782"/>
          </pc:sldLayoutMkLst>
        </pc:sldLayoutChg>
        <pc:sldLayoutChg chg="add del">
          <pc:chgData name="松田 莉桜乃" userId="d2ee464845646e77" providerId="LiveId" clId="{A71FE5A4-1E0C-42D5-AD1F-94D82D9CD8F3}" dt="2023-09-04T04:47:42.231" v="54" actId="26606"/>
          <pc:sldLayoutMkLst>
            <pc:docMk/>
            <pc:sldMasterMk cId="3077654788" sldId="2147483781"/>
            <pc:sldLayoutMk cId="1673120333" sldId="2147483783"/>
          </pc:sldLayoutMkLst>
        </pc:sldLayoutChg>
        <pc:sldLayoutChg chg="add del">
          <pc:chgData name="松田 莉桜乃" userId="d2ee464845646e77" providerId="LiveId" clId="{A71FE5A4-1E0C-42D5-AD1F-94D82D9CD8F3}" dt="2023-09-04T04:47:42.231" v="54" actId="26606"/>
          <pc:sldLayoutMkLst>
            <pc:docMk/>
            <pc:sldMasterMk cId="3077654788" sldId="2147483781"/>
            <pc:sldLayoutMk cId="1179842033" sldId="2147483784"/>
          </pc:sldLayoutMkLst>
        </pc:sldLayoutChg>
        <pc:sldLayoutChg chg="add del">
          <pc:chgData name="松田 莉桜乃" userId="d2ee464845646e77" providerId="LiveId" clId="{A71FE5A4-1E0C-42D5-AD1F-94D82D9CD8F3}" dt="2023-09-04T04:47:42.231" v="54" actId="26606"/>
          <pc:sldLayoutMkLst>
            <pc:docMk/>
            <pc:sldMasterMk cId="3077654788" sldId="2147483781"/>
            <pc:sldLayoutMk cId="3102511178" sldId="2147483785"/>
          </pc:sldLayoutMkLst>
        </pc:sldLayoutChg>
        <pc:sldLayoutChg chg="add del">
          <pc:chgData name="松田 莉桜乃" userId="d2ee464845646e77" providerId="LiveId" clId="{A71FE5A4-1E0C-42D5-AD1F-94D82D9CD8F3}" dt="2023-09-04T04:47:42.231" v="54" actId="26606"/>
          <pc:sldLayoutMkLst>
            <pc:docMk/>
            <pc:sldMasterMk cId="3077654788" sldId="2147483781"/>
            <pc:sldLayoutMk cId="904151217" sldId="2147483786"/>
          </pc:sldLayoutMkLst>
        </pc:sldLayoutChg>
        <pc:sldLayoutChg chg="add del">
          <pc:chgData name="松田 莉桜乃" userId="d2ee464845646e77" providerId="LiveId" clId="{A71FE5A4-1E0C-42D5-AD1F-94D82D9CD8F3}" dt="2023-09-04T04:47:42.231" v="54" actId="26606"/>
          <pc:sldLayoutMkLst>
            <pc:docMk/>
            <pc:sldMasterMk cId="3077654788" sldId="2147483781"/>
            <pc:sldLayoutMk cId="1297367430" sldId="2147483787"/>
          </pc:sldLayoutMkLst>
        </pc:sldLayoutChg>
        <pc:sldLayoutChg chg="add del">
          <pc:chgData name="松田 莉桜乃" userId="d2ee464845646e77" providerId="LiveId" clId="{A71FE5A4-1E0C-42D5-AD1F-94D82D9CD8F3}" dt="2023-09-04T04:47:42.231" v="54" actId="26606"/>
          <pc:sldLayoutMkLst>
            <pc:docMk/>
            <pc:sldMasterMk cId="3077654788" sldId="2147483781"/>
            <pc:sldLayoutMk cId="2932173656" sldId="2147483788"/>
          </pc:sldLayoutMkLst>
        </pc:sldLayoutChg>
        <pc:sldLayoutChg chg="add del">
          <pc:chgData name="松田 莉桜乃" userId="d2ee464845646e77" providerId="LiveId" clId="{A71FE5A4-1E0C-42D5-AD1F-94D82D9CD8F3}" dt="2023-09-04T04:47:42.231" v="54" actId="26606"/>
          <pc:sldLayoutMkLst>
            <pc:docMk/>
            <pc:sldMasterMk cId="3077654788" sldId="2147483781"/>
            <pc:sldLayoutMk cId="3728624110" sldId="2147483789"/>
          </pc:sldLayoutMkLst>
        </pc:sldLayoutChg>
        <pc:sldLayoutChg chg="add del">
          <pc:chgData name="松田 莉桜乃" userId="d2ee464845646e77" providerId="LiveId" clId="{A71FE5A4-1E0C-42D5-AD1F-94D82D9CD8F3}" dt="2023-09-04T04:47:42.231" v="54" actId="26606"/>
          <pc:sldLayoutMkLst>
            <pc:docMk/>
            <pc:sldMasterMk cId="3077654788" sldId="2147483781"/>
            <pc:sldLayoutMk cId="2176682786" sldId="2147483790"/>
          </pc:sldLayoutMkLst>
        </pc:sldLayoutChg>
        <pc:sldLayoutChg chg="add del">
          <pc:chgData name="松田 莉桜乃" userId="d2ee464845646e77" providerId="LiveId" clId="{A71FE5A4-1E0C-42D5-AD1F-94D82D9CD8F3}" dt="2023-09-04T04:47:42.231" v="54" actId="26606"/>
          <pc:sldLayoutMkLst>
            <pc:docMk/>
            <pc:sldMasterMk cId="3077654788" sldId="2147483781"/>
            <pc:sldLayoutMk cId="716750172" sldId="2147483791"/>
          </pc:sldLayoutMkLst>
        </pc:sldLayoutChg>
        <pc:sldLayoutChg chg="add del">
          <pc:chgData name="松田 莉桜乃" userId="d2ee464845646e77" providerId="LiveId" clId="{A71FE5A4-1E0C-42D5-AD1F-94D82D9CD8F3}" dt="2023-09-04T04:47:42.231" v="54" actId="26606"/>
          <pc:sldLayoutMkLst>
            <pc:docMk/>
            <pc:sldMasterMk cId="3077654788" sldId="2147483781"/>
            <pc:sldLayoutMk cId="1978349441" sldId="2147483792"/>
          </pc:sldLayoutMkLst>
        </pc:sldLayoutChg>
        <pc:sldLayoutChg chg="add del">
          <pc:chgData name="松田 莉桜乃" userId="d2ee464845646e77" providerId="LiveId" clId="{A71FE5A4-1E0C-42D5-AD1F-94D82D9CD8F3}" dt="2023-09-04T04:47:42.231" v="54" actId="26606"/>
          <pc:sldLayoutMkLst>
            <pc:docMk/>
            <pc:sldMasterMk cId="3077654788" sldId="2147483781"/>
            <pc:sldLayoutMk cId="1317730368" sldId="2147483793"/>
          </pc:sldLayoutMkLst>
        </pc:sldLayoutChg>
        <pc:sldLayoutChg chg="add del">
          <pc:chgData name="松田 莉桜乃" userId="d2ee464845646e77" providerId="LiveId" clId="{A71FE5A4-1E0C-42D5-AD1F-94D82D9CD8F3}" dt="2023-09-04T04:47:42.231" v="54" actId="26606"/>
          <pc:sldLayoutMkLst>
            <pc:docMk/>
            <pc:sldMasterMk cId="3077654788" sldId="2147483781"/>
            <pc:sldLayoutMk cId="2652955453" sldId="2147483794"/>
          </pc:sldLayoutMkLst>
        </pc:sldLayoutChg>
        <pc:sldLayoutChg chg="add del">
          <pc:chgData name="松田 莉桜乃" userId="d2ee464845646e77" providerId="LiveId" clId="{A71FE5A4-1E0C-42D5-AD1F-94D82D9CD8F3}" dt="2023-09-04T04:47:42.231" v="54" actId="26606"/>
          <pc:sldLayoutMkLst>
            <pc:docMk/>
            <pc:sldMasterMk cId="3077654788" sldId="2147483781"/>
            <pc:sldLayoutMk cId="2889910821" sldId="2147483795"/>
          </pc:sldLayoutMkLst>
        </pc:sldLayoutChg>
        <pc:sldLayoutChg chg="add del">
          <pc:chgData name="松田 莉桜乃" userId="d2ee464845646e77" providerId="LiveId" clId="{A71FE5A4-1E0C-42D5-AD1F-94D82D9CD8F3}" dt="2023-09-04T04:47:42.231" v="54" actId="26606"/>
          <pc:sldLayoutMkLst>
            <pc:docMk/>
            <pc:sldMasterMk cId="3077654788" sldId="2147483781"/>
            <pc:sldLayoutMk cId="872118858" sldId="2147483796"/>
          </pc:sldLayoutMkLst>
        </pc:sldLayoutChg>
        <pc:sldLayoutChg chg="add del">
          <pc:chgData name="松田 莉桜乃" userId="d2ee464845646e77" providerId="LiveId" clId="{A71FE5A4-1E0C-42D5-AD1F-94D82D9CD8F3}" dt="2023-09-04T04:47:42.231" v="54" actId="26606"/>
          <pc:sldLayoutMkLst>
            <pc:docMk/>
            <pc:sldMasterMk cId="3077654788" sldId="2147483781"/>
            <pc:sldLayoutMk cId="1951860272" sldId="2147483797"/>
          </pc:sldLayoutMkLst>
        </pc:sldLayoutChg>
        <pc:sldLayoutChg chg="add del">
          <pc:chgData name="松田 莉桜乃" userId="d2ee464845646e77" providerId="LiveId" clId="{A71FE5A4-1E0C-42D5-AD1F-94D82D9CD8F3}" dt="2023-09-04T04:47:42.231" v="54" actId="26606"/>
          <pc:sldLayoutMkLst>
            <pc:docMk/>
            <pc:sldMasterMk cId="3077654788" sldId="2147483781"/>
            <pc:sldLayoutMk cId="2089300103" sldId="2147483798"/>
          </pc:sldLayoutMkLst>
        </pc:sldLayoutChg>
      </pc:sldMasterChg>
      <pc:sldMasterChg chg="add del replId addSldLayout delSldLayout">
        <pc:chgData name="松田 莉桜乃" userId="d2ee464845646e77" providerId="LiveId" clId="{A71FE5A4-1E0C-42D5-AD1F-94D82D9CD8F3}" dt="2023-09-04T04:46:54.321" v="47" actId="26606"/>
        <pc:sldMasterMkLst>
          <pc:docMk/>
          <pc:sldMasterMk cId="142745015" sldId="2147483799"/>
        </pc:sldMasterMkLst>
        <pc:sldLayoutChg chg="add del replId">
          <pc:chgData name="松田 莉桜乃" userId="d2ee464845646e77" providerId="LiveId" clId="{A71FE5A4-1E0C-42D5-AD1F-94D82D9CD8F3}" dt="2023-09-04T04:46:54.321" v="47" actId="26606"/>
          <pc:sldLayoutMkLst>
            <pc:docMk/>
            <pc:sldMasterMk cId="142745015" sldId="2147483799"/>
            <pc:sldLayoutMk cId="3770131734" sldId="2147483800"/>
          </pc:sldLayoutMkLst>
        </pc:sldLayoutChg>
        <pc:sldLayoutChg chg="add del replId">
          <pc:chgData name="松田 莉桜乃" userId="d2ee464845646e77" providerId="LiveId" clId="{A71FE5A4-1E0C-42D5-AD1F-94D82D9CD8F3}" dt="2023-09-04T04:46:54.321" v="47" actId="26606"/>
          <pc:sldLayoutMkLst>
            <pc:docMk/>
            <pc:sldMasterMk cId="142745015" sldId="2147483799"/>
            <pc:sldLayoutMk cId="3533207276" sldId="2147483801"/>
          </pc:sldLayoutMkLst>
        </pc:sldLayoutChg>
        <pc:sldLayoutChg chg="add del replId">
          <pc:chgData name="松田 莉桜乃" userId="d2ee464845646e77" providerId="LiveId" clId="{A71FE5A4-1E0C-42D5-AD1F-94D82D9CD8F3}" dt="2023-09-04T04:46:54.321" v="47" actId="26606"/>
          <pc:sldLayoutMkLst>
            <pc:docMk/>
            <pc:sldMasterMk cId="142745015" sldId="2147483799"/>
            <pc:sldLayoutMk cId="2625767493" sldId="2147483802"/>
          </pc:sldLayoutMkLst>
        </pc:sldLayoutChg>
        <pc:sldLayoutChg chg="add del replId">
          <pc:chgData name="松田 莉桜乃" userId="d2ee464845646e77" providerId="LiveId" clId="{A71FE5A4-1E0C-42D5-AD1F-94D82D9CD8F3}" dt="2023-09-04T04:46:54.321" v="47" actId="26606"/>
          <pc:sldLayoutMkLst>
            <pc:docMk/>
            <pc:sldMasterMk cId="142745015" sldId="2147483799"/>
            <pc:sldLayoutMk cId="3311844209" sldId="2147483803"/>
          </pc:sldLayoutMkLst>
        </pc:sldLayoutChg>
        <pc:sldLayoutChg chg="add del replId">
          <pc:chgData name="松田 莉桜乃" userId="d2ee464845646e77" providerId="LiveId" clId="{A71FE5A4-1E0C-42D5-AD1F-94D82D9CD8F3}" dt="2023-09-04T04:46:54.321" v="47" actId="26606"/>
          <pc:sldLayoutMkLst>
            <pc:docMk/>
            <pc:sldMasterMk cId="142745015" sldId="2147483799"/>
            <pc:sldLayoutMk cId="4190870084" sldId="2147483804"/>
          </pc:sldLayoutMkLst>
        </pc:sldLayoutChg>
        <pc:sldLayoutChg chg="add del replId">
          <pc:chgData name="松田 莉桜乃" userId="d2ee464845646e77" providerId="LiveId" clId="{A71FE5A4-1E0C-42D5-AD1F-94D82D9CD8F3}" dt="2023-09-04T04:46:54.321" v="47" actId="26606"/>
          <pc:sldLayoutMkLst>
            <pc:docMk/>
            <pc:sldMasterMk cId="142745015" sldId="2147483799"/>
            <pc:sldLayoutMk cId="402280925" sldId="2147483805"/>
          </pc:sldLayoutMkLst>
        </pc:sldLayoutChg>
        <pc:sldLayoutChg chg="add del replId">
          <pc:chgData name="松田 莉桜乃" userId="d2ee464845646e77" providerId="LiveId" clId="{A71FE5A4-1E0C-42D5-AD1F-94D82D9CD8F3}" dt="2023-09-04T04:46:54.321" v="47" actId="26606"/>
          <pc:sldLayoutMkLst>
            <pc:docMk/>
            <pc:sldMasterMk cId="142745015" sldId="2147483799"/>
            <pc:sldLayoutMk cId="3701494415" sldId="2147483806"/>
          </pc:sldLayoutMkLst>
        </pc:sldLayoutChg>
        <pc:sldLayoutChg chg="add del replId">
          <pc:chgData name="松田 莉桜乃" userId="d2ee464845646e77" providerId="LiveId" clId="{A71FE5A4-1E0C-42D5-AD1F-94D82D9CD8F3}" dt="2023-09-04T04:46:54.321" v="47" actId="26606"/>
          <pc:sldLayoutMkLst>
            <pc:docMk/>
            <pc:sldMasterMk cId="142745015" sldId="2147483799"/>
            <pc:sldLayoutMk cId="2124951697" sldId="2147483807"/>
          </pc:sldLayoutMkLst>
        </pc:sldLayoutChg>
        <pc:sldLayoutChg chg="add del replId">
          <pc:chgData name="松田 莉桜乃" userId="d2ee464845646e77" providerId="LiveId" clId="{A71FE5A4-1E0C-42D5-AD1F-94D82D9CD8F3}" dt="2023-09-04T04:46:54.321" v="47" actId="26606"/>
          <pc:sldLayoutMkLst>
            <pc:docMk/>
            <pc:sldMasterMk cId="142745015" sldId="2147483799"/>
            <pc:sldLayoutMk cId="3926064035" sldId="2147483808"/>
          </pc:sldLayoutMkLst>
        </pc:sldLayoutChg>
        <pc:sldLayoutChg chg="add del replId">
          <pc:chgData name="松田 莉桜乃" userId="d2ee464845646e77" providerId="LiveId" clId="{A71FE5A4-1E0C-42D5-AD1F-94D82D9CD8F3}" dt="2023-09-04T04:46:54.321" v="47" actId="26606"/>
          <pc:sldLayoutMkLst>
            <pc:docMk/>
            <pc:sldMasterMk cId="142745015" sldId="2147483799"/>
            <pc:sldLayoutMk cId="2392374532" sldId="2147483809"/>
          </pc:sldLayoutMkLst>
        </pc:sldLayoutChg>
        <pc:sldLayoutChg chg="add del replId">
          <pc:chgData name="松田 莉桜乃" userId="d2ee464845646e77" providerId="LiveId" clId="{A71FE5A4-1E0C-42D5-AD1F-94D82D9CD8F3}" dt="2023-09-04T04:46:54.321" v="47" actId="26606"/>
          <pc:sldLayoutMkLst>
            <pc:docMk/>
            <pc:sldMasterMk cId="142745015" sldId="2147483799"/>
            <pc:sldLayoutMk cId="2192068808" sldId="2147483810"/>
          </pc:sldLayoutMkLst>
        </pc:sldLayoutChg>
      </pc:sldMasterChg>
      <pc:sldMasterChg chg="add del replId addSldLayout delSldLayout">
        <pc:chgData name="松田 莉桜乃" userId="d2ee464845646e77" providerId="LiveId" clId="{A71FE5A4-1E0C-42D5-AD1F-94D82D9CD8F3}" dt="2023-09-04T04:45:51.750" v="31" actId="26606"/>
        <pc:sldMasterMkLst>
          <pc:docMk/>
          <pc:sldMasterMk cId="858836648" sldId="2147483799"/>
        </pc:sldMasterMkLst>
        <pc:sldLayoutChg chg="add del replId">
          <pc:chgData name="松田 莉桜乃" userId="d2ee464845646e77" providerId="LiveId" clId="{A71FE5A4-1E0C-42D5-AD1F-94D82D9CD8F3}" dt="2023-09-04T04:45:51.750" v="31" actId="26606"/>
          <pc:sldLayoutMkLst>
            <pc:docMk/>
            <pc:sldMasterMk cId="858836648" sldId="2147483799"/>
            <pc:sldLayoutMk cId="1237508418" sldId="2147483800"/>
          </pc:sldLayoutMkLst>
        </pc:sldLayoutChg>
        <pc:sldLayoutChg chg="add del replId">
          <pc:chgData name="松田 莉桜乃" userId="d2ee464845646e77" providerId="LiveId" clId="{A71FE5A4-1E0C-42D5-AD1F-94D82D9CD8F3}" dt="2023-09-04T04:45:51.750" v="31" actId="26606"/>
          <pc:sldLayoutMkLst>
            <pc:docMk/>
            <pc:sldMasterMk cId="858836648" sldId="2147483799"/>
            <pc:sldLayoutMk cId="1914292427" sldId="2147483801"/>
          </pc:sldLayoutMkLst>
        </pc:sldLayoutChg>
        <pc:sldLayoutChg chg="add del replId">
          <pc:chgData name="松田 莉桜乃" userId="d2ee464845646e77" providerId="LiveId" clId="{A71FE5A4-1E0C-42D5-AD1F-94D82D9CD8F3}" dt="2023-09-04T04:45:51.750" v="31" actId="26606"/>
          <pc:sldLayoutMkLst>
            <pc:docMk/>
            <pc:sldMasterMk cId="858836648" sldId="2147483799"/>
            <pc:sldLayoutMk cId="704097888" sldId="2147483802"/>
          </pc:sldLayoutMkLst>
        </pc:sldLayoutChg>
        <pc:sldLayoutChg chg="add del replId">
          <pc:chgData name="松田 莉桜乃" userId="d2ee464845646e77" providerId="LiveId" clId="{A71FE5A4-1E0C-42D5-AD1F-94D82D9CD8F3}" dt="2023-09-04T04:45:51.750" v="31" actId="26606"/>
          <pc:sldLayoutMkLst>
            <pc:docMk/>
            <pc:sldMasterMk cId="858836648" sldId="2147483799"/>
            <pc:sldLayoutMk cId="108019182" sldId="2147483803"/>
          </pc:sldLayoutMkLst>
        </pc:sldLayoutChg>
        <pc:sldLayoutChg chg="add del replId">
          <pc:chgData name="松田 莉桜乃" userId="d2ee464845646e77" providerId="LiveId" clId="{A71FE5A4-1E0C-42D5-AD1F-94D82D9CD8F3}" dt="2023-09-04T04:45:51.750" v="31" actId="26606"/>
          <pc:sldLayoutMkLst>
            <pc:docMk/>
            <pc:sldMasterMk cId="858836648" sldId="2147483799"/>
            <pc:sldLayoutMk cId="2101246590" sldId="2147483804"/>
          </pc:sldLayoutMkLst>
        </pc:sldLayoutChg>
        <pc:sldLayoutChg chg="add del replId">
          <pc:chgData name="松田 莉桜乃" userId="d2ee464845646e77" providerId="LiveId" clId="{A71FE5A4-1E0C-42D5-AD1F-94D82D9CD8F3}" dt="2023-09-04T04:45:51.750" v="31" actId="26606"/>
          <pc:sldLayoutMkLst>
            <pc:docMk/>
            <pc:sldMasterMk cId="858836648" sldId="2147483799"/>
            <pc:sldLayoutMk cId="4006713991" sldId="2147483805"/>
          </pc:sldLayoutMkLst>
        </pc:sldLayoutChg>
        <pc:sldLayoutChg chg="add del replId">
          <pc:chgData name="松田 莉桜乃" userId="d2ee464845646e77" providerId="LiveId" clId="{A71FE5A4-1E0C-42D5-AD1F-94D82D9CD8F3}" dt="2023-09-04T04:45:51.750" v="31" actId="26606"/>
          <pc:sldLayoutMkLst>
            <pc:docMk/>
            <pc:sldMasterMk cId="858836648" sldId="2147483799"/>
            <pc:sldLayoutMk cId="1853481247" sldId="2147483806"/>
          </pc:sldLayoutMkLst>
        </pc:sldLayoutChg>
        <pc:sldLayoutChg chg="add del replId">
          <pc:chgData name="松田 莉桜乃" userId="d2ee464845646e77" providerId="LiveId" clId="{A71FE5A4-1E0C-42D5-AD1F-94D82D9CD8F3}" dt="2023-09-04T04:45:51.750" v="31" actId="26606"/>
          <pc:sldLayoutMkLst>
            <pc:docMk/>
            <pc:sldMasterMk cId="858836648" sldId="2147483799"/>
            <pc:sldLayoutMk cId="3326250767" sldId="2147483807"/>
          </pc:sldLayoutMkLst>
        </pc:sldLayoutChg>
        <pc:sldLayoutChg chg="add del replId">
          <pc:chgData name="松田 莉桜乃" userId="d2ee464845646e77" providerId="LiveId" clId="{A71FE5A4-1E0C-42D5-AD1F-94D82D9CD8F3}" dt="2023-09-04T04:45:51.750" v="31" actId="26606"/>
          <pc:sldLayoutMkLst>
            <pc:docMk/>
            <pc:sldMasterMk cId="858836648" sldId="2147483799"/>
            <pc:sldLayoutMk cId="1759346030" sldId="2147483808"/>
          </pc:sldLayoutMkLst>
        </pc:sldLayoutChg>
        <pc:sldLayoutChg chg="add del replId">
          <pc:chgData name="松田 莉桜乃" userId="d2ee464845646e77" providerId="LiveId" clId="{A71FE5A4-1E0C-42D5-AD1F-94D82D9CD8F3}" dt="2023-09-04T04:45:51.750" v="31" actId="26606"/>
          <pc:sldLayoutMkLst>
            <pc:docMk/>
            <pc:sldMasterMk cId="858836648" sldId="2147483799"/>
            <pc:sldLayoutMk cId="1608111876" sldId="2147483809"/>
          </pc:sldLayoutMkLst>
        </pc:sldLayoutChg>
        <pc:sldLayoutChg chg="add del replId">
          <pc:chgData name="松田 莉桜乃" userId="d2ee464845646e77" providerId="LiveId" clId="{A71FE5A4-1E0C-42D5-AD1F-94D82D9CD8F3}" dt="2023-09-04T04:45:51.750" v="31" actId="26606"/>
          <pc:sldLayoutMkLst>
            <pc:docMk/>
            <pc:sldMasterMk cId="858836648" sldId="2147483799"/>
            <pc:sldLayoutMk cId="3139440016" sldId="2147483810"/>
          </pc:sldLayoutMkLst>
        </pc:sldLayoutChg>
      </pc:sldMasterChg>
      <pc:sldMasterChg chg="add del replId addSldLayout delSldLayout">
        <pc:chgData name="松田 莉桜乃" userId="d2ee464845646e77" providerId="LiveId" clId="{A71FE5A4-1E0C-42D5-AD1F-94D82D9CD8F3}" dt="2023-09-04T04:46:09.382" v="35" actId="26606"/>
        <pc:sldMasterMkLst>
          <pc:docMk/>
          <pc:sldMasterMk cId="2307686084" sldId="2147483799"/>
        </pc:sldMasterMkLst>
        <pc:sldLayoutChg chg="add del replId">
          <pc:chgData name="松田 莉桜乃" userId="d2ee464845646e77" providerId="LiveId" clId="{A71FE5A4-1E0C-42D5-AD1F-94D82D9CD8F3}" dt="2023-09-04T04:46:09.382" v="35" actId="26606"/>
          <pc:sldLayoutMkLst>
            <pc:docMk/>
            <pc:sldMasterMk cId="2307686084" sldId="2147483799"/>
            <pc:sldLayoutMk cId="2569657296" sldId="2147483800"/>
          </pc:sldLayoutMkLst>
        </pc:sldLayoutChg>
        <pc:sldLayoutChg chg="add del replId">
          <pc:chgData name="松田 莉桜乃" userId="d2ee464845646e77" providerId="LiveId" clId="{A71FE5A4-1E0C-42D5-AD1F-94D82D9CD8F3}" dt="2023-09-04T04:46:09.382" v="35" actId="26606"/>
          <pc:sldLayoutMkLst>
            <pc:docMk/>
            <pc:sldMasterMk cId="2307686084" sldId="2147483799"/>
            <pc:sldLayoutMk cId="3958545310" sldId="2147483801"/>
          </pc:sldLayoutMkLst>
        </pc:sldLayoutChg>
        <pc:sldLayoutChg chg="add del replId">
          <pc:chgData name="松田 莉桜乃" userId="d2ee464845646e77" providerId="LiveId" clId="{A71FE5A4-1E0C-42D5-AD1F-94D82D9CD8F3}" dt="2023-09-04T04:46:09.382" v="35" actId="26606"/>
          <pc:sldLayoutMkLst>
            <pc:docMk/>
            <pc:sldMasterMk cId="2307686084" sldId="2147483799"/>
            <pc:sldLayoutMk cId="3807073817" sldId="2147483802"/>
          </pc:sldLayoutMkLst>
        </pc:sldLayoutChg>
        <pc:sldLayoutChg chg="add del replId">
          <pc:chgData name="松田 莉桜乃" userId="d2ee464845646e77" providerId="LiveId" clId="{A71FE5A4-1E0C-42D5-AD1F-94D82D9CD8F3}" dt="2023-09-04T04:46:09.382" v="35" actId="26606"/>
          <pc:sldLayoutMkLst>
            <pc:docMk/>
            <pc:sldMasterMk cId="2307686084" sldId="2147483799"/>
            <pc:sldLayoutMk cId="991104953" sldId="2147483803"/>
          </pc:sldLayoutMkLst>
        </pc:sldLayoutChg>
        <pc:sldLayoutChg chg="add del replId">
          <pc:chgData name="松田 莉桜乃" userId="d2ee464845646e77" providerId="LiveId" clId="{A71FE5A4-1E0C-42D5-AD1F-94D82D9CD8F3}" dt="2023-09-04T04:46:09.382" v="35" actId="26606"/>
          <pc:sldLayoutMkLst>
            <pc:docMk/>
            <pc:sldMasterMk cId="2307686084" sldId="2147483799"/>
            <pc:sldLayoutMk cId="1191144447" sldId="2147483804"/>
          </pc:sldLayoutMkLst>
        </pc:sldLayoutChg>
        <pc:sldLayoutChg chg="add del replId">
          <pc:chgData name="松田 莉桜乃" userId="d2ee464845646e77" providerId="LiveId" clId="{A71FE5A4-1E0C-42D5-AD1F-94D82D9CD8F3}" dt="2023-09-04T04:46:09.382" v="35" actId="26606"/>
          <pc:sldLayoutMkLst>
            <pc:docMk/>
            <pc:sldMasterMk cId="2307686084" sldId="2147483799"/>
            <pc:sldLayoutMk cId="2640319279" sldId="2147483805"/>
          </pc:sldLayoutMkLst>
        </pc:sldLayoutChg>
        <pc:sldLayoutChg chg="add del replId">
          <pc:chgData name="松田 莉桜乃" userId="d2ee464845646e77" providerId="LiveId" clId="{A71FE5A4-1E0C-42D5-AD1F-94D82D9CD8F3}" dt="2023-09-04T04:46:09.382" v="35" actId="26606"/>
          <pc:sldLayoutMkLst>
            <pc:docMk/>
            <pc:sldMasterMk cId="2307686084" sldId="2147483799"/>
            <pc:sldLayoutMk cId="904115304" sldId="2147483806"/>
          </pc:sldLayoutMkLst>
        </pc:sldLayoutChg>
        <pc:sldLayoutChg chg="add del replId">
          <pc:chgData name="松田 莉桜乃" userId="d2ee464845646e77" providerId="LiveId" clId="{A71FE5A4-1E0C-42D5-AD1F-94D82D9CD8F3}" dt="2023-09-04T04:46:09.382" v="35" actId="26606"/>
          <pc:sldLayoutMkLst>
            <pc:docMk/>
            <pc:sldMasterMk cId="2307686084" sldId="2147483799"/>
            <pc:sldLayoutMk cId="2581973467" sldId="2147483807"/>
          </pc:sldLayoutMkLst>
        </pc:sldLayoutChg>
        <pc:sldLayoutChg chg="add del replId">
          <pc:chgData name="松田 莉桜乃" userId="d2ee464845646e77" providerId="LiveId" clId="{A71FE5A4-1E0C-42D5-AD1F-94D82D9CD8F3}" dt="2023-09-04T04:46:09.382" v="35" actId="26606"/>
          <pc:sldLayoutMkLst>
            <pc:docMk/>
            <pc:sldMasterMk cId="2307686084" sldId="2147483799"/>
            <pc:sldLayoutMk cId="2413908969" sldId="2147483808"/>
          </pc:sldLayoutMkLst>
        </pc:sldLayoutChg>
        <pc:sldLayoutChg chg="add del replId">
          <pc:chgData name="松田 莉桜乃" userId="d2ee464845646e77" providerId="LiveId" clId="{A71FE5A4-1E0C-42D5-AD1F-94D82D9CD8F3}" dt="2023-09-04T04:46:09.382" v="35" actId="26606"/>
          <pc:sldLayoutMkLst>
            <pc:docMk/>
            <pc:sldMasterMk cId="2307686084" sldId="2147483799"/>
            <pc:sldLayoutMk cId="2060900069" sldId="2147483809"/>
          </pc:sldLayoutMkLst>
        </pc:sldLayoutChg>
        <pc:sldLayoutChg chg="add del replId">
          <pc:chgData name="松田 莉桜乃" userId="d2ee464845646e77" providerId="LiveId" clId="{A71FE5A4-1E0C-42D5-AD1F-94D82D9CD8F3}" dt="2023-09-04T04:46:09.382" v="35" actId="26606"/>
          <pc:sldLayoutMkLst>
            <pc:docMk/>
            <pc:sldMasterMk cId="2307686084" sldId="2147483799"/>
            <pc:sldLayoutMk cId="357769134" sldId="2147483810"/>
          </pc:sldLayoutMkLst>
        </pc:sldLayoutChg>
      </pc:sldMasterChg>
      <pc:sldMasterChg chg="add del addSldLayout delSldLayout">
        <pc:chgData name="松田 莉桜乃" userId="d2ee464845646e77" providerId="LiveId" clId="{A71FE5A4-1E0C-42D5-AD1F-94D82D9CD8F3}" dt="2023-09-04T04:46:15.892" v="37" actId="26606"/>
        <pc:sldMasterMkLst>
          <pc:docMk/>
          <pc:sldMasterMk cId="2359296617" sldId="2147483806"/>
        </pc:sldMasterMkLst>
        <pc:sldLayoutChg chg="add del">
          <pc:chgData name="松田 莉桜乃" userId="d2ee464845646e77" providerId="LiveId" clId="{A71FE5A4-1E0C-42D5-AD1F-94D82D9CD8F3}" dt="2023-09-04T04:46:15.892" v="37" actId="26606"/>
          <pc:sldLayoutMkLst>
            <pc:docMk/>
            <pc:sldMasterMk cId="2359296617" sldId="2147483806"/>
            <pc:sldLayoutMk cId="3202156122" sldId="2147483799"/>
          </pc:sldLayoutMkLst>
        </pc:sldLayoutChg>
        <pc:sldLayoutChg chg="add del">
          <pc:chgData name="松田 莉桜乃" userId="d2ee464845646e77" providerId="LiveId" clId="{A71FE5A4-1E0C-42D5-AD1F-94D82D9CD8F3}" dt="2023-09-04T04:46:15.892" v="37" actId="26606"/>
          <pc:sldLayoutMkLst>
            <pc:docMk/>
            <pc:sldMasterMk cId="2359296617" sldId="2147483806"/>
            <pc:sldLayoutMk cId="3567917737" sldId="2147483800"/>
          </pc:sldLayoutMkLst>
        </pc:sldLayoutChg>
        <pc:sldLayoutChg chg="add del">
          <pc:chgData name="松田 莉桜乃" userId="d2ee464845646e77" providerId="LiveId" clId="{A71FE5A4-1E0C-42D5-AD1F-94D82D9CD8F3}" dt="2023-09-04T04:46:15.892" v="37" actId="26606"/>
          <pc:sldLayoutMkLst>
            <pc:docMk/>
            <pc:sldMasterMk cId="2359296617" sldId="2147483806"/>
            <pc:sldLayoutMk cId="2873684601" sldId="2147483801"/>
          </pc:sldLayoutMkLst>
        </pc:sldLayoutChg>
        <pc:sldLayoutChg chg="add del">
          <pc:chgData name="松田 莉桜乃" userId="d2ee464845646e77" providerId="LiveId" clId="{A71FE5A4-1E0C-42D5-AD1F-94D82D9CD8F3}" dt="2023-09-04T04:46:15.892" v="37" actId="26606"/>
          <pc:sldLayoutMkLst>
            <pc:docMk/>
            <pc:sldMasterMk cId="2359296617" sldId="2147483806"/>
            <pc:sldLayoutMk cId="2274175241" sldId="2147483802"/>
          </pc:sldLayoutMkLst>
        </pc:sldLayoutChg>
        <pc:sldLayoutChg chg="add del">
          <pc:chgData name="松田 莉桜乃" userId="d2ee464845646e77" providerId="LiveId" clId="{A71FE5A4-1E0C-42D5-AD1F-94D82D9CD8F3}" dt="2023-09-04T04:46:15.892" v="37" actId="26606"/>
          <pc:sldLayoutMkLst>
            <pc:docMk/>
            <pc:sldMasterMk cId="2359296617" sldId="2147483806"/>
            <pc:sldLayoutMk cId="978702824" sldId="2147483803"/>
          </pc:sldLayoutMkLst>
        </pc:sldLayoutChg>
        <pc:sldLayoutChg chg="add del">
          <pc:chgData name="松田 莉桜乃" userId="d2ee464845646e77" providerId="LiveId" clId="{A71FE5A4-1E0C-42D5-AD1F-94D82D9CD8F3}" dt="2023-09-04T04:46:15.892" v="37" actId="26606"/>
          <pc:sldLayoutMkLst>
            <pc:docMk/>
            <pc:sldMasterMk cId="2359296617" sldId="2147483806"/>
            <pc:sldLayoutMk cId="2421609608" sldId="2147483804"/>
          </pc:sldLayoutMkLst>
        </pc:sldLayoutChg>
        <pc:sldLayoutChg chg="add del">
          <pc:chgData name="松田 莉桜乃" userId="d2ee464845646e77" providerId="LiveId" clId="{A71FE5A4-1E0C-42D5-AD1F-94D82D9CD8F3}" dt="2023-09-04T04:46:15.892" v="37" actId="26606"/>
          <pc:sldLayoutMkLst>
            <pc:docMk/>
            <pc:sldMasterMk cId="2359296617" sldId="2147483806"/>
            <pc:sldLayoutMk cId="595486077" sldId="2147483805"/>
          </pc:sldLayoutMkLst>
        </pc:sldLayoutChg>
        <pc:sldLayoutChg chg="add del replId">
          <pc:chgData name="松田 莉桜乃" userId="d2ee464845646e77" providerId="LiveId" clId="{A71FE5A4-1E0C-42D5-AD1F-94D82D9CD8F3}" dt="2023-09-04T04:46:15.892" v="37" actId="26606"/>
          <pc:sldLayoutMkLst>
            <pc:docMk/>
            <pc:sldMasterMk cId="2359296617" sldId="2147483806"/>
            <pc:sldLayoutMk cId="4220427529" sldId="2147483807"/>
          </pc:sldLayoutMkLst>
        </pc:sldLayoutChg>
        <pc:sldLayoutChg chg="add del replId">
          <pc:chgData name="松田 莉桜乃" userId="d2ee464845646e77" providerId="LiveId" clId="{A71FE5A4-1E0C-42D5-AD1F-94D82D9CD8F3}" dt="2023-09-04T04:46:15.892" v="37" actId="26606"/>
          <pc:sldLayoutMkLst>
            <pc:docMk/>
            <pc:sldMasterMk cId="2359296617" sldId="2147483806"/>
            <pc:sldLayoutMk cId="2231052580" sldId="2147483808"/>
          </pc:sldLayoutMkLst>
        </pc:sldLayoutChg>
        <pc:sldLayoutChg chg="add del replId">
          <pc:chgData name="松田 莉桜乃" userId="d2ee464845646e77" providerId="LiveId" clId="{A71FE5A4-1E0C-42D5-AD1F-94D82D9CD8F3}" dt="2023-09-04T04:46:15.892" v="37" actId="26606"/>
          <pc:sldLayoutMkLst>
            <pc:docMk/>
            <pc:sldMasterMk cId="2359296617" sldId="2147483806"/>
            <pc:sldLayoutMk cId="702572741" sldId="2147483809"/>
          </pc:sldLayoutMkLst>
        </pc:sldLayoutChg>
        <pc:sldLayoutChg chg="add del replId">
          <pc:chgData name="松田 莉桜乃" userId="d2ee464845646e77" providerId="LiveId" clId="{A71FE5A4-1E0C-42D5-AD1F-94D82D9CD8F3}" dt="2023-09-04T04:46:15.892" v="37" actId="26606"/>
          <pc:sldLayoutMkLst>
            <pc:docMk/>
            <pc:sldMasterMk cId="2359296617" sldId="2147483806"/>
            <pc:sldLayoutMk cId="1113997143" sldId="2147483810"/>
          </pc:sldLayoutMkLst>
        </pc:sldLayoutChg>
      </pc:sldMasterChg>
      <pc:sldMasterChg chg="add del addSldLayout delSldLayout">
        <pc:chgData name="松田 莉桜乃" userId="d2ee464845646e77" providerId="LiveId" clId="{A71FE5A4-1E0C-42D5-AD1F-94D82D9CD8F3}" dt="2023-09-04T04:47:42.102" v="53" actId="26606"/>
        <pc:sldMasterMkLst>
          <pc:docMk/>
          <pc:sldMasterMk cId="1271153269" sldId="2147483825"/>
        </pc:sldMasterMkLst>
        <pc:sldLayoutChg chg="add del">
          <pc:chgData name="松田 莉桜乃" userId="d2ee464845646e77" providerId="LiveId" clId="{A71FE5A4-1E0C-42D5-AD1F-94D82D9CD8F3}" dt="2023-09-04T04:47:42.102" v="53" actId="26606"/>
          <pc:sldLayoutMkLst>
            <pc:docMk/>
            <pc:sldMasterMk cId="1271153269" sldId="2147483825"/>
            <pc:sldLayoutMk cId="2479087575" sldId="2147483808"/>
          </pc:sldLayoutMkLst>
        </pc:sldLayoutChg>
        <pc:sldLayoutChg chg="add del">
          <pc:chgData name="松田 莉桜乃" userId="d2ee464845646e77" providerId="LiveId" clId="{A71FE5A4-1E0C-42D5-AD1F-94D82D9CD8F3}" dt="2023-09-04T04:47:42.102" v="53" actId="26606"/>
          <pc:sldLayoutMkLst>
            <pc:docMk/>
            <pc:sldMasterMk cId="1271153269" sldId="2147483825"/>
            <pc:sldLayoutMk cId="2537946076" sldId="2147483809"/>
          </pc:sldLayoutMkLst>
        </pc:sldLayoutChg>
        <pc:sldLayoutChg chg="add del">
          <pc:chgData name="松田 莉桜乃" userId="d2ee464845646e77" providerId="LiveId" clId="{A71FE5A4-1E0C-42D5-AD1F-94D82D9CD8F3}" dt="2023-09-04T04:47:42.102" v="53" actId="26606"/>
          <pc:sldLayoutMkLst>
            <pc:docMk/>
            <pc:sldMasterMk cId="1271153269" sldId="2147483825"/>
            <pc:sldLayoutMk cId="2049879003" sldId="2147483810"/>
          </pc:sldLayoutMkLst>
        </pc:sldLayoutChg>
        <pc:sldLayoutChg chg="add del">
          <pc:chgData name="松田 莉桜乃" userId="d2ee464845646e77" providerId="LiveId" clId="{A71FE5A4-1E0C-42D5-AD1F-94D82D9CD8F3}" dt="2023-09-04T04:47:42.102" v="53" actId="26606"/>
          <pc:sldLayoutMkLst>
            <pc:docMk/>
            <pc:sldMasterMk cId="1271153269" sldId="2147483825"/>
            <pc:sldLayoutMk cId="1663020479" sldId="2147483811"/>
          </pc:sldLayoutMkLst>
        </pc:sldLayoutChg>
        <pc:sldLayoutChg chg="add del">
          <pc:chgData name="松田 莉桜乃" userId="d2ee464845646e77" providerId="LiveId" clId="{A71FE5A4-1E0C-42D5-AD1F-94D82D9CD8F3}" dt="2023-09-04T04:47:42.102" v="53" actId="26606"/>
          <pc:sldLayoutMkLst>
            <pc:docMk/>
            <pc:sldMasterMk cId="1271153269" sldId="2147483825"/>
            <pc:sldLayoutMk cId="2859357429" sldId="2147483812"/>
          </pc:sldLayoutMkLst>
        </pc:sldLayoutChg>
        <pc:sldLayoutChg chg="add del">
          <pc:chgData name="松田 莉桜乃" userId="d2ee464845646e77" providerId="LiveId" clId="{A71FE5A4-1E0C-42D5-AD1F-94D82D9CD8F3}" dt="2023-09-04T04:47:42.102" v="53" actId="26606"/>
          <pc:sldLayoutMkLst>
            <pc:docMk/>
            <pc:sldMasterMk cId="1271153269" sldId="2147483825"/>
            <pc:sldLayoutMk cId="2909215006" sldId="2147483813"/>
          </pc:sldLayoutMkLst>
        </pc:sldLayoutChg>
        <pc:sldLayoutChg chg="add del">
          <pc:chgData name="松田 莉桜乃" userId="d2ee464845646e77" providerId="LiveId" clId="{A71FE5A4-1E0C-42D5-AD1F-94D82D9CD8F3}" dt="2023-09-04T04:47:42.102" v="53" actId="26606"/>
          <pc:sldLayoutMkLst>
            <pc:docMk/>
            <pc:sldMasterMk cId="1271153269" sldId="2147483825"/>
            <pc:sldLayoutMk cId="2582302072" sldId="2147483814"/>
          </pc:sldLayoutMkLst>
        </pc:sldLayoutChg>
        <pc:sldLayoutChg chg="add del">
          <pc:chgData name="松田 莉桜乃" userId="d2ee464845646e77" providerId="LiveId" clId="{A71FE5A4-1E0C-42D5-AD1F-94D82D9CD8F3}" dt="2023-09-04T04:47:42.102" v="53" actId="26606"/>
          <pc:sldLayoutMkLst>
            <pc:docMk/>
            <pc:sldMasterMk cId="1271153269" sldId="2147483825"/>
            <pc:sldLayoutMk cId="1315235561" sldId="2147483815"/>
          </pc:sldLayoutMkLst>
        </pc:sldLayoutChg>
        <pc:sldLayoutChg chg="add del">
          <pc:chgData name="松田 莉桜乃" userId="d2ee464845646e77" providerId="LiveId" clId="{A71FE5A4-1E0C-42D5-AD1F-94D82D9CD8F3}" dt="2023-09-04T04:47:42.102" v="53" actId="26606"/>
          <pc:sldLayoutMkLst>
            <pc:docMk/>
            <pc:sldMasterMk cId="1271153269" sldId="2147483825"/>
            <pc:sldLayoutMk cId="940560673" sldId="2147483816"/>
          </pc:sldLayoutMkLst>
        </pc:sldLayoutChg>
        <pc:sldLayoutChg chg="add del">
          <pc:chgData name="松田 莉桜乃" userId="d2ee464845646e77" providerId="LiveId" clId="{A71FE5A4-1E0C-42D5-AD1F-94D82D9CD8F3}" dt="2023-09-04T04:47:42.102" v="53" actId="26606"/>
          <pc:sldLayoutMkLst>
            <pc:docMk/>
            <pc:sldMasterMk cId="1271153269" sldId="2147483825"/>
            <pc:sldLayoutMk cId="330126390" sldId="2147483817"/>
          </pc:sldLayoutMkLst>
        </pc:sldLayoutChg>
        <pc:sldLayoutChg chg="add del">
          <pc:chgData name="松田 莉桜乃" userId="d2ee464845646e77" providerId="LiveId" clId="{A71FE5A4-1E0C-42D5-AD1F-94D82D9CD8F3}" dt="2023-09-04T04:47:42.102" v="53" actId="26606"/>
          <pc:sldLayoutMkLst>
            <pc:docMk/>
            <pc:sldMasterMk cId="1271153269" sldId="2147483825"/>
            <pc:sldLayoutMk cId="1870980540" sldId="2147483818"/>
          </pc:sldLayoutMkLst>
        </pc:sldLayoutChg>
        <pc:sldLayoutChg chg="add del">
          <pc:chgData name="松田 莉桜乃" userId="d2ee464845646e77" providerId="LiveId" clId="{A71FE5A4-1E0C-42D5-AD1F-94D82D9CD8F3}" dt="2023-09-04T04:47:42.102" v="53" actId="26606"/>
          <pc:sldLayoutMkLst>
            <pc:docMk/>
            <pc:sldMasterMk cId="1271153269" sldId="2147483825"/>
            <pc:sldLayoutMk cId="3886150280" sldId="2147483819"/>
          </pc:sldLayoutMkLst>
        </pc:sldLayoutChg>
        <pc:sldLayoutChg chg="add del">
          <pc:chgData name="松田 莉桜乃" userId="d2ee464845646e77" providerId="LiveId" clId="{A71FE5A4-1E0C-42D5-AD1F-94D82D9CD8F3}" dt="2023-09-04T04:47:42.102" v="53" actId="26606"/>
          <pc:sldLayoutMkLst>
            <pc:docMk/>
            <pc:sldMasterMk cId="1271153269" sldId="2147483825"/>
            <pc:sldLayoutMk cId="1855540526" sldId="2147483820"/>
          </pc:sldLayoutMkLst>
        </pc:sldLayoutChg>
        <pc:sldLayoutChg chg="add del">
          <pc:chgData name="松田 莉桜乃" userId="d2ee464845646e77" providerId="LiveId" clId="{A71FE5A4-1E0C-42D5-AD1F-94D82D9CD8F3}" dt="2023-09-04T04:47:42.102" v="53" actId="26606"/>
          <pc:sldLayoutMkLst>
            <pc:docMk/>
            <pc:sldMasterMk cId="1271153269" sldId="2147483825"/>
            <pc:sldLayoutMk cId="1252061172" sldId="2147483821"/>
          </pc:sldLayoutMkLst>
        </pc:sldLayoutChg>
        <pc:sldLayoutChg chg="add del">
          <pc:chgData name="松田 莉桜乃" userId="d2ee464845646e77" providerId="LiveId" clId="{A71FE5A4-1E0C-42D5-AD1F-94D82D9CD8F3}" dt="2023-09-04T04:47:42.102" v="53" actId="26606"/>
          <pc:sldLayoutMkLst>
            <pc:docMk/>
            <pc:sldMasterMk cId="1271153269" sldId="2147483825"/>
            <pc:sldLayoutMk cId="3687724127" sldId="2147483822"/>
          </pc:sldLayoutMkLst>
        </pc:sldLayoutChg>
        <pc:sldLayoutChg chg="add del">
          <pc:chgData name="松田 莉桜乃" userId="d2ee464845646e77" providerId="LiveId" clId="{A71FE5A4-1E0C-42D5-AD1F-94D82D9CD8F3}" dt="2023-09-04T04:47:42.102" v="53" actId="26606"/>
          <pc:sldLayoutMkLst>
            <pc:docMk/>
            <pc:sldMasterMk cId="1271153269" sldId="2147483825"/>
            <pc:sldLayoutMk cId="3047293885" sldId="2147483823"/>
          </pc:sldLayoutMkLst>
        </pc:sldLayoutChg>
        <pc:sldLayoutChg chg="add del">
          <pc:chgData name="松田 莉桜乃" userId="d2ee464845646e77" providerId="LiveId" clId="{A71FE5A4-1E0C-42D5-AD1F-94D82D9CD8F3}" dt="2023-09-04T04:47:42.102" v="53" actId="26606"/>
          <pc:sldLayoutMkLst>
            <pc:docMk/>
            <pc:sldMasterMk cId="1271153269" sldId="2147483825"/>
            <pc:sldLayoutMk cId="188851840" sldId="2147483824"/>
          </pc:sldLayoutMkLst>
        </pc:sldLayoutChg>
      </pc:sldMasterChg>
      <pc:sldMasterChg chg="add del addSldLayout delSldLayout">
        <pc:chgData name="松田 莉桜乃" userId="d2ee464845646e77" providerId="LiveId" clId="{A71FE5A4-1E0C-42D5-AD1F-94D82D9CD8F3}" dt="2023-09-04T04:47:35.656" v="51" actId="26606"/>
        <pc:sldMasterMkLst>
          <pc:docMk/>
          <pc:sldMasterMk cId="155553445" sldId="2147483832"/>
        </pc:sldMasterMkLst>
        <pc:sldLayoutChg chg="add del">
          <pc:chgData name="松田 莉桜乃" userId="d2ee464845646e77" providerId="LiveId" clId="{A71FE5A4-1E0C-42D5-AD1F-94D82D9CD8F3}" dt="2023-09-04T04:47:35.656" v="51" actId="26606"/>
          <pc:sldLayoutMkLst>
            <pc:docMk/>
            <pc:sldMasterMk cId="155553445" sldId="2147483832"/>
            <pc:sldLayoutMk cId="2562187148" sldId="2147483821"/>
          </pc:sldLayoutMkLst>
        </pc:sldLayoutChg>
        <pc:sldLayoutChg chg="add del">
          <pc:chgData name="松田 莉桜乃" userId="d2ee464845646e77" providerId="LiveId" clId="{A71FE5A4-1E0C-42D5-AD1F-94D82D9CD8F3}" dt="2023-09-04T04:47:35.656" v="51" actId="26606"/>
          <pc:sldLayoutMkLst>
            <pc:docMk/>
            <pc:sldMasterMk cId="155553445" sldId="2147483832"/>
            <pc:sldLayoutMk cId="3599878720" sldId="2147483822"/>
          </pc:sldLayoutMkLst>
        </pc:sldLayoutChg>
        <pc:sldLayoutChg chg="add del">
          <pc:chgData name="松田 莉桜乃" userId="d2ee464845646e77" providerId="LiveId" clId="{A71FE5A4-1E0C-42D5-AD1F-94D82D9CD8F3}" dt="2023-09-04T04:47:35.656" v="51" actId="26606"/>
          <pc:sldLayoutMkLst>
            <pc:docMk/>
            <pc:sldMasterMk cId="155553445" sldId="2147483832"/>
            <pc:sldLayoutMk cId="2894919680" sldId="2147483823"/>
          </pc:sldLayoutMkLst>
        </pc:sldLayoutChg>
        <pc:sldLayoutChg chg="add del">
          <pc:chgData name="松田 莉桜乃" userId="d2ee464845646e77" providerId="LiveId" clId="{A71FE5A4-1E0C-42D5-AD1F-94D82D9CD8F3}" dt="2023-09-04T04:47:35.656" v="51" actId="26606"/>
          <pc:sldLayoutMkLst>
            <pc:docMk/>
            <pc:sldMasterMk cId="155553445" sldId="2147483832"/>
            <pc:sldLayoutMk cId="4241436431" sldId="2147483824"/>
          </pc:sldLayoutMkLst>
        </pc:sldLayoutChg>
        <pc:sldLayoutChg chg="add del">
          <pc:chgData name="松田 莉桜乃" userId="d2ee464845646e77" providerId="LiveId" clId="{A71FE5A4-1E0C-42D5-AD1F-94D82D9CD8F3}" dt="2023-09-04T04:47:35.656" v="51" actId="26606"/>
          <pc:sldLayoutMkLst>
            <pc:docMk/>
            <pc:sldMasterMk cId="155553445" sldId="2147483832"/>
            <pc:sldLayoutMk cId="456896750" sldId="2147483825"/>
          </pc:sldLayoutMkLst>
        </pc:sldLayoutChg>
        <pc:sldLayoutChg chg="add del">
          <pc:chgData name="松田 莉桜乃" userId="d2ee464845646e77" providerId="LiveId" clId="{A71FE5A4-1E0C-42D5-AD1F-94D82D9CD8F3}" dt="2023-09-04T04:47:35.656" v="51" actId="26606"/>
          <pc:sldLayoutMkLst>
            <pc:docMk/>
            <pc:sldMasterMk cId="155553445" sldId="2147483832"/>
            <pc:sldLayoutMk cId="3565451207" sldId="2147483826"/>
          </pc:sldLayoutMkLst>
        </pc:sldLayoutChg>
        <pc:sldLayoutChg chg="add del">
          <pc:chgData name="松田 莉桜乃" userId="d2ee464845646e77" providerId="LiveId" clId="{A71FE5A4-1E0C-42D5-AD1F-94D82D9CD8F3}" dt="2023-09-04T04:47:35.656" v="51" actId="26606"/>
          <pc:sldLayoutMkLst>
            <pc:docMk/>
            <pc:sldMasterMk cId="155553445" sldId="2147483832"/>
            <pc:sldLayoutMk cId="3050960752" sldId="2147483827"/>
          </pc:sldLayoutMkLst>
        </pc:sldLayoutChg>
        <pc:sldLayoutChg chg="add del">
          <pc:chgData name="松田 莉桜乃" userId="d2ee464845646e77" providerId="LiveId" clId="{A71FE5A4-1E0C-42D5-AD1F-94D82D9CD8F3}" dt="2023-09-04T04:47:35.656" v="51" actId="26606"/>
          <pc:sldLayoutMkLst>
            <pc:docMk/>
            <pc:sldMasterMk cId="155553445" sldId="2147483832"/>
            <pc:sldLayoutMk cId="3503331252" sldId="2147483828"/>
          </pc:sldLayoutMkLst>
        </pc:sldLayoutChg>
        <pc:sldLayoutChg chg="add del">
          <pc:chgData name="松田 莉桜乃" userId="d2ee464845646e77" providerId="LiveId" clId="{A71FE5A4-1E0C-42D5-AD1F-94D82D9CD8F3}" dt="2023-09-04T04:47:35.656" v="51" actId="26606"/>
          <pc:sldLayoutMkLst>
            <pc:docMk/>
            <pc:sldMasterMk cId="155553445" sldId="2147483832"/>
            <pc:sldLayoutMk cId="874593086" sldId="2147483829"/>
          </pc:sldLayoutMkLst>
        </pc:sldLayoutChg>
        <pc:sldLayoutChg chg="add del">
          <pc:chgData name="松田 莉桜乃" userId="d2ee464845646e77" providerId="LiveId" clId="{A71FE5A4-1E0C-42D5-AD1F-94D82D9CD8F3}" dt="2023-09-04T04:47:35.656" v="51" actId="26606"/>
          <pc:sldLayoutMkLst>
            <pc:docMk/>
            <pc:sldMasterMk cId="155553445" sldId="2147483832"/>
            <pc:sldLayoutMk cId="3153081287" sldId="2147483830"/>
          </pc:sldLayoutMkLst>
        </pc:sldLayoutChg>
        <pc:sldLayoutChg chg="add del">
          <pc:chgData name="松田 莉桜乃" userId="d2ee464845646e77" providerId="LiveId" clId="{A71FE5A4-1E0C-42D5-AD1F-94D82D9CD8F3}" dt="2023-09-04T04:47:35.656" v="51" actId="26606"/>
          <pc:sldLayoutMkLst>
            <pc:docMk/>
            <pc:sldMasterMk cId="155553445" sldId="2147483832"/>
            <pc:sldLayoutMk cId="1125671440" sldId="2147483831"/>
          </pc:sldLayoutMkLst>
        </pc:sldLayoutChg>
      </pc:sldMasterChg>
      <pc:sldMasterChg chg="add del addSldLayout delSldLayout">
        <pc:chgData name="松田 莉桜乃" userId="d2ee464845646e77" providerId="LiveId" clId="{A71FE5A4-1E0C-42D5-AD1F-94D82D9CD8F3}" dt="2023-09-04T04:47:42.231" v="54" actId="26606"/>
        <pc:sldMasterMkLst>
          <pc:docMk/>
          <pc:sldMasterMk cId="3280906543" sldId="2147483845"/>
        </pc:sldMasterMkLst>
        <pc:sldLayoutChg chg="add del">
          <pc:chgData name="松田 莉桜乃" userId="d2ee464845646e77" providerId="LiveId" clId="{A71FE5A4-1E0C-42D5-AD1F-94D82D9CD8F3}" dt="2023-09-04T04:47:42.231" v="54" actId="26606"/>
          <pc:sldLayoutMkLst>
            <pc:docMk/>
            <pc:sldMasterMk cId="3280906543" sldId="2147483845"/>
            <pc:sldLayoutMk cId="3255707146" sldId="2147483834"/>
          </pc:sldLayoutMkLst>
        </pc:sldLayoutChg>
        <pc:sldLayoutChg chg="add del">
          <pc:chgData name="松田 莉桜乃" userId="d2ee464845646e77" providerId="LiveId" clId="{A71FE5A4-1E0C-42D5-AD1F-94D82D9CD8F3}" dt="2023-09-04T04:47:42.231" v="54" actId="26606"/>
          <pc:sldLayoutMkLst>
            <pc:docMk/>
            <pc:sldMasterMk cId="3280906543" sldId="2147483845"/>
            <pc:sldLayoutMk cId="2485791454" sldId="2147483835"/>
          </pc:sldLayoutMkLst>
        </pc:sldLayoutChg>
        <pc:sldLayoutChg chg="add del">
          <pc:chgData name="松田 莉桜乃" userId="d2ee464845646e77" providerId="LiveId" clId="{A71FE5A4-1E0C-42D5-AD1F-94D82D9CD8F3}" dt="2023-09-04T04:47:42.231" v="54" actId="26606"/>
          <pc:sldLayoutMkLst>
            <pc:docMk/>
            <pc:sldMasterMk cId="3280906543" sldId="2147483845"/>
            <pc:sldLayoutMk cId="457112044" sldId="2147483836"/>
          </pc:sldLayoutMkLst>
        </pc:sldLayoutChg>
        <pc:sldLayoutChg chg="add del">
          <pc:chgData name="松田 莉桜乃" userId="d2ee464845646e77" providerId="LiveId" clId="{A71FE5A4-1E0C-42D5-AD1F-94D82D9CD8F3}" dt="2023-09-04T04:47:42.231" v="54" actId="26606"/>
          <pc:sldLayoutMkLst>
            <pc:docMk/>
            <pc:sldMasterMk cId="3280906543" sldId="2147483845"/>
            <pc:sldLayoutMk cId="678064085" sldId="2147483837"/>
          </pc:sldLayoutMkLst>
        </pc:sldLayoutChg>
        <pc:sldLayoutChg chg="add del">
          <pc:chgData name="松田 莉桜乃" userId="d2ee464845646e77" providerId="LiveId" clId="{A71FE5A4-1E0C-42D5-AD1F-94D82D9CD8F3}" dt="2023-09-04T04:47:42.231" v="54" actId="26606"/>
          <pc:sldLayoutMkLst>
            <pc:docMk/>
            <pc:sldMasterMk cId="3280906543" sldId="2147483845"/>
            <pc:sldLayoutMk cId="1058190117" sldId="2147483838"/>
          </pc:sldLayoutMkLst>
        </pc:sldLayoutChg>
        <pc:sldLayoutChg chg="add del">
          <pc:chgData name="松田 莉桜乃" userId="d2ee464845646e77" providerId="LiveId" clId="{A71FE5A4-1E0C-42D5-AD1F-94D82D9CD8F3}" dt="2023-09-04T04:47:42.231" v="54" actId="26606"/>
          <pc:sldLayoutMkLst>
            <pc:docMk/>
            <pc:sldMasterMk cId="3280906543" sldId="2147483845"/>
            <pc:sldLayoutMk cId="3128793695" sldId="2147483839"/>
          </pc:sldLayoutMkLst>
        </pc:sldLayoutChg>
        <pc:sldLayoutChg chg="add del">
          <pc:chgData name="松田 莉桜乃" userId="d2ee464845646e77" providerId="LiveId" clId="{A71FE5A4-1E0C-42D5-AD1F-94D82D9CD8F3}" dt="2023-09-04T04:47:42.231" v="54" actId="26606"/>
          <pc:sldLayoutMkLst>
            <pc:docMk/>
            <pc:sldMasterMk cId="3280906543" sldId="2147483845"/>
            <pc:sldLayoutMk cId="2721180994" sldId="2147483840"/>
          </pc:sldLayoutMkLst>
        </pc:sldLayoutChg>
        <pc:sldLayoutChg chg="add del">
          <pc:chgData name="松田 莉桜乃" userId="d2ee464845646e77" providerId="LiveId" clId="{A71FE5A4-1E0C-42D5-AD1F-94D82D9CD8F3}" dt="2023-09-04T04:47:42.231" v="54" actId="26606"/>
          <pc:sldLayoutMkLst>
            <pc:docMk/>
            <pc:sldMasterMk cId="3280906543" sldId="2147483845"/>
            <pc:sldLayoutMk cId="933961509" sldId="2147483841"/>
          </pc:sldLayoutMkLst>
        </pc:sldLayoutChg>
        <pc:sldLayoutChg chg="add del">
          <pc:chgData name="松田 莉桜乃" userId="d2ee464845646e77" providerId="LiveId" clId="{A71FE5A4-1E0C-42D5-AD1F-94D82D9CD8F3}" dt="2023-09-04T04:47:42.231" v="54" actId="26606"/>
          <pc:sldLayoutMkLst>
            <pc:docMk/>
            <pc:sldMasterMk cId="3280906543" sldId="2147483845"/>
            <pc:sldLayoutMk cId="2015422838" sldId="2147483842"/>
          </pc:sldLayoutMkLst>
        </pc:sldLayoutChg>
        <pc:sldLayoutChg chg="add del">
          <pc:chgData name="松田 莉桜乃" userId="d2ee464845646e77" providerId="LiveId" clId="{A71FE5A4-1E0C-42D5-AD1F-94D82D9CD8F3}" dt="2023-09-04T04:47:42.231" v="54" actId="26606"/>
          <pc:sldLayoutMkLst>
            <pc:docMk/>
            <pc:sldMasterMk cId="3280906543" sldId="2147483845"/>
            <pc:sldLayoutMk cId="3979077852" sldId="2147483843"/>
          </pc:sldLayoutMkLst>
        </pc:sldLayoutChg>
        <pc:sldLayoutChg chg="add del">
          <pc:chgData name="松田 莉桜乃" userId="d2ee464845646e77" providerId="LiveId" clId="{A71FE5A4-1E0C-42D5-AD1F-94D82D9CD8F3}" dt="2023-09-04T04:47:42.231" v="54" actId="26606"/>
          <pc:sldLayoutMkLst>
            <pc:docMk/>
            <pc:sldMasterMk cId="3280906543" sldId="2147483845"/>
            <pc:sldLayoutMk cId="1872277092" sldId="2147483844"/>
          </pc:sldLayoutMkLst>
        </pc:sldLayoutChg>
      </pc:sldMasterChg>
      <pc:sldMasterChg chg="add del addSldLayout delSldLayout">
        <pc:chgData name="松田 莉桜乃" userId="d2ee464845646e77" providerId="LiveId" clId="{A71FE5A4-1E0C-42D5-AD1F-94D82D9CD8F3}" dt="2023-09-04T04:46:39.685" v="41" actId="26606"/>
        <pc:sldMasterMkLst>
          <pc:docMk/>
          <pc:sldMasterMk cId="2483731026" sldId="2147483851"/>
        </pc:sldMasterMkLst>
        <pc:sldLayoutChg chg="add del">
          <pc:chgData name="松田 莉桜乃" userId="d2ee464845646e77" providerId="LiveId" clId="{A71FE5A4-1E0C-42D5-AD1F-94D82D9CD8F3}" dt="2023-09-04T04:46:39.685" v="41" actId="26606"/>
          <pc:sldLayoutMkLst>
            <pc:docMk/>
            <pc:sldMasterMk cId="2483731026" sldId="2147483851"/>
            <pc:sldLayoutMk cId="3170337980" sldId="2147483840"/>
          </pc:sldLayoutMkLst>
        </pc:sldLayoutChg>
        <pc:sldLayoutChg chg="add del">
          <pc:chgData name="松田 莉桜乃" userId="d2ee464845646e77" providerId="LiveId" clId="{A71FE5A4-1E0C-42D5-AD1F-94D82D9CD8F3}" dt="2023-09-04T04:46:39.685" v="41" actId="26606"/>
          <pc:sldLayoutMkLst>
            <pc:docMk/>
            <pc:sldMasterMk cId="2483731026" sldId="2147483851"/>
            <pc:sldLayoutMk cId="1984122083" sldId="2147483841"/>
          </pc:sldLayoutMkLst>
        </pc:sldLayoutChg>
        <pc:sldLayoutChg chg="add del">
          <pc:chgData name="松田 莉桜乃" userId="d2ee464845646e77" providerId="LiveId" clId="{A71FE5A4-1E0C-42D5-AD1F-94D82D9CD8F3}" dt="2023-09-04T04:46:39.685" v="41" actId="26606"/>
          <pc:sldLayoutMkLst>
            <pc:docMk/>
            <pc:sldMasterMk cId="2483731026" sldId="2147483851"/>
            <pc:sldLayoutMk cId="2424735764" sldId="2147483842"/>
          </pc:sldLayoutMkLst>
        </pc:sldLayoutChg>
        <pc:sldLayoutChg chg="add del">
          <pc:chgData name="松田 莉桜乃" userId="d2ee464845646e77" providerId="LiveId" clId="{A71FE5A4-1E0C-42D5-AD1F-94D82D9CD8F3}" dt="2023-09-04T04:46:39.685" v="41" actId="26606"/>
          <pc:sldLayoutMkLst>
            <pc:docMk/>
            <pc:sldMasterMk cId="2483731026" sldId="2147483851"/>
            <pc:sldLayoutMk cId="1580932559" sldId="2147483843"/>
          </pc:sldLayoutMkLst>
        </pc:sldLayoutChg>
        <pc:sldLayoutChg chg="add del">
          <pc:chgData name="松田 莉桜乃" userId="d2ee464845646e77" providerId="LiveId" clId="{A71FE5A4-1E0C-42D5-AD1F-94D82D9CD8F3}" dt="2023-09-04T04:46:39.685" v="41" actId="26606"/>
          <pc:sldLayoutMkLst>
            <pc:docMk/>
            <pc:sldMasterMk cId="2483731026" sldId="2147483851"/>
            <pc:sldLayoutMk cId="2640204618" sldId="2147483844"/>
          </pc:sldLayoutMkLst>
        </pc:sldLayoutChg>
        <pc:sldLayoutChg chg="add del">
          <pc:chgData name="松田 莉桜乃" userId="d2ee464845646e77" providerId="LiveId" clId="{A71FE5A4-1E0C-42D5-AD1F-94D82D9CD8F3}" dt="2023-09-04T04:46:39.685" v="41" actId="26606"/>
          <pc:sldLayoutMkLst>
            <pc:docMk/>
            <pc:sldMasterMk cId="2483731026" sldId="2147483851"/>
            <pc:sldLayoutMk cId="3393284100" sldId="2147483845"/>
          </pc:sldLayoutMkLst>
        </pc:sldLayoutChg>
        <pc:sldLayoutChg chg="add del">
          <pc:chgData name="松田 莉桜乃" userId="d2ee464845646e77" providerId="LiveId" clId="{A71FE5A4-1E0C-42D5-AD1F-94D82D9CD8F3}" dt="2023-09-04T04:46:39.685" v="41" actId="26606"/>
          <pc:sldLayoutMkLst>
            <pc:docMk/>
            <pc:sldMasterMk cId="2483731026" sldId="2147483851"/>
            <pc:sldLayoutMk cId="1856122652" sldId="2147483846"/>
          </pc:sldLayoutMkLst>
        </pc:sldLayoutChg>
        <pc:sldLayoutChg chg="add del">
          <pc:chgData name="松田 莉桜乃" userId="d2ee464845646e77" providerId="LiveId" clId="{A71FE5A4-1E0C-42D5-AD1F-94D82D9CD8F3}" dt="2023-09-04T04:46:39.685" v="41" actId="26606"/>
          <pc:sldLayoutMkLst>
            <pc:docMk/>
            <pc:sldMasterMk cId="2483731026" sldId="2147483851"/>
            <pc:sldLayoutMk cId="1433676655" sldId="2147483847"/>
          </pc:sldLayoutMkLst>
        </pc:sldLayoutChg>
        <pc:sldLayoutChg chg="add del">
          <pc:chgData name="松田 莉桜乃" userId="d2ee464845646e77" providerId="LiveId" clId="{A71FE5A4-1E0C-42D5-AD1F-94D82D9CD8F3}" dt="2023-09-04T04:46:39.685" v="41" actId="26606"/>
          <pc:sldLayoutMkLst>
            <pc:docMk/>
            <pc:sldMasterMk cId="2483731026" sldId="2147483851"/>
            <pc:sldLayoutMk cId="1591605086" sldId="2147483848"/>
          </pc:sldLayoutMkLst>
        </pc:sldLayoutChg>
        <pc:sldLayoutChg chg="add del">
          <pc:chgData name="松田 莉桜乃" userId="d2ee464845646e77" providerId="LiveId" clId="{A71FE5A4-1E0C-42D5-AD1F-94D82D9CD8F3}" dt="2023-09-04T04:46:39.685" v="41" actId="26606"/>
          <pc:sldLayoutMkLst>
            <pc:docMk/>
            <pc:sldMasterMk cId="2483731026" sldId="2147483851"/>
            <pc:sldLayoutMk cId="438804596" sldId="2147483849"/>
          </pc:sldLayoutMkLst>
        </pc:sldLayoutChg>
        <pc:sldLayoutChg chg="add del">
          <pc:chgData name="松田 莉桜乃" userId="d2ee464845646e77" providerId="LiveId" clId="{A71FE5A4-1E0C-42D5-AD1F-94D82D9CD8F3}" dt="2023-09-04T04:46:39.685" v="41" actId="26606"/>
          <pc:sldLayoutMkLst>
            <pc:docMk/>
            <pc:sldMasterMk cId="2483731026" sldId="2147483851"/>
            <pc:sldLayoutMk cId="2529754744" sldId="2147483850"/>
          </pc:sldLayoutMkLst>
        </pc:sldLayoutChg>
      </pc:sldMasterChg>
      <pc:sldMasterChg chg="add del addSldLayout delSldLayout">
        <pc:chgData name="松田 莉桜乃" userId="d2ee464845646e77" providerId="LiveId" clId="{A71FE5A4-1E0C-42D5-AD1F-94D82D9CD8F3}" dt="2023-09-04T04:46:46.638" v="45" actId="26606"/>
        <pc:sldMasterMkLst>
          <pc:docMk/>
          <pc:sldMasterMk cId="3458267559" sldId="2147483858"/>
        </pc:sldMasterMkLst>
        <pc:sldLayoutChg chg="add del">
          <pc:chgData name="松田 莉桜乃" userId="d2ee464845646e77" providerId="LiveId" clId="{A71FE5A4-1E0C-42D5-AD1F-94D82D9CD8F3}" dt="2023-09-04T04:46:46.638" v="45" actId="26606"/>
          <pc:sldLayoutMkLst>
            <pc:docMk/>
            <pc:sldMasterMk cId="3458267559" sldId="2147483858"/>
            <pc:sldLayoutMk cId="1387885941" sldId="2147483847"/>
          </pc:sldLayoutMkLst>
        </pc:sldLayoutChg>
        <pc:sldLayoutChg chg="add del">
          <pc:chgData name="松田 莉桜乃" userId="d2ee464845646e77" providerId="LiveId" clId="{A71FE5A4-1E0C-42D5-AD1F-94D82D9CD8F3}" dt="2023-09-04T04:46:46.638" v="45" actId="26606"/>
          <pc:sldLayoutMkLst>
            <pc:docMk/>
            <pc:sldMasterMk cId="3458267559" sldId="2147483858"/>
            <pc:sldLayoutMk cId="2316097170" sldId="2147483848"/>
          </pc:sldLayoutMkLst>
        </pc:sldLayoutChg>
        <pc:sldLayoutChg chg="add del">
          <pc:chgData name="松田 莉桜乃" userId="d2ee464845646e77" providerId="LiveId" clId="{A71FE5A4-1E0C-42D5-AD1F-94D82D9CD8F3}" dt="2023-09-04T04:46:46.638" v="45" actId="26606"/>
          <pc:sldLayoutMkLst>
            <pc:docMk/>
            <pc:sldMasterMk cId="3458267559" sldId="2147483858"/>
            <pc:sldLayoutMk cId="4135963074" sldId="2147483849"/>
          </pc:sldLayoutMkLst>
        </pc:sldLayoutChg>
        <pc:sldLayoutChg chg="add del">
          <pc:chgData name="松田 莉桜乃" userId="d2ee464845646e77" providerId="LiveId" clId="{A71FE5A4-1E0C-42D5-AD1F-94D82D9CD8F3}" dt="2023-09-04T04:46:46.638" v="45" actId="26606"/>
          <pc:sldLayoutMkLst>
            <pc:docMk/>
            <pc:sldMasterMk cId="3458267559" sldId="2147483858"/>
            <pc:sldLayoutMk cId="2671270269" sldId="2147483850"/>
          </pc:sldLayoutMkLst>
        </pc:sldLayoutChg>
        <pc:sldLayoutChg chg="add del">
          <pc:chgData name="松田 莉桜乃" userId="d2ee464845646e77" providerId="LiveId" clId="{A71FE5A4-1E0C-42D5-AD1F-94D82D9CD8F3}" dt="2023-09-04T04:46:46.638" v="45" actId="26606"/>
          <pc:sldLayoutMkLst>
            <pc:docMk/>
            <pc:sldMasterMk cId="3458267559" sldId="2147483858"/>
            <pc:sldLayoutMk cId="3696934313" sldId="2147483851"/>
          </pc:sldLayoutMkLst>
        </pc:sldLayoutChg>
        <pc:sldLayoutChg chg="add del">
          <pc:chgData name="松田 莉桜乃" userId="d2ee464845646e77" providerId="LiveId" clId="{A71FE5A4-1E0C-42D5-AD1F-94D82D9CD8F3}" dt="2023-09-04T04:46:46.638" v="45" actId="26606"/>
          <pc:sldLayoutMkLst>
            <pc:docMk/>
            <pc:sldMasterMk cId="3458267559" sldId="2147483858"/>
            <pc:sldLayoutMk cId="3429671836" sldId="2147483852"/>
          </pc:sldLayoutMkLst>
        </pc:sldLayoutChg>
        <pc:sldLayoutChg chg="add del">
          <pc:chgData name="松田 莉桜乃" userId="d2ee464845646e77" providerId="LiveId" clId="{A71FE5A4-1E0C-42D5-AD1F-94D82D9CD8F3}" dt="2023-09-04T04:46:46.638" v="45" actId="26606"/>
          <pc:sldLayoutMkLst>
            <pc:docMk/>
            <pc:sldMasterMk cId="3458267559" sldId="2147483858"/>
            <pc:sldLayoutMk cId="3449474043" sldId="2147483853"/>
          </pc:sldLayoutMkLst>
        </pc:sldLayoutChg>
        <pc:sldLayoutChg chg="add del">
          <pc:chgData name="松田 莉桜乃" userId="d2ee464845646e77" providerId="LiveId" clId="{A71FE5A4-1E0C-42D5-AD1F-94D82D9CD8F3}" dt="2023-09-04T04:46:46.638" v="45" actId="26606"/>
          <pc:sldLayoutMkLst>
            <pc:docMk/>
            <pc:sldMasterMk cId="3458267559" sldId="2147483858"/>
            <pc:sldLayoutMk cId="710704281" sldId="2147483854"/>
          </pc:sldLayoutMkLst>
        </pc:sldLayoutChg>
        <pc:sldLayoutChg chg="add del">
          <pc:chgData name="松田 莉桜乃" userId="d2ee464845646e77" providerId="LiveId" clId="{A71FE5A4-1E0C-42D5-AD1F-94D82D9CD8F3}" dt="2023-09-04T04:46:46.638" v="45" actId="26606"/>
          <pc:sldLayoutMkLst>
            <pc:docMk/>
            <pc:sldMasterMk cId="3458267559" sldId="2147483858"/>
            <pc:sldLayoutMk cId="3593970373" sldId="2147483855"/>
          </pc:sldLayoutMkLst>
        </pc:sldLayoutChg>
        <pc:sldLayoutChg chg="add del">
          <pc:chgData name="松田 莉桜乃" userId="d2ee464845646e77" providerId="LiveId" clId="{A71FE5A4-1E0C-42D5-AD1F-94D82D9CD8F3}" dt="2023-09-04T04:46:46.638" v="45" actId="26606"/>
          <pc:sldLayoutMkLst>
            <pc:docMk/>
            <pc:sldMasterMk cId="3458267559" sldId="2147483858"/>
            <pc:sldLayoutMk cId="2979859100" sldId="2147483856"/>
          </pc:sldLayoutMkLst>
        </pc:sldLayoutChg>
        <pc:sldLayoutChg chg="add del">
          <pc:chgData name="松田 莉桜乃" userId="d2ee464845646e77" providerId="LiveId" clId="{A71FE5A4-1E0C-42D5-AD1F-94D82D9CD8F3}" dt="2023-09-04T04:46:46.638" v="45" actId="26606"/>
          <pc:sldLayoutMkLst>
            <pc:docMk/>
            <pc:sldMasterMk cId="3458267559" sldId="2147483858"/>
            <pc:sldLayoutMk cId="1801448503" sldId="2147483857"/>
          </pc:sldLayoutMkLst>
        </pc:sldLayoutChg>
      </pc:sldMasterChg>
      <pc:sldMasterChg chg="add del addSldLayout delSldLayout">
        <pc:chgData name="松田 莉桜乃" userId="d2ee464845646e77" providerId="LiveId" clId="{A71FE5A4-1E0C-42D5-AD1F-94D82D9CD8F3}" dt="2023-09-04T04:46:42.488" v="43" actId="26606"/>
        <pc:sldMasterMkLst>
          <pc:docMk/>
          <pc:sldMasterMk cId="2491424972" sldId="2147483884"/>
        </pc:sldMasterMkLst>
        <pc:sldLayoutChg chg="add del">
          <pc:chgData name="松田 莉桜乃" userId="d2ee464845646e77" providerId="LiveId" clId="{A71FE5A4-1E0C-42D5-AD1F-94D82D9CD8F3}" dt="2023-09-04T04:46:42.488" v="43" actId="26606"/>
          <pc:sldLayoutMkLst>
            <pc:docMk/>
            <pc:sldMasterMk cId="2491424972" sldId="2147483884"/>
            <pc:sldLayoutMk cId="2709443591" sldId="2147483873"/>
          </pc:sldLayoutMkLst>
        </pc:sldLayoutChg>
        <pc:sldLayoutChg chg="add del">
          <pc:chgData name="松田 莉桜乃" userId="d2ee464845646e77" providerId="LiveId" clId="{A71FE5A4-1E0C-42D5-AD1F-94D82D9CD8F3}" dt="2023-09-04T04:46:42.488" v="43" actId="26606"/>
          <pc:sldLayoutMkLst>
            <pc:docMk/>
            <pc:sldMasterMk cId="2491424972" sldId="2147483884"/>
            <pc:sldLayoutMk cId="1321754528" sldId="2147483874"/>
          </pc:sldLayoutMkLst>
        </pc:sldLayoutChg>
        <pc:sldLayoutChg chg="add del">
          <pc:chgData name="松田 莉桜乃" userId="d2ee464845646e77" providerId="LiveId" clId="{A71FE5A4-1E0C-42D5-AD1F-94D82D9CD8F3}" dt="2023-09-04T04:46:42.488" v="43" actId="26606"/>
          <pc:sldLayoutMkLst>
            <pc:docMk/>
            <pc:sldMasterMk cId="2491424972" sldId="2147483884"/>
            <pc:sldLayoutMk cId="4025105606" sldId="2147483875"/>
          </pc:sldLayoutMkLst>
        </pc:sldLayoutChg>
        <pc:sldLayoutChg chg="add del">
          <pc:chgData name="松田 莉桜乃" userId="d2ee464845646e77" providerId="LiveId" clId="{A71FE5A4-1E0C-42D5-AD1F-94D82D9CD8F3}" dt="2023-09-04T04:46:42.488" v="43" actId="26606"/>
          <pc:sldLayoutMkLst>
            <pc:docMk/>
            <pc:sldMasterMk cId="2491424972" sldId="2147483884"/>
            <pc:sldLayoutMk cId="4171814039" sldId="2147483876"/>
          </pc:sldLayoutMkLst>
        </pc:sldLayoutChg>
        <pc:sldLayoutChg chg="add del">
          <pc:chgData name="松田 莉桜乃" userId="d2ee464845646e77" providerId="LiveId" clId="{A71FE5A4-1E0C-42D5-AD1F-94D82D9CD8F3}" dt="2023-09-04T04:46:42.488" v="43" actId="26606"/>
          <pc:sldLayoutMkLst>
            <pc:docMk/>
            <pc:sldMasterMk cId="2491424972" sldId="2147483884"/>
            <pc:sldLayoutMk cId="918145334" sldId="2147483877"/>
          </pc:sldLayoutMkLst>
        </pc:sldLayoutChg>
        <pc:sldLayoutChg chg="add del">
          <pc:chgData name="松田 莉桜乃" userId="d2ee464845646e77" providerId="LiveId" clId="{A71FE5A4-1E0C-42D5-AD1F-94D82D9CD8F3}" dt="2023-09-04T04:46:42.488" v="43" actId="26606"/>
          <pc:sldLayoutMkLst>
            <pc:docMk/>
            <pc:sldMasterMk cId="2491424972" sldId="2147483884"/>
            <pc:sldLayoutMk cId="365463354" sldId="2147483878"/>
          </pc:sldLayoutMkLst>
        </pc:sldLayoutChg>
        <pc:sldLayoutChg chg="add del">
          <pc:chgData name="松田 莉桜乃" userId="d2ee464845646e77" providerId="LiveId" clId="{A71FE5A4-1E0C-42D5-AD1F-94D82D9CD8F3}" dt="2023-09-04T04:46:42.488" v="43" actId="26606"/>
          <pc:sldLayoutMkLst>
            <pc:docMk/>
            <pc:sldMasterMk cId="2491424972" sldId="2147483884"/>
            <pc:sldLayoutMk cId="3246385525" sldId="2147483879"/>
          </pc:sldLayoutMkLst>
        </pc:sldLayoutChg>
        <pc:sldLayoutChg chg="add del">
          <pc:chgData name="松田 莉桜乃" userId="d2ee464845646e77" providerId="LiveId" clId="{A71FE5A4-1E0C-42D5-AD1F-94D82D9CD8F3}" dt="2023-09-04T04:46:42.488" v="43" actId="26606"/>
          <pc:sldLayoutMkLst>
            <pc:docMk/>
            <pc:sldMasterMk cId="2491424972" sldId="2147483884"/>
            <pc:sldLayoutMk cId="3500215570" sldId="2147483880"/>
          </pc:sldLayoutMkLst>
        </pc:sldLayoutChg>
        <pc:sldLayoutChg chg="add del">
          <pc:chgData name="松田 莉桜乃" userId="d2ee464845646e77" providerId="LiveId" clId="{A71FE5A4-1E0C-42D5-AD1F-94D82D9CD8F3}" dt="2023-09-04T04:46:42.488" v="43" actId="26606"/>
          <pc:sldLayoutMkLst>
            <pc:docMk/>
            <pc:sldMasterMk cId="2491424972" sldId="2147483884"/>
            <pc:sldLayoutMk cId="2954504877" sldId="2147483881"/>
          </pc:sldLayoutMkLst>
        </pc:sldLayoutChg>
        <pc:sldLayoutChg chg="add del">
          <pc:chgData name="松田 莉桜乃" userId="d2ee464845646e77" providerId="LiveId" clId="{A71FE5A4-1E0C-42D5-AD1F-94D82D9CD8F3}" dt="2023-09-04T04:46:42.488" v="43" actId="26606"/>
          <pc:sldLayoutMkLst>
            <pc:docMk/>
            <pc:sldMasterMk cId="2491424972" sldId="2147483884"/>
            <pc:sldLayoutMk cId="839457341" sldId="2147483882"/>
          </pc:sldLayoutMkLst>
        </pc:sldLayoutChg>
        <pc:sldLayoutChg chg="add del">
          <pc:chgData name="松田 莉桜乃" userId="d2ee464845646e77" providerId="LiveId" clId="{A71FE5A4-1E0C-42D5-AD1F-94D82D9CD8F3}" dt="2023-09-04T04:46:42.488" v="43" actId="26606"/>
          <pc:sldLayoutMkLst>
            <pc:docMk/>
            <pc:sldMasterMk cId="2491424972" sldId="2147483884"/>
            <pc:sldLayoutMk cId="2812613431" sldId="2147483883"/>
          </pc:sldLayoutMkLst>
        </pc:sldLayoutChg>
      </pc:sldMasterChg>
    </pc:docChg>
  </pc:docChgLst>
  <pc:docChgLst>
    <pc:chgData name="一平 菜々美" userId="d43ce34ad495b8e5" providerId="Windows Live" clId="Web-{AB5902D4-8E43-4E84-9CFF-079527C28BDB}"/>
    <pc:docChg chg="addSld delSld modSld sldOrd">
      <pc:chgData name="一平 菜々美" userId="d43ce34ad495b8e5" providerId="Windows Live" clId="Web-{AB5902D4-8E43-4E84-9CFF-079527C28BDB}" dt="2023-09-04T06:53:09.567" v="10"/>
      <pc:docMkLst>
        <pc:docMk/>
      </pc:docMkLst>
      <pc:sldChg chg="new">
        <pc:chgData name="一平 菜々美" userId="d43ce34ad495b8e5" providerId="Windows Live" clId="Web-{AB5902D4-8E43-4E84-9CFF-079527C28BDB}" dt="2023-09-04T06:44:22.806" v="0"/>
        <pc:sldMkLst>
          <pc:docMk/>
          <pc:sldMk cId="1358812653" sldId="263"/>
        </pc:sldMkLst>
      </pc:sldChg>
      <pc:sldChg chg="del">
        <pc:chgData name="一平 菜々美" userId="d43ce34ad495b8e5" providerId="Windows Live" clId="Web-{AB5902D4-8E43-4E84-9CFF-079527C28BDB}" dt="2023-09-04T06:46:21.574" v="5"/>
        <pc:sldMkLst>
          <pc:docMk/>
          <pc:sldMk cId="1358812653" sldId="264"/>
        </pc:sldMkLst>
      </pc:sldChg>
      <pc:sldChg chg="add ord">
        <pc:chgData name="一平 菜々美" userId="d43ce34ad495b8e5" providerId="Windows Live" clId="Web-{AB5902D4-8E43-4E84-9CFF-079527C28BDB}" dt="2023-09-04T06:44:45.744" v="2"/>
        <pc:sldMkLst>
          <pc:docMk/>
          <pc:sldMk cId="1065085680" sldId="265"/>
        </pc:sldMkLst>
      </pc:sldChg>
      <pc:sldChg chg="delSp add del ord delAnim">
        <pc:chgData name="一平 菜々美" userId="d43ce34ad495b8e5" providerId="Windows Live" clId="Web-{AB5902D4-8E43-4E84-9CFF-079527C28BDB}" dt="2023-09-04T06:52:29.238" v="7"/>
        <pc:sldMkLst>
          <pc:docMk/>
          <pc:sldMk cId="489355854" sldId="266"/>
        </pc:sldMkLst>
        <pc:grpChg chg="del">
          <ac:chgData name="一平 菜々美" userId="d43ce34ad495b8e5" providerId="Windows Live" clId="Web-{AB5902D4-8E43-4E84-9CFF-079527C28BDB}" dt="2023-09-04T06:50:46.126" v="6"/>
          <ac:grpSpMkLst>
            <pc:docMk/>
            <pc:sldMk cId="489355854" sldId="266"/>
            <ac:grpSpMk id="3" creationId="{02262174-79F7-4216-B940-905C462EA6DC}"/>
          </ac:grpSpMkLst>
        </pc:grpChg>
      </pc:sldChg>
      <pc:sldChg chg="new del">
        <pc:chgData name="一平 菜々美" userId="d43ce34ad495b8e5" providerId="Windows Live" clId="Web-{AB5902D4-8E43-4E84-9CFF-079527C28BDB}" dt="2023-09-04T06:53:09.567" v="10"/>
        <pc:sldMkLst>
          <pc:docMk/>
          <pc:sldMk cId="1756135655" sldId="266"/>
        </pc:sldMkLst>
      </pc:sldChg>
      <pc:sldChg chg="add">
        <pc:chgData name="一平 菜々美" userId="d43ce34ad495b8e5" providerId="Windows Live" clId="Web-{AB5902D4-8E43-4E84-9CFF-079527C28BDB}" dt="2023-09-04T06:52:53.334" v="9"/>
        <pc:sldMkLst>
          <pc:docMk/>
          <pc:sldMk cId="415984669" sldId="267"/>
        </pc:sldMkLst>
      </pc:sldChg>
    </pc:docChg>
  </pc:docChgLst>
  <pc:docChgLst>
    <pc:chgData name="게스트 사용자" providerId="Windows Live" clId="Web-{6C3392B0-39F0-4EA7-958D-F561406C6C07}"/>
    <pc:docChg chg="addSld delSld modSld">
      <pc:chgData name="게스트 사용자" userId="" providerId="Windows Live" clId="Web-{6C3392B0-39F0-4EA7-958D-F561406C6C07}" dt="2023-09-04T06:54:48.128" v="184"/>
      <pc:docMkLst>
        <pc:docMk/>
      </pc:docMkLst>
      <pc:sldChg chg="addSp delSp modSp addAnim delAnim">
        <pc:chgData name="게스트 사용자" userId="" providerId="Windows Live" clId="Web-{6C3392B0-39F0-4EA7-958D-F561406C6C07}" dt="2023-09-04T06:40:51.708" v="182" actId="14100"/>
        <pc:sldMkLst>
          <pc:docMk/>
          <pc:sldMk cId="1575127365" sldId="260"/>
        </pc:sldMkLst>
        <pc:spChg chg="mod">
          <ac:chgData name="게스트 사용자" userId="" providerId="Windows Live" clId="Web-{6C3392B0-39F0-4EA7-958D-F561406C6C07}" dt="2023-09-04T06:37:07.669" v="179" actId="20577"/>
          <ac:spMkLst>
            <pc:docMk/>
            <pc:sldMk cId="1575127365" sldId="260"/>
            <ac:spMk id="3" creationId="{5B54FBBC-1B48-A931-B2B1-13EA1756B353}"/>
          </ac:spMkLst>
        </pc:spChg>
        <pc:spChg chg="add del mod">
          <ac:chgData name="게스트 사용자" userId="" providerId="Windows Live" clId="Web-{6C3392B0-39F0-4EA7-958D-F561406C6C07}" dt="2023-09-04T06:15:48.952" v="159"/>
          <ac:spMkLst>
            <pc:docMk/>
            <pc:sldMk cId="1575127365" sldId="260"/>
            <ac:spMk id="4" creationId="{DF387474-C7F1-FB6C-7434-0EF68AE06E2E}"/>
          </ac:spMkLst>
        </pc:spChg>
        <pc:spChg chg="add del mod">
          <ac:chgData name="게스트 사용자" userId="" providerId="Windows Live" clId="Web-{6C3392B0-39F0-4EA7-958D-F561406C6C07}" dt="2023-09-04T06:00:58.406" v="77" actId="20577"/>
          <ac:spMkLst>
            <pc:docMk/>
            <pc:sldMk cId="1575127365" sldId="260"/>
            <ac:spMk id="5" creationId="{B2339A7C-94D9-17E3-50F1-085D37773172}"/>
          </ac:spMkLst>
        </pc:spChg>
        <pc:spChg chg="add mod">
          <ac:chgData name="게스트 사용자" userId="" providerId="Windows Live" clId="Web-{6C3392B0-39F0-4EA7-958D-F561406C6C07}" dt="2023-09-04T06:16:52.580" v="174" actId="1076"/>
          <ac:spMkLst>
            <pc:docMk/>
            <pc:sldMk cId="1575127365" sldId="260"/>
            <ac:spMk id="6" creationId="{58AACFFB-BC77-394D-7EA6-4A539E4C0C8D}"/>
          </ac:spMkLst>
        </pc:spChg>
        <pc:picChg chg="del">
          <ac:chgData name="게스트 사용자" userId="" providerId="Windows Live" clId="Web-{6C3392B0-39F0-4EA7-958D-F561406C6C07}" dt="2023-09-04T05:54:01.735" v="0"/>
          <ac:picMkLst>
            <pc:docMk/>
            <pc:sldMk cId="1575127365" sldId="260"/>
            <ac:picMk id="7" creationId="{B2DD0EC4-94E9-7747-B732-DC18AD08909B}"/>
          </ac:picMkLst>
        </pc:picChg>
        <pc:picChg chg="add mod">
          <ac:chgData name="게스트 사용자" userId="" providerId="Windows Live" clId="Web-{6C3392B0-39F0-4EA7-958D-F561406C6C07}" dt="2023-09-04T06:40:51.708" v="182" actId="14100"/>
          <ac:picMkLst>
            <pc:docMk/>
            <pc:sldMk cId="1575127365" sldId="260"/>
            <ac:picMk id="8" creationId="{3980F064-BAF1-FEF0-12B3-016EA627C026}"/>
          </ac:picMkLst>
        </pc:picChg>
      </pc:sldChg>
      <pc:sldChg chg="addSp delSp modSp addAnim">
        <pc:chgData name="게스트 사용자" userId="" providerId="Windows Live" clId="Web-{6C3392B0-39F0-4EA7-958D-F561406C6C07}" dt="2023-09-04T06:15:40.124" v="158"/>
        <pc:sldMkLst>
          <pc:docMk/>
          <pc:sldMk cId="2752828383" sldId="261"/>
        </pc:sldMkLst>
        <pc:spChg chg="mod">
          <ac:chgData name="게스트 사용자" userId="" providerId="Windows Live" clId="Web-{6C3392B0-39F0-4EA7-958D-F561406C6C07}" dt="2023-09-04T06:13:07.916" v="111" actId="1076"/>
          <ac:spMkLst>
            <pc:docMk/>
            <pc:sldMk cId="2752828383" sldId="261"/>
            <ac:spMk id="5" creationId="{5BB2652D-8541-0B5D-458E-F9A8E7D071BA}"/>
          </ac:spMkLst>
        </pc:spChg>
        <pc:spChg chg="add del mod">
          <ac:chgData name="게스트 사용자" userId="" providerId="Windows Live" clId="Web-{6C3392B0-39F0-4EA7-958D-F561406C6C07}" dt="2023-09-04T06:15:40.124" v="158"/>
          <ac:spMkLst>
            <pc:docMk/>
            <pc:sldMk cId="2752828383" sldId="261"/>
            <ac:spMk id="6" creationId="{413A943B-ABB3-51F2-2D70-103BEF16431C}"/>
          </ac:spMkLst>
        </pc:spChg>
        <pc:picChg chg="add mod">
          <ac:chgData name="게스트 사용자" userId="" providerId="Windows Live" clId="Web-{6C3392B0-39F0-4EA7-958D-F561406C6C07}" dt="2023-09-04T05:54:06.719" v="2" actId="1076"/>
          <ac:picMkLst>
            <pc:docMk/>
            <pc:sldMk cId="2752828383" sldId="261"/>
            <ac:picMk id="4" creationId="{76EA29C3-4CB9-6DFD-8FCF-54937FE66F02}"/>
          </ac:picMkLst>
        </pc:picChg>
      </pc:sldChg>
      <pc:sldChg chg="new del">
        <pc:chgData name="게스트 사용자" userId="" providerId="Windows Live" clId="Web-{6C3392B0-39F0-4EA7-958D-F561406C6C07}" dt="2023-09-04T06:54:48.128" v="184"/>
        <pc:sldMkLst>
          <pc:docMk/>
          <pc:sldMk cId="338676798" sldId="26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40DF29-3820-4A83-9695-708484397602}" type="datetimeFigureOut">
              <a:rPr kumimoji="1" lang="ja-JP" altLang="en-US" smtClean="0"/>
              <a:t>2023/9/4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B9DD08-3607-43C4-941F-7570A2D7235E}" type="slidenum">
              <a:rPr kumimoji="1" lang="ja-JP" altLang="en-US" smtClean="0"/>
              <a:t>‹#›</a:t>
            </a:fld>
            <a:endParaRPr kumimoji="1" lang="ja-JP" altLang="en-US"/>
          </a:p>
        </p:txBody>
      </p:sp>
    </p:spTree>
    <p:extLst>
      <p:ext uri="{BB962C8B-B14F-4D97-AF65-F5344CB8AC3E}">
        <p14:creationId xmlns:p14="http://schemas.microsoft.com/office/powerpoint/2010/main" val="278023060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9B9DD08-3607-43C4-941F-7570A2D7235E}" type="slidenum">
              <a:rPr kumimoji="1" lang="ja-JP" altLang="en-US" smtClean="0"/>
              <a:t>1</a:t>
            </a:fld>
            <a:endParaRPr kumimoji="1" lang="ja-JP" altLang="en-US"/>
          </a:p>
        </p:txBody>
      </p:sp>
    </p:spTree>
    <p:extLst>
      <p:ext uri="{BB962C8B-B14F-4D97-AF65-F5344CB8AC3E}">
        <p14:creationId xmlns:p14="http://schemas.microsoft.com/office/powerpoint/2010/main" val="2980463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I’ll</a:t>
            </a:r>
            <a:r>
              <a:rPr kumimoji="1" lang="ja-JP" altLang="en-US" dirty="0"/>
              <a:t> </a:t>
            </a:r>
            <a:r>
              <a:rPr kumimoji="1" lang="en-US" altLang="ja-JP" dirty="0"/>
              <a:t>introduce the song “Who Says.” The song was performed by American band Serena Gomez &amp; the Scene and released in March 2011. This is the lead single from the band’s third album. According to Selena, “Who Says” was intended to inspire people, and fire back at the “haters”, particularly those involved in cyberbullying. Cyberbullying is to harm or frighten another person on the Internet.</a:t>
            </a:r>
          </a:p>
        </p:txBody>
      </p:sp>
      <p:sp>
        <p:nvSpPr>
          <p:cNvPr id="4" name="スライド番号プレースホルダー 3"/>
          <p:cNvSpPr>
            <a:spLocks noGrp="1"/>
          </p:cNvSpPr>
          <p:nvPr>
            <p:ph type="sldNum" sz="quarter" idx="5"/>
          </p:nvPr>
        </p:nvSpPr>
        <p:spPr/>
        <p:txBody>
          <a:bodyPr/>
          <a:lstStyle/>
          <a:p>
            <a:fld id="{79B9DD08-3607-43C4-941F-7570A2D7235E}" type="slidenum">
              <a:rPr kumimoji="1" lang="ja-JP" altLang="en-US" smtClean="0"/>
              <a:t>4</a:t>
            </a:fld>
            <a:endParaRPr kumimoji="1" lang="ja-JP" altLang="en-US"/>
          </a:p>
        </p:txBody>
      </p:sp>
    </p:spTree>
    <p:extLst>
      <p:ext uri="{BB962C8B-B14F-4D97-AF65-F5344CB8AC3E}">
        <p14:creationId xmlns:p14="http://schemas.microsoft.com/office/powerpoint/2010/main" val="2721589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If you have plenty of confidence in yourself, its great. No need to hear this song, and my talk anymore.</a:t>
            </a:r>
          </a:p>
          <a:p>
            <a:r>
              <a:rPr kumimoji="1" lang="en-US" altLang="ja-JP" dirty="0"/>
              <a:t>But if you have no confidence, this song will screw up your courage.</a:t>
            </a:r>
          </a:p>
          <a:p>
            <a:r>
              <a:rPr kumimoji="1" lang="en-US" altLang="ja-JP" dirty="0"/>
              <a:t>You care about your looks? Status? English speaking skill?</a:t>
            </a:r>
          </a:p>
          <a:p>
            <a:r>
              <a:rPr kumimoji="1" lang="en-US" altLang="ja-JP" dirty="0"/>
              <a:t>You might feel satisfied with yourself and positive at these topics regardless of the facts, if you have great confidence.</a:t>
            </a:r>
          </a:p>
          <a:p>
            <a:r>
              <a:rPr kumimoji="1" lang="en-US" altLang="ja-JP" dirty="0"/>
              <a:t>But the reality is, many of you don’t have very much confidence, including me.</a:t>
            </a:r>
          </a:p>
          <a:p>
            <a:r>
              <a:rPr kumimoji="1" lang="en-US" altLang="ja-JP" dirty="0"/>
              <a:t>So </a:t>
            </a:r>
            <a:endParaRPr kumimoji="1" lang="ja-JP" altLang="en-US" dirty="0"/>
          </a:p>
        </p:txBody>
      </p:sp>
      <p:sp>
        <p:nvSpPr>
          <p:cNvPr id="4" name="スライド番号プレースホルダー 3"/>
          <p:cNvSpPr>
            <a:spLocks noGrp="1"/>
          </p:cNvSpPr>
          <p:nvPr>
            <p:ph type="sldNum" sz="quarter" idx="5"/>
          </p:nvPr>
        </p:nvSpPr>
        <p:spPr/>
        <p:txBody>
          <a:bodyPr/>
          <a:lstStyle/>
          <a:p>
            <a:fld id="{79B9DD08-3607-43C4-941F-7570A2D7235E}" type="slidenum">
              <a:rPr kumimoji="1" lang="ja-JP" altLang="en-US" smtClean="0"/>
              <a:t>7</a:t>
            </a:fld>
            <a:endParaRPr kumimoji="1" lang="ja-JP" altLang="en-US"/>
          </a:p>
        </p:txBody>
      </p:sp>
    </p:spTree>
    <p:extLst>
      <p:ext uri="{BB962C8B-B14F-4D97-AF65-F5344CB8AC3E}">
        <p14:creationId xmlns:p14="http://schemas.microsoft.com/office/powerpoint/2010/main" val="1503034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No need to pay attention such a thing. All of them doesn’t decide your value. They doesn’t assure your worth. You can decide your </a:t>
            </a:r>
            <a:r>
              <a:rPr kumimoji="1" lang="en-US" altLang="ja-JP" err="1"/>
              <a:t>oun</a:t>
            </a:r>
            <a:r>
              <a:rPr kumimoji="1" lang="en-US" altLang="ja-JP"/>
              <a:t> value. </a:t>
            </a:r>
          </a:p>
          <a:p>
            <a:r>
              <a:rPr kumimoji="1" lang="en-US" altLang="ja-JP"/>
              <a:t>If you have no confidence in yourself, start with trying not to mind what people think about you.</a:t>
            </a:r>
          </a:p>
          <a:p>
            <a:r>
              <a:rPr kumimoji="1" lang="en-US" altLang="ja-JP"/>
              <a:t>A slogan is, “Who says that!?”</a:t>
            </a:r>
            <a:endParaRPr kumimoji="1" lang="ja-JP" altLang="en-US"/>
          </a:p>
        </p:txBody>
      </p:sp>
      <p:sp>
        <p:nvSpPr>
          <p:cNvPr id="4" name="スライド番号プレースホルダー 3"/>
          <p:cNvSpPr>
            <a:spLocks noGrp="1"/>
          </p:cNvSpPr>
          <p:nvPr>
            <p:ph type="sldNum" sz="quarter" idx="5"/>
          </p:nvPr>
        </p:nvSpPr>
        <p:spPr/>
        <p:txBody>
          <a:bodyPr/>
          <a:lstStyle/>
          <a:p>
            <a:fld id="{79B9DD08-3607-43C4-941F-7570A2D7235E}" type="slidenum">
              <a:rPr kumimoji="1" lang="ja-JP" altLang="en-US" smtClean="0"/>
              <a:t>8</a:t>
            </a:fld>
            <a:endParaRPr kumimoji="1" lang="ja-JP" altLang="en-US"/>
          </a:p>
        </p:txBody>
      </p:sp>
    </p:spTree>
    <p:extLst>
      <p:ext uri="{BB962C8B-B14F-4D97-AF65-F5344CB8AC3E}">
        <p14:creationId xmlns:p14="http://schemas.microsoft.com/office/powerpoint/2010/main" val="3849724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9/4/2023</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1180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9/4/2023</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33961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9/4/2023</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15422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9/4/2023</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79077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9/4/2023</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72277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9/4/2023</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058190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9/4/2023</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255707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9/4/2023</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48579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9/4/2023</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57112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9/4/2023</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678064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9/4/2023</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128793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lIns="109728" tIns="109728" rIns="109728" bIns="91440" anchor="ct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lIns="109728" tIns="109728" rIns="109728"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lIns="109728" tIns="109728" rIns="109728" bIns="91440" anchor="ctr"/>
          <a:lstStyle>
            <a:lvl1pPr algn="l">
              <a:defRPr sz="1200" spc="70">
                <a:solidFill>
                  <a:schemeClr val="tx1">
                    <a:tint val="75000"/>
                  </a:schemeClr>
                </a:solidFill>
              </a:defRPr>
            </a:lvl1pPr>
          </a:lstStyle>
          <a:p>
            <a:fld id="{02AC24A9-CCB6-4F8D-B8DB-C2F3692CFA5A}" type="datetimeFigureOut">
              <a:rPr lang="en-US" smtClean="0"/>
              <a:t>9/4/2023</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lIns="109728" tIns="109728" rIns="109728" bIns="91440" anchor="ctr"/>
          <a:lstStyle>
            <a:lvl1pPr algn="ctr">
              <a:defRPr sz="1200" spc="7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lIns="109728" tIns="109728" rIns="109728" bIns="91440" anchor="ctr"/>
          <a:lstStyle>
            <a:lvl1pPr algn="r">
              <a:defRPr sz="1200" spc="7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3280906543"/>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38" r:id="rId6"/>
    <p:sldLayoutId id="2147483834" r:id="rId7"/>
    <p:sldLayoutId id="2147483835" r:id="rId8"/>
    <p:sldLayoutId id="2147483836" r:id="rId9"/>
    <p:sldLayoutId id="2147483837" r:id="rId10"/>
    <p:sldLayoutId id="2147483839" r:id="rId11"/>
  </p:sldLayoutIdLst>
  <p:txStyles>
    <p:titleStyle>
      <a:lvl1pPr algn="l" defTabSz="914400" rtl="0" eaLnBrk="1" latinLnBrk="0" hangingPunct="1">
        <a:lnSpc>
          <a:spcPct val="110000"/>
        </a:lnSpc>
        <a:spcBef>
          <a:spcPct val="0"/>
        </a:spcBef>
        <a:buNone/>
        <a:defRPr sz="4400" kern="1200" spc="150">
          <a:solidFill>
            <a:schemeClr val="tx1"/>
          </a:solidFill>
          <a:latin typeface="+mj-lt"/>
          <a:ea typeface="+mj-ea"/>
          <a:cs typeface="+mj-cs"/>
        </a:defRPr>
      </a:lvl1pPr>
    </p:titleStyle>
    <p:bodyStyle>
      <a:lvl1pPr marL="228600" indent="-228600" algn="l" defTabSz="914400" rtl="0" eaLnBrk="1" latinLnBrk="0" hangingPunct="1">
        <a:lnSpc>
          <a:spcPct val="125000"/>
        </a:lnSpc>
        <a:spcBef>
          <a:spcPts val="1000"/>
        </a:spcBef>
        <a:buFont typeface="Arial" panose="020B0604020202020204" pitchFamily="34" charset="0"/>
        <a:buChar char="•"/>
        <a:defRPr sz="2600" kern="1200" spc="110">
          <a:solidFill>
            <a:schemeClr val="tx1"/>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200" kern="1200" spc="110">
          <a:solidFill>
            <a:schemeClr val="tx1"/>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spc="110">
          <a:solidFill>
            <a:schemeClr val="tx1"/>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spc="110">
          <a:solidFill>
            <a:schemeClr val="tx1"/>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spc="11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hyperlink" Target="https://pl.wikipedia.org/wiki/Selena_Gomez" TargetMode="Externa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7.jpe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notesSlide" Target="../notesSlides/notesSlide4.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hyperlink" Target="https://create.kahoot.it/share/who-says-you-can-t-be-campion/92665474-0b08-4ba4-9585-c819ba9df2bb" TargetMode="Externa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9" name="Picture 3" descr="上のビューにグラデーションのパステルカラー">
            <a:extLst>
              <a:ext uri="{FF2B5EF4-FFF2-40B4-BE49-F238E27FC236}">
                <a16:creationId xmlns:a16="http://schemas.microsoft.com/office/drawing/2014/main" id="{80EF3944-0937-E89B-3DB7-F9CE9DC2D85F}"/>
              </a:ext>
            </a:extLst>
          </p:cNvPr>
          <p:cNvPicPr>
            <a:picLocks noChangeAspect="1"/>
          </p:cNvPicPr>
          <p:nvPr/>
        </p:nvPicPr>
        <p:blipFill rotWithShape="1">
          <a:blip r:embed="rId5"/>
          <a:srcRect t="12016" b="3715"/>
          <a:stretch/>
        </p:blipFill>
        <p:spPr>
          <a:xfrm>
            <a:off x="-3047" y="10"/>
            <a:ext cx="12191999" cy="6857990"/>
          </a:xfrm>
          <a:prstGeom prst="rect">
            <a:avLst/>
          </a:prstGeom>
        </p:spPr>
      </p:pic>
      <p:sp>
        <p:nvSpPr>
          <p:cNvPr id="112" name="Rectangle 103">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chemeClr val="tx2">
                  <a:alpha val="0"/>
                </a:schemeClr>
              </a:gs>
              <a:gs pos="50000">
                <a:schemeClr val="tx2">
                  <a:alpha val="35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1C9E4241-0882-6F4C-613E-9633639C0AB1}"/>
              </a:ext>
            </a:extLst>
          </p:cNvPr>
          <p:cNvSpPr>
            <a:spLocks noGrp="1"/>
          </p:cNvSpPr>
          <p:nvPr>
            <p:ph type="ctrTitle"/>
          </p:nvPr>
        </p:nvSpPr>
        <p:spPr>
          <a:xfrm>
            <a:off x="643466" y="643467"/>
            <a:ext cx="10905059" cy="3330353"/>
          </a:xfrm>
          <a:effectLst>
            <a:outerShdw blurRad="50800" dist="38100" dir="2700000" algn="tl" rotWithShape="0">
              <a:prstClr val="black">
                <a:alpha val="40000"/>
              </a:prstClr>
            </a:outerShdw>
          </a:effectLst>
        </p:spPr>
        <p:txBody>
          <a:bodyPr>
            <a:normAutofit/>
          </a:bodyPr>
          <a:lstStyle/>
          <a:p>
            <a:pPr algn="ctr"/>
            <a:r>
              <a:rPr kumimoji="1" lang="en-US" altLang="ja-JP" sz="5400" dirty="0">
                <a:solidFill>
                  <a:schemeClr val="bg1"/>
                </a:solidFill>
              </a:rPr>
              <a:t>Who Says</a:t>
            </a:r>
            <a:br>
              <a:rPr kumimoji="1" lang="en-US" altLang="ja-JP" sz="3600" dirty="0">
                <a:solidFill>
                  <a:schemeClr val="bg1"/>
                </a:solidFill>
              </a:rPr>
            </a:br>
            <a:r>
              <a:rPr kumimoji="1" lang="en-US" altLang="ja-JP" sz="1800" dirty="0">
                <a:solidFill>
                  <a:schemeClr val="bg1"/>
                </a:solidFill>
              </a:rPr>
              <a:t>by Selena Gomez</a:t>
            </a:r>
            <a:endParaRPr kumimoji="1" lang="ja-JP" altLang="en-US" sz="1800" dirty="0">
              <a:solidFill>
                <a:schemeClr val="bg1"/>
              </a:solidFill>
            </a:endParaRPr>
          </a:p>
        </p:txBody>
      </p:sp>
      <p:sp>
        <p:nvSpPr>
          <p:cNvPr id="3" name="字幕 2">
            <a:extLst>
              <a:ext uri="{FF2B5EF4-FFF2-40B4-BE49-F238E27FC236}">
                <a16:creationId xmlns:a16="http://schemas.microsoft.com/office/drawing/2014/main" id="{45AAFC91-B60B-3509-67B5-54CC4A506D34}"/>
              </a:ext>
            </a:extLst>
          </p:cNvPr>
          <p:cNvSpPr>
            <a:spLocks noGrp="1"/>
          </p:cNvSpPr>
          <p:nvPr>
            <p:ph type="subTitle" idx="1"/>
          </p:nvPr>
        </p:nvSpPr>
        <p:spPr>
          <a:xfrm>
            <a:off x="643466" y="4133135"/>
            <a:ext cx="10902016" cy="1454510"/>
          </a:xfrm>
          <a:effectLst>
            <a:outerShdw blurRad="50800" dist="38100" dir="2700000" algn="tl" rotWithShape="0">
              <a:prstClr val="black">
                <a:alpha val="40000"/>
              </a:prstClr>
            </a:outerShdw>
          </a:effectLst>
        </p:spPr>
        <p:txBody>
          <a:bodyPr>
            <a:normAutofit/>
          </a:bodyPr>
          <a:lstStyle/>
          <a:p>
            <a:pPr algn="ctr"/>
            <a:r>
              <a:rPr kumimoji="1" lang="en-US" altLang="ja-JP" sz="1800" dirty="0">
                <a:solidFill>
                  <a:schemeClr val="bg1"/>
                </a:solidFill>
              </a:rPr>
              <a:t>Team POP</a:t>
            </a:r>
          </a:p>
          <a:p>
            <a:pPr algn="ctr"/>
            <a:r>
              <a:rPr kumimoji="1" lang="en-US" altLang="ja-JP" sz="1800" dirty="0">
                <a:solidFill>
                  <a:schemeClr val="bg1"/>
                </a:solidFill>
              </a:rPr>
              <a:t>Haruka, </a:t>
            </a:r>
            <a:r>
              <a:rPr kumimoji="1" lang="en-US" altLang="ja-JP" sz="1800" dirty="0" err="1">
                <a:solidFill>
                  <a:schemeClr val="bg1"/>
                </a:solidFill>
              </a:rPr>
              <a:t>Arim</a:t>
            </a:r>
            <a:r>
              <a:rPr kumimoji="1" lang="en-US" altLang="ja-JP" sz="1800" dirty="0">
                <a:solidFill>
                  <a:schemeClr val="bg1"/>
                </a:solidFill>
              </a:rPr>
              <a:t>, </a:t>
            </a:r>
            <a:r>
              <a:rPr kumimoji="1" lang="en-US" altLang="ja-JP" sz="1800" dirty="0" err="1">
                <a:solidFill>
                  <a:schemeClr val="bg1"/>
                </a:solidFill>
              </a:rPr>
              <a:t>Momoe</a:t>
            </a:r>
            <a:r>
              <a:rPr kumimoji="1" lang="en-US" altLang="ja-JP" sz="1800" dirty="0">
                <a:solidFill>
                  <a:schemeClr val="bg1"/>
                </a:solidFill>
              </a:rPr>
              <a:t>, </a:t>
            </a:r>
            <a:r>
              <a:rPr kumimoji="1" lang="en-US" altLang="ja-JP" sz="1800" dirty="0" err="1">
                <a:solidFill>
                  <a:schemeClr val="bg1"/>
                </a:solidFill>
              </a:rPr>
              <a:t>Riono</a:t>
            </a:r>
            <a:endParaRPr kumimoji="1" lang="ja-JP" altLang="en-US" sz="1800" dirty="0">
              <a:solidFill>
                <a:schemeClr val="bg1"/>
              </a:solidFill>
            </a:endParaRPr>
          </a:p>
        </p:txBody>
      </p:sp>
      <p:cxnSp>
        <p:nvCxnSpPr>
          <p:cNvPr id="113" name="Straight Connector 105">
            <a:extLst>
              <a:ext uri="{FF2B5EF4-FFF2-40B4-BE49-F238E27FC236}">
                <a16:creationId xmlns:a16="http://schemas.microsoft.com/office/drawing/2014/main" id="{34E5597F-CE67-4085-9548-E6A8036DA3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93881" y="4035362"/>
            <a:ext cx="5404237" cy="0"/>
          </a:xfrm>
          <a:prstGeom prst="line">
            <a:avLst/>
          </a:prstGeom>
          <a:ln>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2" name="オーディオ 21">
            <a:hlinkClick r:id="" action="ppaction://media"/>
            <a:extLst>
              <a:ext uri="{FF2B5EF4-FFF2-40B4-BE49-F238E27FC236}">
                <a16:creationId xmlns:a16="http://schemas.microsoft.com/office/drawing/2014/main" id="{A1348D4F-CAFC-B1E9-9A39-F4C285807DEA}"/>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27115468"/>
      </p:ext>
    </p:extLst>
  </p:cSld>
  <p:clrMapOvr>
    <a:masterClrMapping/>
  </p:clrMapOvr>
  <mc:AlternateContent xmlns:mc="http://schemas.openxmlformats.org/markup-compatibility/2006">
    <mc:Choice xmlns:p14="http://schemas.microsoft.com/office/powerpoint/2010/main" Requires="p14">
      <p:transition spd="slow" p14:dur="2000" advTm="16899"/>
    </mc:Choice>
    <mc:Fallback>
      <p:transition spd="slow" advTm="168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par>
                                <p:cTn id="7" presetID="10" presetClass="entr" presetSubtype="0" fill="hold" grpId="0" nodeType="withEffect">
                                  <p:stCondLst>
                                    <p:cond delay="1000"/>
                                  </p:stCondLst>
                                  <p:iterate type="lt">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22"/>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C7B352FC-1F44-4AB9-A2BD-FBF231C6B1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urple light on gadgets">
            <a:extLst>
              <a:ext uri="{FF2B5EF4-FFF2-40B4-BE49-F238E27FC236}">
                <a16:creationId xmlns:a16="http://schemas.microsoft.com/office/drawing/2014/main" id="{BDE832FD-BAB0-D343-C091-EB127CBC4567}"/>
              </a:ext>
            </a:extLst>
          </p:cNvPr>
          <p:cNvPicPr>
            <a:picLocks noChangeAspect="1"/>
          </p:cNvPicPr>
          <p:nvPr/>
        </p:nvPicPr>
        <p:blipFill rotWithShape="1">
          <a:blip r:embed="rId4"/>
          <a:srcRect t="3138" b="12593"/>
          <a:stretch/>
        </p:blipFill>
        <p:spPr>
          <a:xfrm>
            <a:off x="-2" y="-1"/>
            <a:ext cx="12192001" cy="6858000"/>
          </a:xfrm>
          <a:prstGeom prst="rect">
            <a:avLst/>
          </a:prstGeom>
        </p:spPr>
      </p:pic>
      <p:sp>
        <p:nvSpPr>
          <p:cNvPr id="15" name="Rectangle 14">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1264" y="524114"/>
            <a:ext cx="6288261" cy="1573149"/>
          </a:xfrm>
          <a:prstGeom prst="rect">
            <a:avLst/>
          </a:prstGeom>
          <a:solidFill>
            <a:schemeClr val="tx1">
              <a:alpha val="30000"/>
            </a:schemeClr>
          </a:solidFill>
          <a:ln w="12700">
            <a:noFill/>
          </a:ln>
          <a:effectLst>
            <a:outerShdw blurRad="508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タイトル 1">
            <a:extLst>
              <a:ext uri="{FF2B5EF4-FFF2-40B4-BE49-F238E27FC236}">
                <a16:creationId xmlns:a16="http://schemas.microsoft.com/office/drawing/2014/main" id="{106175CB-FB6F-90D5-ECB5-DD65D79EA349}"/>
              </a:ext>
            </a:extLst>
          </p:cNvPr>
          <p:cNvSpPr>
            <a:spLocks noGrp="1"/>
          </p:cNvSpPr>
          <p:nvPr>
            <p:ph type="title"/>
          </p:nvPr>
        </p:nvSpPr>
        <p:spPr>
          <a:xfrm>
            <a:off x="5852160" y="718010"/>
            <a:ext cx="3212386" cy="1185353"/>
          </a:xfrm>
        </p:spPr>
        <p:txBody>
          <a:bodyPr vert="horz" lIns="91440" tIns="45720" rIns="91440" bIns="45720" rtlCol="0" anchor="ctr">
            <a:normAutofit/>
          </a:bodyPr>
          <a:lstStyle/>
          <a:p>
            <a:pPr>
              <a:lnSpc>
                <a:spcPct val="90000"/>
              </a:lnSpc>
            </a:pPr>
            <a:r>
              <a:rPr kumimoji="1" lang="en-US" altLang="ja-JP" sz="2600">
                <a:solidFill>
                  <a:schemeClr val="bg1"/>
                </a:solidFill>
              </a:rPr>
              <a:t>Music Video</a:t>
            </a:r>
          </a:p>
        </p:txBody>
      </p:sp>
      <p:sp>
        <p:nvSpPr>
          <p:cNvPr id="17" name="Rectangle 16">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400" y="983736"/>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723376" y="1306113"/>
            <a:ext cx="1021458"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Selena Gomez &amp; The Scene - Who Says">
            <a:hlinkClick r:id="" action="ppaction://media"/>
            <a:extLst>
              <a:ext uri="{FF2B5EF4-FFF2-40B4-BE49-F238E27FC236}">
                <a16:creationId xmlns:a16="http://schemas.microsoft.com/office/drawing/2014/main" id="{4495A56B-4DF1-F206-FD61-71CA84598C1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64344" y="1821414"/>
            <a:ext cx="8128000" cy="4572000"/>
          </a:xfrm>
          <a:prstGeom prst="rect">
            <a:avLst/>
          </a:prstGeom>
        </p:spPr>
      </p:pic>
    </p:spTree>
    <p:extLst>
      <p:ext uri="{BB962C8B-B14F-4D97-AF65-F5344CB8AC3E}">
        <p14:creationId xmlns:p14="http://schemas.microsoft.com/office/powerpoint/2010/main" val="71213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270"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1"/>
                </p:tgtEl>
              </p:cMediaNode>
            </p:video>
            <p:seq concurrent="1" nextAc="seek">
              <p:cTn id="8" restart="whenNotActive" fill="hold" evtFilter="cancelBubble" nodeType="interactiveSeq">
                <p:stCondLst>
                  <p:cond evt="onClick" delay="0">
                    <p:tgtEl>
                      <p:spTgt spid="2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1"/>
                                        </p:tgtEl>
                                      </p:cBhvr>
                                    </p:cmd>
                                  </p:childTnLst>
                                </p:cTn>
                              </p:par>
                            </p:childTnLst>
                          </p:cTn>
                        </p:par>
                      </p:childTnLst>
                    </p:cTn>
                  </p:par>
                </p:childTnLst>
              </p:cTn>
              <p:nextCondLst>
                <p:cond evt="onClick" delay="0">
                  <p:tgtEl>
                    <p:spTgt spid="21"/>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ドレスを着た金髪の女性&#10;&#10;中程度の精度で自動的に生成された説明">
            <a:extLst>
              <a:ext uri="{FF2B5EF4-FFF2-40B4-BE49-F238E27FC236}">
                <a16:creationId xmlns:a16="http://schemas.microsoft.com/office/drawing/2014/main" id="{D842F7E3-9E2B-0B49-8839-7B51AA3E6D0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917462" y="1260411"/>
            <a:ext cx="4367140" cy="5311364"/>
          </a:xfrm>
          <a:prstGeom prst="rect">
            <a:avLst/>
          </a:prstGeom>
        </p:spPr>
      </p:pic>
      <p:sp>
        <p:nvSpPr>
          <p:cNvPr id="7" name="タイトル 1">
            <a:extLst>
              <a:ext uri="{FF2B5EF4-FFF2-40B4-BE49-F238E27FC236}">
                <a16:creationId xmlns:a16="http://schemas.microsoft.com/office/drawing/2014/main" id="{1CE66BFE-8E55-9910-5FD5-1AD5DEB6B5E5}"/>
              </a:ext>
            </a:extLst>
          </p:cNvPr>
          <p:cNvSpPr txBox="1">
            <a:spLocks/>
          </p:cNvSpPr>
          <p:nvPr/>
        </p:nvSpPr>
        <p:spPr>
          <a:xfrm>
            <a:off x="3917462" y="-155311"/>
            <a:ext cx="6266807" cy="1124712"/>
          </a:xfrm>
          <a:prstGeom prst="rect">
            <a:avLst/>
          </a:prstGeom>
        </p:spPr>
        <p:txBody>
          <a:bodyPr anchor="b">
            <a:normAutofit/>
          </a:bodyPr>
          <a:lstStyle>
            <a:lvl1pPr algn="l" defTabSz="914400" rtl="0" eaLnBrk="1" latinLnBrk="0" hangingPunct="1">
              <a:lnSpc>
                <a:spcPct val="110000"/>
              </a:lnSpc>
              <a:spcBef>
                <a:spcPct val="0"/>
              </a:spcBef>
              <a:buNone/>
              <a:defRPr sz="4400" kern="1200" spc="150">
                <a:solidFill>
                  <a:schemeClr val="tx1"/>
                </a:solidFill>
                <a:latin typeface="+mj-lt"/>
                <a:ea typeface="+mj-ea"/>
                <a:cs typeface="+mj-cs"/>
              </a:defRPr>
            </a:lvl1pPr>
          </a:lstStyle>
          <a:p>
            <a:r>
              <a:rPr kumimoji="1" lang="en-US" altLang="ja-JP" sz="2800" dirty="0"/>
              <a:t>Who is Selena Gomez?</a:t>
            </a:r>
            <a:endParaRPr kumimoji="1" lang="ja-JP" altLang="en-US" sz="2800" dirty="0"/>
          </a:p>
        </p:txBody>
      </p:sp>
      <p:sp>
        <p:nvSpPr>
          <p:cNvPr id="8" name="吹き出し: 線 7">
            <a:extLst>
              <a:ext uri="{FF2B5EF4-FFF2-40B4-BE49-F238E27FC236}">
                <a16:creationId xmlns:a16="http://schemas.microsoft.com/office/drawing/2014/main" id="{6799A811-33BA-3576-FC58-F7E2D331C8BD}"/>
              </a:ext>
            </a:extLst>
          </p:cNvPr>
          <p:cNvSpPr/>
          <p:nvPr/>
        </p:nvSpPr>
        <p:spPr>
          <a:xfrm>
            <a:off x="9247129" y="969401"/>
            <a:ext cx="2523194" cy="1362044"/>
          </a:xfrm>
          <a:prstGeom prst="borderCallout1">
            <a:avLst>
              <a:gd name="adj1" fmla="val 18750"/>
              <a:gd name="adj2" fmla="val -8333"/>
              <a:gd name="adj3" fmla="val 97357"/>
              <a:gd name="adj4" fmla="val -3342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t>From </a:t>
            </a:r>
          </a:p>
          <a:p>
            <a:pPr algn="ctr"/>
            <a:r>
              <a:rPr kumimoji="1" lang="ja-JP" altLang="en-US" dirty="0"/>
              <a:t>➤</a:t>
            </a:r>
            <a:r>
              <a:rPr kumimoji="1" lang="en-US" altLang="ja-JP" dirty="0"/>
              <a:t>Texas</a:t>
            </a:r>
          </a:p>
        </p:txBody>
      </p:sp>
      <p:sp>
        <p:nvSpPr>
          <p:cNvPr id="9" name="吹き出し: 線 8">
            <a:extLst>
              <a:ext uri="{FF2B5EF4-FFF2-40B4-BE49-F238E27FC236}">
                <a16:creationId xmlns:a16="http://schemas.microsoft.com/office/drawing/2014/main" id="{60F176DA-AE34-F4A0-4D1B-FEF1B789CCAE}"/>
              </a:ext>
            </a:extLst>
          </p:cNvPr>
          <p:cNvSpPr/>
          <p:nvPr/>
        </p:nvSpPr>
        <p:spPr>
          <a:xfrm>
            <a:off x="9315881" y="4028106"/>
            <a:ext cx="2523194" cy="1842550"/>
          </a:xfrm>
          <a:prstGeom prst="borderCallout1">
            <a:avLst>
              <a:gd name="adj1" fmla="val 18750"/>
              <a:gd name="adj2" fmla="val -8333"/>
              <a:gd name="adj3" fmla="val -1217"/>
              <a:gd name="adj4" fmla="val -3567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t>Genre</a:t>
            </a:r>
          </a:p>
          <a:p>
            <a:pPr algn="ctr"/>
            <a:r>
              <a:rPr kumimoji="1" lang="ja-JP" altLang="en-US" dirty="0"/>
              <a:t>➤</a:t>
            </a:r>
            <a:r>
              <a:rPr kumimoji="1" lang="en-US" altLang="ja-JP" dirty="0"/>
              <a:t>Dance Pop</a:t>
            </a:r>
          </a:p>
          <a:p>
            <a:pPr algn="ctr"/>
            <a:r>
              <a:rPr kumimoji="1" lang="ja-JP" altLang="en-US" dirty="0"/>
              <a:t>➤</a:t>
            </a:r>
            <a:r>
              <a:rPr kumimoji="1" lang="en-US" altLang="ja-JP" dirty="0"/>
              <a:t>R</a:t>
            </a:r>
            <a:r>
              <a:rPr kumimoji="1" lang="ja-JP" altLang="en-US" dirty="0"/>
              <a:t>＆</a:t>
            </a:r>
            <a:r>
              <a:rPr kumimoji="1" lang="en-US" altLang="ja-JP" dirty="0"/>
              <a:t>B</a:t>
            </a:r>
          </a:p>
          <a:p>
            <a:pPr algn="ctr"/>
            <a:r>
              <a:rPr kumimoji="1" lang="ja-JP" altLang="en-US" dirty="0"/>
              <a:t>➤</a:t>
            </a:r>
            <a:r>
              <a:rPr kumimoji="1" lang="en-US" altLang="ja-JP" dirty="0"/>
              <a:t>Hip hop</a:t>
            </a:r>
          </a:p>
        </p:txBody>
      </p:sp>
      <p:sp>
        <p:nvSpPr>
          <p:cNvPr id="10" name="吹き出し: 線 9">
            <a:extLst>
              <a:ext uri="{FF2B5EF4-FFF2-40B4-BE49-F238E27FC236}">
                <a16:creationId xmlns:a16="http://schemas.microsoft.com/office/drawing/2014/main" id="{CF62487F-B034-2167-8F3C-528FA6019ADD}"/>
              </a:ext>
            </a:extLst>
          </p:cNvPr>
          <p:cNvSpPr/>
          <p:nvPr/>
        </p:nvSpPr>
        <p:spPr>
          <a:xfrm>
            <a:off x="457846" y="729914"/>
            <a:ext cx="2523194" cy="1538897"/>
          </a:xfrm>
          <a:prstGeom prst="borderCallout1">
            <a:avLst>
              <a:gd name="adj1" fmla="val 47522"/>
              <a:gd name="adj2" fmla="val 106653"/>
              <a:gd name="adj3" fmla="val 79186"/>
              <a:gd name="adj4" fmla="val 12896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t>Job</a:t>
            </a:r>
          </a:p>
          <a:p>
            <a:pPr algn="ctr"/>
            <a:r>
              <a:rPr kumimoji="1" lang="ja-JP" altLang="en-US" dirty="0"/>
              <a:t>➤</a:t>
            </a:r>
            <a:r>
              <a:rPr kumimoji="1" lang="en-US" altLang="ja-JP" dirty="0"/>
              <a:t>Actress</a:t>
            </a:r>
          </a:p>
          <a:p>
            <a:pPr algn="ctr"/>
            <a:r>
              <a:rPr kumimoji="1" lang="ja-JP" altLang="en-US" dirty="0"/>
              <a:t>➤</a:t>
            </a:r>
            <a:r>
              <a:rPr kumimoji="1" lang="en-US" altLang="ja-JP" dirty="0"/>
              <a:t>Singer</a:t>
            </a:r>
          </a:p>
          <a:p>
            <a:pPr algn="ctr"/>
            <a:r>
              <a:rPr kumimoji="1" lang="ja-JP" altLang="en-US" dirty="0"/>
              <a:t>➤</a:t>
            </a:r>
            <a:r>
              <a:rPr kumimoji="1" lang="en-US" altLang="ja-JP" dirty="0"/>
              <a:t>Dancer</a:t>
            </a:r>
          </a:p>
          <a:p>
            <a:pPr algn="ctr"/>
            <a:r>
              <a:rPr kumimoji="1" lang="ja-JP" altLang="en-US" dirty="0"/>
              <a:t>➤</a:t>
            </a:r>
            <a:r>
              <a:rPr kumimoji="1" lang="en-US" altLang="ja-JP" dirty="0"/>
              <a:t>Designer</a:t>
            </a:r>
          </a:p>
        </p:txBody>
      </p:sp>
      <p:sp>
        <p:nvSpPr>
          <p:cNvPr id="11" name="吹き出し: 線 10">
            <a:extLst>
              <a:ext uri="{FF2B5EF4-FFF2-40B4-BE49-F238E27FC236}">
                <a16:creationId xmlns:a16="http://schemas.microsoft.com/office/drawing/2014/main" id="{D6DEB6D1-ADBB-0F8D-753B-9FB54F8AD001}"/>
              </a:ext>
            </a:extLst>
          </p:cNvPr>
          <p:cNvSpPr/>
          <p:nvPr/>
        </p:nvSpPr>
        <p:spPr>
          <a:xfrm>
            <a:off x="431741" y="4949381"/>
            <a:ext cx="2523194" cy="1538897"/>
          </a:xfrm>
          <a:prstGeom prst="borderCallout1">
            <a:avLst>
              <a:gd name="adj1" fmla="val 47522"/>
              <a:gd name="adj2" fmla="val 106653"/>
              <a:gd name="adj3" fmla="val 2790"/>
              <a:gd name="adj4" fmla="val 13196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t>Age</a:t>
            </a:r>
          </a:p>
          <a:p>
            <a:pPr algn="ctr"/>
            <a:r>
              <a:rPr kumimoji="1" lang="ja-JP" altLang="en-US" dirty="0"/>
              <a:t>➤</a:t>
            </a:r>
            <a:r>
              <a:rPr kumimoji="1" lang="en-US" altLang="ja-JP" dirty="0"/>
              <a:t>31 years old</a:t>
            </a:r>
          </a:p>
          <a:p>
            <a:pPr algn="ctr"/>
            <a:r>
              <a:rPr kumimoji="1" lang="en-US" altLang="ja-JP" dirty="0"/>
              <a:t>(She was born in 1992)</a:t>
            </a:r>
          </a:p>
        </p:txBody>
      </p:sp>
      <p:pic>
        <p:nvPicPr>
          <p:cNvPr id="14" name="オーディオ 13">
            <a:hlinkClick r:id="" action="ppaction://media"/>
            <a:extLst>
              <a:ext uri="{FF2B5EF4-FFF2-40B4-BE49-F238E27FC236}">
                <a16:creationId xmlns:a16="http://schemas.microsoft.com/office/drawing/2014/main" id="{8C06414C-DEB1-9EC5-329C-B68F86284E09}"/>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46329805"/>
      </p:ext>
    </p:extLst>
  </p:cSld>
  <p:clrMapOvr>
    <a:masterClrMapping/>
  </p:clrMapOvr>
  <mc:AlternateContent xmlns:mc="http://schemas.openxmlformats.org/markup-compatibility/2006">
    <mc:Choice xmlns:p14="http://schemas.microsoft.com/office/powerpoint/2010/main" Requires="p14">
      <p:transition spd="slow" p14:dur="2000" advTm="45230"/>
    </mc:Choice>
    <mc:Fallback>
      <p:transition spd="slow" advTm="452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91" name="Rectangle 1032">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Who Says von Selena Gomez &amp; The Scene bei Amazon Music - Amazon.de">
            <a:extLst>
              <a:ext uri="{FF2B5EF4-FFF2-40B4-BE49-F238E27FC236}">
                <a16:creationId xmlns:a16="http://schemas.microsoft.com/office/drawing/2014/main" id="{238358E3-DBBA-E8F7-A964-183642B09DB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693" r="-1" b="17192"/>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92" name="Rectangle 1034">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タイトル 1">
            <a:extLst>
              <a:ext uri="{FF2B5EF4-FFF2-40B4-BE49-F238E27FC236}">
                <a16:creationId xmlns:a16="http://schemas.microsoft.com/office/drawing/2014/main" id="{BAD66DA4-51CC-7173-BE0E-790D05F53F33}"/>
              </a:ext>
            </a:extLst>
          </p:cNvPr>
          <p:cNvSpPr>
            <a:spLocks noGrp="1"/>
          </p:cNvSpPr>
          <p:nvPr>
            <p:ph type="title"/>
          </p:nvPr>
        </p:nvSpPr>
        <p:spPr>
          <a:xfrm>
            <a:off x="371094" y="1161288"/>
            <a:ext cx="3438144" cy="1124712"/>
          </a:xfrm>
        </p:spPr>
        <p:txBody>
          <a:bodyPr anchor="b">
            <a:normAutofit/>
          </a:bodyPr>
          <a:lstStyle/>
          <a:p>
            <a:r>
              <a:rPr kumimoji="1" lang="en-US" altLang="ja-JP" sz="2800" dirty="0"/>
              <a:t>About</a:t>
            </a:r>
            <a:br>
              <a:rPr kumimoji="1" lang="en-US" altLang="ja-JP" sz="2800" dirty="0"/>
            </a:br>
            <a:r>
              <a:rPr kumimoji="1" lang="en-US" altLang="ja-JP" sz="2800" dirty="0"/>
              <a:t>“Who Says”</a:t>
            </a:r>
            <a:endParaRPr kumimoji="1" lang="ja-JP" altLang="en-US" sz="2800" dirty="0"/>
          </a:p>
        </p:txBody>
      </p:sp>
      <p:sp>
        <p:nvSpPr>
          <p:cNvPr id="1093" name="Rectangle 1036">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4" name="Rectangle 103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5" name="Content Placeholder 1029">
            <a:extLst>
              <a:ext uri="{FF2B5EF4-FFF2-40B4-BE49-F238E27FC236}">
                <a16:creationId xmlns:a16="http://schemas.microsoft.com/office/drawing/2014/main" id="{ED4636FF-659B-BDA9-84D9-69904E1E02DC}"/>
              </a:ext>
            </a:extLst>
          </p:cNvPr>
          <p:cNvSpPr>
            <a:spLocks noGrp="1"/>
          </p:cNvSpPr>
          <p:nvPr>
            <p:ph idx="1"/>
          </p:nvPr>
        </p:nvSpPr>
        <p:spPr>
          <a:xfrm>
            <a:off x="371094" y="2718054"/>
            <a:ext cx="3438906" cy="3207258"/>
          </a:xfrm>
        </p:spPr>
        <p:txBody>
          <a:bodyPr anchor="t">
            <a:normAutofit fontScale="92500" lnSpcReduction="20000"/>
          </a:bodyPr>
          <a:lstStyle/>
          <a:p>
            <a:r>
              <a:rPr lang="en-US" sz="1700" dirty="0"/>
              <a:t>Performed by American band Serena Gomez &amp; the Scene</a:t>
            </a:r>
          </a:p>
          <a:p>
            <a:r>
              <a:rPr lang="en-US" sz="1700" dirty="0"/>
              <a:t>The lead single from the band’s third album</a:t>
            </a:r>
          </a:p>
          <a:p>
            <a:r>
              <a:rPr lang="en-US" altLang="ja-JP" sz="1700" dirty="0"/>
              <a:t>Released in March 2011</a:t>
            </a:r>
          </a:p>
          <a:p>
            <a:r>
              <a:rPr lang="en-US" altLang="ja-JP" sz="1700" dirty="0"/>
              <a:t>Intended to inspire people, and fire back at the “haters”, particularly those involved in cyberbullying</a:t>
            </a:r>
          </a:p>
          <a:p>
            <a:endParaRPr lang="en-US" sz="1700" dirty="0"/>
          </a:p>
        </p:txBody>
      </p:sp>
      <p:pic>
        <p:nvPicPr>
          <p:cNvPr id="7" name="オーディオ 6">
            <a:hlinkClick r:id="" action="ppaction://media"/>
            <a:extLst>
              <a:ext uri="{FF2B5EF4-FFF2-40B4-BE49-F238E27FC236}">
                <a16:creationId xmlns:a16="http://schemas.microsoft.com/office/drawing/2014/main" id="{D415C378-1590-4C98-FD1F-B085FD4534E9}"/>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285852204"/>
      </p:ext>
    </p:extLst>
  </p:cSld>
  <p:clrMapOvr>
    <a:masterClrMapping/>
  </p:clrMapOvr>
  <mc:AlternateContent xmlns:mc="http://schemas.openxmlformats.org/markup-compatibility/2006">
    <mc:Choice xmlns:p14="http://schemas.microsoft.com/office/powerpoint/2010/main" Requires="p14">
      <p:transition spd="slow" p14:dur="2000" advTm="34908"/>
    </mc:Choice>
    <mc:Fallback>
      <p:transition spd="slow" advTm="349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7A3EF51-E373-B280-5195-A8566CA03C79}"/>
              </a:ext>
            </a:extLst>
          </p:cNvPr>
          <p:cNvSpPr>
            <a:spLocks noGrp="1"/>
          </p:cNvSpPr>
          <p:nvPr>
            <p:ph type="title"/>
          </p:nvPr>
        </p:nvSpPr>
        <p:spPr/>
        <p:txBody>
          <a:bodyPr/>
          <a:lstStyle/>
          <a:p>
            <a:r>
              <a:rPr lang="ko-KR" altLang="en-US" err="1"/>
              <a:t>Lyrics</a:t>
            </a:r>
          </a:p>
        </p:txBody>
      </p:sp>
      <p:sp>
        <p:nvSpPr>
          <p:cNvPr id="3" name="내용 개체 틀 2">
            <a:extLst>
              <a:ext uri="{FF2B5EF4-FFF2-40B4-BE49-F238E27FC236}">
                <a16:creationId xmlns:a16="http://schemas.microsoft.com/office/drawing/2014/main" id="{5B54FBBC-1B48-A931-B2B1-13EA1756B353}"/>
              </a:ext>
            </a:extLst>
          </p:cNvPr>
          <p:cNvSpPr>
            <a:spLocks noGrp="1"/>
          </p:cNvSpPr>
          <p:nvPr>
            <p:ph idx="1"/>
          </p:nvPr>
        </p:nvSpPr>
        <p:spPr>
          <a:xfrm>
            <a:off x="621878" y="2166784"/>
            <a:ext cx="6529847" cy="4391781"/>
          </a:xfrm>
        </p:spPr>
        <p:txBody>
          <a:bodyPr lIns="109728" tIns="109728" rIns="109728" bIns="91440" anchor="t"/>
          <a:lstStyle/>
          <a:p>
            <a:pPr marL="0" indent="0">
              <a:buNone/>
            </a:pPr>
            <a:r>
              <a:rPr lang="en-US" sz="2300">
                <a:latin typeface="Trebuchet MS"/>
                <a:ea typeface="+mn-lt"/>
                <a:cs typeface="+mn-lt"/>
              </a:rPr>
              <a:t>[Chorus:]</a:t>
            </a:r>
            <a:br>
              <a:rPr lang="en-US" sz="2300">
                <a:latin typeface="Trebuchet MS"/>
                <a:ea typeface="+mn-lt"/>
                <a:cs typeface="+mn-lt"/>
              </a:rPr>
            </a:br>
            <a:r>
              <a:rPr lang="en-US" sz="2300">
                <a:latin typeface="Trebuchet MS"/>
                <a:ea typeface="+mn-lt"/>
                <a:cs typeface="+mn-lt"/>
              </a:rPr>
              <a:t> Who says, who says you're not perfec</a:t>
            </a:r>
            <a:r>
              <a:rPr lang="en-US" sz="2300" b="1" i="1" u="sng">
                <a:latin typeface="Trebuchet MS"/>
                <a:ea typeface="+mn-lt"/>
                <a:cs typeface="+mn-lt"/>
              </a:rPr>
              <a:t>t</a:t>
            </a:r>
            <a:r>
              <a:rPr lang="en-US" sz="2300">
                <a:latin typeface="Trebuchet MS"/>
                <a:ea typeface="+mn-lt"/>
                <a:cs typeface="+mn-lt"/>
              </a:rPr>
              <a:t>?</a:t>
            </a:r>
            <a:br>
              <a:rPr lang="en-US" sz="2300">
                <a:latin typeface="Trebuchet MS"/>
                <a:ea typeface="+mn-lt"/>
                <a:cs typeface="+mn-lt"/>
              </a:rPr>
            </a:br>
            <a:r>
              <a:rPr lang="en-US" sz="2300">
                <a:latin typeface="Trebuchet MS"/>
                <a:ea typeface="+mn-lt"/>
                <a:cs typeface="+mn-lt"/>
              </a:rPr>
              <a:t> Who says you're not worth i</a:t>
            </a:r>
            <a:r>
              <a:rPr lang="en-US" sz="2300" b="1" i="1" u="sng">
                <a:latin typeface="Trebuchet MS"/>
                <a:ea typeface="+mn-lt"/>
                <a:cs typeface="+mn-lt"/>
              </a:rPr>
              <a:t>t</a:t>
            </a:r>
            <a:r>
              <a:rPr lang="en-US" sz="2300">
                <a:latin typeface="Trebuchet MS"/>
                <a:ea typeface="+mn-lt"/>
                <a:cs typeface="+mn-lt"/>
              </a:rPr>
              <a:t>?</a:t>
            </a:r>
            <a:br>
              <a:rPr lang="en-US" sz="2300">
                <a:latin typeface="Trebuchet MS"/>
                <a:ea typeface="+mn-lt"/>
                <a:cs typeface="+mn-lt"/>
              </a:rPr>
            </a:br>
            <a:r>
              <a:rPr lang="en-US" sz="2300">
                <a:latin typeface="Trebuchet MS"/>
                <a:ea typeface="+mn-lt"/>
                <a:cs typeface="+mn-lt"/>
              </a:rPr>
              <a:t> Who says you're the only one that's </a:t>
            </a:r>
            <a:r>
              <a:rPr lang="en-US" sz="2300" err="1">
                <a:latin typeface="Trebuchet MS"/>
                <a:ea typeface="+mn-lt"/>
                <a:cs typeface="+mn-lt"/>
              </a:rPr>
              <a:t>hur</a:t>
            </a:r>
            <a:r>
              <a:rPr lang="en-US" sz="2300" b="1" i="1" u="sng" err="1">
                <a:latin typeface="Trebuchet MS"/>
                <a:ea typeface="+mn-lt"/>
                <a:cs typeface="+mn-lt"/>
              </a:rPr>
              <a:t>t</a:t>
            </a:r>
            <a:r>
              <a:rPr lang="en-US" sz="2300" err="1">
                <a:latin typeface="Trebuchet MS"/>
                <a:ea typeface="+mn-lt"/>
                <a:cs typeface="+mn-lt"/>
              </a:rPr>
              <a:t>in</a:t>
            </a:r>
            <a:r>
              <a:rPr lang="en-US" sz="2300">
                <a:latin typeface="Trebuchet MS"/>
                <a:ea typeface="+mn-lt"/>
                <a:cs typeface="+mn-lt"/>
              </a:rPr>
              <a:t>'?</a:t>
            </a:r>
            <a:br>
              <a:rPr lang="en-US" sz="2300">
                <a:latin typeface="Trebuchet MS"/>
                <a:ea typeface="+mn-lt"/>
                <a:cs typeface="+mn-lt"/>
              </a:rPr>
            </a:br>
            <a:r>
              <a:rPr lang="en-US" sz="2300">
                <a:latin typeface="Trebuchet MS"/>
                <a:ea typeface="+mn-lt"/>
                <a:cs typeface="+mn-lt"/>
              </a:rPr>
              <a:t> Trust me, that's the price of beau</a:t>
            </a:r>
            <a:r>
              <a:rPr lang="en-US" sz="2300" b="1" i="1" u="sng">
                <a:latin typeface="Trebuchet MS"/>
                <a:ea typeface="+mn-lt"/>
                <a:cs typeface="+mn-lt"/>
              </a:rPr>
              <a:t>ty</a:t>
            </a:r>
            <a:br>
              <a:rPr lang="en-US" sz="2300">
                <a:latin typeface="Trebuchet MS"/>
                <a:ea typeface="+mn-lt"/>
                <a:cs typeface="+mn-lt"/>
              </a:rPr>
            </a:br>
            <a:r>
              <a:rPr lang="en-US" sz="2300">
                <a:latin typeface="Trebuchet MS"/>
                <a:ea typeface="+mn-lt"/>
                <a:cs typeface="+mn-lt"/>
              </a:rPr>
              <a:t> Who says you're not pret</a:t>
            </a:r>
            <a:r>
              <a:rPr lang="en-US" sz="2300" b="1" i="1" u="sng">
                <a:latin typeface="Trebuchet MS"/>
                <a:ea typeface="+mn-lt"/>
                <a:cs typeface="+mn-lt"/>
              </a:rPr>
              <a:t>ty</a:t>
            </a:r>
            <a:r>
              <a:rPr lang="en-US" sz="2300">
                <a:latin typeface="Trebuchet MS"/>
                <a:ea typeface="+mn-lt"/>
                <a:cs typeface="+mn-lt"/>
              </a:rPr>
              <a:t>?</a:t>
            </a:r>
            <a:br>
              <a:rPr lang="en-US" sz="2300">
                <a:latin typeface="Trebuchet MS"/>
                <a:ea typeface="+mn-lt"/>
                <a:cs typeface="+mn-lt"/>
              </a:rPr>
            </a:br>
            <a:r>
              <a:rPr lang="en-US" sz="2300">
                <a:latin typeface="Trebuchet MS"/>
                <a:ea typeface="+mn-lt"/>
                <a:cs typeface="+mn-lt"/>
              </a:rPr>
              <a:t> Who says you're not beautiful?</a:t>
            </a:r>
            <a:br>
              <a:rPr lang="en-US" sz="2300">
                <a:latin typeface="Trebuchet MS"/>
                <a:ea typeface="+mn-lt"/>
                <a:cs typeface="+mn-lt"/>
              </a:rPr>
            </a:br>
            <a:r>
              <a:rPr lang="en-US" sz="2300">
                <a:latin typeface="Trebuchet MS"/>
                <a:ea typeface="+mn-lt"/>
                <a:cs typeface="+mn-lt"/>
              </a:rPr>
              <a:t> Who says?</a:t>
            </a:r>
            <a:br>
              <a:rPr lang="en-US" sz="2300">
                <a:ea typeface="+mn-lt"/>
                <a:cs typeface="+mn-lt"/>
              </a:rPr>
            </a:br>
            <a:r>
              <a:rPr lang="en-US" sz="2300">
                <a:ea typeface="+mn-lt"/>
                <a:cs typeface="+mn-lt"/>
              </a:rPr>
              <a:t> </a:t>
            </a:r>
            <a:br>
              <a:rPr lang="en-US" sz="2300">
                <a:ea typeface="+mn-lt"/>
                <a:cs typeface="+mn-lt"/>
              </a:rPr>
            </a:br>
            <a:endParaRPr lang="en-US" sz="2300">
              <a:ea typeface="+mn-lt"/>
              <a:cs typeface="+mn-lt"/>
            </a:endParaRPr>
          </a:p>
        </p:txBody>
      </p:sp>
      <p:sp>
        <p:nvSpPr>
          <p:cNvPr id="5" name="TextBox 4">
            <a:extLst>
              <a:ext uri="{FF2B5EF4-FFF2-40B4-BE49-F238E27FC236}">
                <a16:creationId xmlns:a16="http://schemas.microsoft.com/office/drawing/2014/main" id="{B2339A7C-94D9-17E3-50F1-085D37773172}"/>
              </a:ext>
            </a:extLst>
          </p:cNvPr>
          <p:cNvSpPr txBox="1"/>
          <p:nvPr/>
        </p:nvSpPr>
        <p:spPr>
          <a:xfrm>
            <a:off x="7294004" y="3977543"/>
            <a:ext cx="3989766"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ko-KR" sz="2300">
                <a:ea typeface="+mn-lt"/>
                <a:cs typeface="+mn-lt"/>
              </a:rPr>
              <a:t>♫</a:t>
            </a:r>
            <a:r>
              <a:rPr lang="ko-KR" sz="2300">
                <a:latin typeface="Yu Gothic Medium"/>
              </a:rPr>
              <a:t> </a:t>
            </a:r>
            <a:r>
              <a:rPr lang="ko-KR" altLang="en-US" sz="2300" err="1">
                <a:latin typeface="Trebuchet MS"/>
              </a:rPr>
              <a:t>repeat</a:t>
            </a:r>
            <a:r>
              <a:rPr lang="ko-KR" altLang="en-US" sz="2300">
                <a:latin typeface="Trebuchet MS"/>
              </a:rPr>
              <a:t> "</a:t>
            </a:r>
            <a:r>
              <a:rPr lang="ko-KR" altLang="en-US" sz="2300" err="1">
                <a:latin typeface="Trebuchet MS"/>
              </a:rPr>
              <a:t>who</a:t>
            </a:r>
            <a:r>
              <a:rPr lang="ko-KR" altLang="en-US" sz="2300">
                <a:latin typeface="Trebuchet MS"/>
              </a:rPr>
              <a:t> </a:t>
            </a:r>
            <a:r>
              <a:rPr lang="ko-KR" altLang="en-US" sz="2300" err="1">
                <a:latin typeface="Trebuchet MS"/>
              </a:rPr>
              <a:t>says</a:t>
            </a:r>
            <a:r>
              <a:rPr lang="ko-KR" altLang="en-US" sz="2300">
                <a:latin typeface="Trebuchet MS"/>
              </a:rPr>
              <a:t> </a:t>
            </a:r>
            <a:r>
              <a:rPr lang="ko-KR" altLang="en-US" sz="2300" err="1">
                <a:latin typeface="Trebuchet MS"/>
              </a:rPr>
              <a:t>you're</a:t>
            </a:r>
            <a:r>
              <a:rPr lang="ko-KR" altLang="en-US" sz="2300">
                <a:latin typeface="Trebuchet MS"/>
              </a:rPr>
              <a:t>~" </a:t>
            </a:r>
            <a:endParaRPr lang="ko-KR"/>
          </a:p>
        </p:txBody>
      </p:sp>
      <p:sp>
        <p:nvSpPr>
          <p:cNvPr id="6" name="TextBox 1">
            <a:extLst>
              <a:ext uri="{FF2B5EF4-FFF2-40B4-BE49-F238E27FC236}">
                <a16:creationId xmlns:a16="http://schemas.microsoft.com/office/drawing/2014/main" id="{58AACFFB-BC77-394D-7EA6-4A539E4C0C8D}"/>
              </a:ext>
            </a:extLst>
          </p:cNvPr>
          <p:cNvSpPr txBox="1"/>
          <p:nvPr/>
        </p:nvSpPr>
        <p:spPr>
          <a:xfrm>
            <a:off x="7291916" y="4783666"/>
            <a:ext cx="4298949" cy="80021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ko-KR" sz="2300"/>
              <a:t>♫</a:t>
            </a:r>
            <a:r>
              <a:rPr lang="ko-KR" sz="2300">
                <a:latin typeface="Trebuchet MS"/>
              </a:rPr>
              <a:t> </a:t>
            </a:r>
            <a:r>
              <a:rPr lang="en-US" altLang="ko-KR" sz="2300">
                <a:latin typeface="Trebuchet MS"/>
              </a:rPr>
              <a:t>pass over the negative attention and "</a:t>
            </a:r>
            <a:r>
              <a:rPr lang="en-US" altLang="ko-KR" sz="2300" b="1" i="1" u="sng">
                <a:latin typeface="Trebuchet MS"/>
              </a:rPr>
              <a:t>be confident</a:t>
            </a:r>
            <a:r>
              <a:rPr lang="en-US" altLang="ko-KR" sz="2300">
                <a:latin typeface="Trebuchet MS"/>
              </a:rPr>
              <a:t>".</a:t>
            </a:r>
            <a:endParaRPr lang="ko-KR" altLang="en-US" sz="2300">
              <a:latin typeface="Trebuchet MS"/>
            </a:endParaRPr>
          </a:p>
        </p:txBody>
      </p:sp>
      <p:pic>
        <p:nvPicPr>
          <p:cNvPr id="8" name="그림 7" descr="하늘, 후면광, 실루엣, 야외이(가) 표시된 사진&#10;&#10;자동 생성된 설명">
            <a:extLst>
              <a:ext uri="{FF2B5EF4-FFF2-40B4-BE49-F238E27FC236}">
                <a16:creationId xmlns:a16="http://schemas.microsoft.com/office/drawing/2014/main" id="{3980F064-BAF1-FEF0-12B3-016EA627C026}"/>
              </a:ext>
            </a:extLst>
          </p:cNvPr>
          <p:cNvPicPr>
            <a:picLocks noChangeAspect="1"/>
          </p:cNvPicPr>
          <p:nvPr/>
        </p:nvPicPr>
        <p:blipFill>
          <a:blip r:embed="rId5"/>
          <a:stretch>
            <a:fillRect/>
          </a:stretch>
        </p:blipFill>
        <p:spPr>
          <a:xfrm>
            <a:off x="8015817" y="1529322"/>
            <a:ext cx="3304116" cy="2381189"/>
          </a:xfrm>
          <a:prstGeom prst="rect">
            <a:avLst/>
          </a:prstGeom>
        </p:spPr>
      </p:pic>
      <p:pic>
        <p:nvPicPr>
          <p:cNvPr id="31" name="オーディオ 30">
            <a:hlinkClick r:id="" action="ppaction://media"/>
            <a:extLst>
              <a:ext uri="{FF2B5EF4-FFF2-40B4-BE49-F238E27FC236}">
                <a16:creationId xmlns:a16="http://schemas.microsoft.com/office/drawing/2014/main" id="{5426143E-81EE-B92E-5ABF-7F5786067C8D}"/>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575127365"/>
      </p:ext>
    </p:extLst>
  </p:cSld>
  <p:clrMapOvr>
    <a:masterClrMapping/>
  </p:clrMapOvr>
  <mc:AlternateContent xmlns:mc="http://schemas.openxmlformats.org/markup-compatibility/2006">
    <mc:Choice xmlns:p14="http://schemas.microsoft.com/office/powerpoint/2010/main" Requires="p14">
      <p:transition spd="slow" p14:dur="2000" advTm="32484"/>
    </mc:Choice>
    <mc:Fallback>
      <p:transition spd="slow" advTm="324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900" decel="100000" fill="hold"/>
                                        <p:tgtEl>
                                          <p:spTgt spid="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31"/>
                </p:tgtEl>
              </p:cMediaNode>
            </p:audio>
          </p:childTnLst>
        </p:cTn>
      </p:par>
    </p:tnLst>
    <p:bldLst>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1D02253-EDE2-7FA7-9F4D-98A35CDFD9C1}"/>
              </a:ext>
            </a:extLst>
          </p:cNvPr>
          <p:cNvSpPr>
            <a:spLocks noGrp="1"/>
          </p:cNvSpPr>
          <p:nvPr>
            <p:ph type="title"/>
          </p:nvPr>
        </p:nvSpPr>
        <p:spPr/>
        <p:txBody>
          <a:bodyPr/>
          <a:lstStyle/>
          <a:p>
            <a:r>
              <a:rPr lang="ko-KR" altLang="en-US" err="1"/>
              <a:t>Lyrics</a:t>
            </a:r>
          </a:p>
        </p:txBody>
      </p:sp>
      <p:sp>
        <p:nvSpPr>
          <p:cNvPr id="3" name="내용 개체 틀 2">
            <a:extLst>
              <a:ext uri="{FF2B5EF4-FFF2-40B4-BE49-F238E27FC236}">
                <a16:creationId xmlns:a16="http://schemas.microsoft.com/office/drawing/2014/main" id="{B8C631FF-F064-B7AA-6FA9-114D1027C5F1}"/>
              </a:ext>
            </a:extLst>
          </p:cNvPr>
          <p:cNvSpPr>
            <a:spLocks noGrp="1"/>
          </p:cNvSpPr>
          <p:nvPr>
            <p:ph idx="1"/>
          </p:nvPr>
        </p:nvSpPr>
        <p:spPr>
          <a:xfrm>
            <a:off x="739935" y="2156053"/>
            <a:ext cx="10264719" cy="3855161"/>
          </a:xfrm>
        </p:spPr>
        <p:txBody>
          <a:bodyPr lIns="109728" tIns="109728" rIns="109728" bIns="91440" anchor="t"/>
          <a:lstStyle/>
          <a:p>
            <a:pPr marL="0" indent="0">
              <a:buNone/>
            </a:pPr>
            <a:r>
              <a:rPr lang="en-US" altLang="ko-KR" sz="2300">
                <a:latin typeface="Trebuchet MS"/>
                <a:ea typeface="+mn-lt"/>
              </a:rPr>
              <a:t>[Bridge:]</a:t>
            </a:r>
            <a:br>
              <a:rPr lang="en-US" altLang="ko-KR" sz="2300">
                <a:latin typeface="Trebuchet MS"/>
                <a:ea typeface="+mn-lt"/>
              </a:rPr>
            </a:br>
            <a:r>
              <a:rPr lang="en-US" altLang="ko-KR" sz="2300">
                <a:latin typeface="Trebuchet MS"/>
                <a:ea typeface="+mn-lt"/>
              </a:rPr>
              <a:t> Who says you're not star poten</a:t>
            </a:r>
            <a:r>
              <a:rPr lang="en-US" altLang="ko-KR" sz="2300" b="1" i="1" u="sng">
                <a:latin typeface="Trebuchet MS"/>
                <a:ea typeface="+mn-lt"/>
              </a:rPr>
              <a:t>tial</a:t>
            </a:r>
            <a:r>
              <a:rPr lang="en-US" altLang="ko-KR" sz="2300">
                <a:latin typeface="Trebuchet MS"/>
                <a:ea typeface="+mn-lt"/>
              </a:rPr>
              <a:t>?</a:t>
            </a:r>
            <a:br>
              <a:rPr lang="en-US" altLang="ko-KR" sz="2300">
                <a:latin typeface="Trebuchet MS"/>
                <a:ea typeface="+mn-lt"/>
              </a:rPr>
            </a:br>
            <a:r>
              <a:rPr lang="en-US" altLang="ko-KR" sz="2300">
                <a:latin typeface="Trebuchet MS"/>
                <a:ea typeface="+mn-lt"/>
              </a:rPr>
              <a:t> Who says you're not presiden</a:t>
            </a:r>
            <a:r>
              <a:rPr lang="en-US" altLang="ko-KR" sz="2300" b="1" i="1" u="sng">
                <a:latin typeface="Trebuchet MS"/>
                <a:ea typeface="+mn-lt"/>
              </a:rPr>
              <a:t>tial</a:t>
            </a:r>
            <a:r>
              <a:rPr lang="en-US" altLang="ko-KR" sz="2300">
                <a:latin typeface="Trebuchet MS"/>
                <a:ea typeface="+mn-lt"/>
              </a:rPr>
              <a:t>?</a:t>
            </a:r>
            <a:br>
              <a:rPr lang="en-US" altLang="ko-KR" sz="2300">
                <a:latin typeface="Trebuchet MS"/>
                <a:ea typeface="+mn-lt"/>
              </a:rPr>
            </a:br>
            <a:r>
              <a:rPr lang="en-US" altLang="ko-KR" sz="2300">
                <a:latin typeface="Trebuchet MS"/>
                <a:ea typeface="+mn-lt"/>
              </a:rPr>
              <a:t> Who says you can't be in mov</a:t>
            </a:r>
            <a:r>
              <a:rPr lang="en-US" altLang="ko-KR" sz="2300" b="1" i="1" u="sng">
                <a:latin typeface="Trebuchet MS"/>
                <a:ea typeface="+mn-lt"/>
              </a:rPr>
              <a:t>ie</a:t>
            </a:r>
            <a:r>
              <a:rPr lang="en-US" altLang="ko-KR" sz="2300">
                <a:latin typeface="Trebuchet MS"/>
                <a:ea typeface="+mn-lt"/>
              </a:rPr>
              <a:t>s?</a:t>
            </a:r>
            <a:br>
              <a:rPr lang="en-US" altLang="ko-KR" sz="2300">
                <a:latin typeface="Trebuchet MS"/>
                <a:ea typeface="+mn-lt"/>
              </a:rPr>
            </a:br>
            <a:r>
              <a:rPr lang="en-US" altLang="ko-KR" sz="2300">
                <a:latin typeface="Trebuchet MS"/>
                <a:ea typeface="+mn-lt"/>
              </a:rPr>
              <a:t> Listen to me, listen to </a:t>
            </a:r>
            <a:r>
              <a:rPr lang="en-US" altLang="ko-KR" sz="2300" b="1" i="1" u="sng">
                <a:latin typeface="Trebuchet MS"/>
                <a:ea typeface="+mn-lt"/>
              </a:rPr>
              <a:t>me</a:t>
            </a:r>
            <a:br>
              <a:rPr lang="en-US" altLang="ko-KR" sz="2300">
                <a:latin typeface="Trebuchet MS"/>
                <a:ea typeface="+mn-lt"/>
              </a:rPr>
            </a:br>
            <a:r>
              <a:rPr lang="en-US" altLang="ko-KR" sz="2300">
                <a:latin typeface="Trebuchet MS"/>
                <a:ea typeface="+mn-lt"/>
              </a:rPr>
              <a:t> Who says you don't pass the t</a:t>
            </a:r>
            <a:r>
              <a:rPr lang="en-US" altLang="ko-KR" sz="2300" b="1" i="1" u="sng">
                <a:latin typeface="Trebuchet MS"/>
                <a:ea typeface="+mn-lt"/>
              </a:rPr>
              <a:t>est</a:t>
            </a:r>
            <a:r>
              <a:rPr lang="en-US" altLang="ko-KR" sz="2300">
                <a:latin typeface="Trebuchet MS"/>
                <a:ea typeface="+mn-lt"/>
              </a:rPr>
              <a:t>?</a:t>
            </a:r>
            <a:br>
              <a:rPr lang="en-US" altLang="ko-KR" sz="2300">
                <a:latin typeface="Trebuchet MS"/>
                <a:ea typeface="+mn-lt"/>
              </a:rPr>
            </a:br>
            <a:r>
              <a:rPr lang="en-US" altLang="ko-KR" sz="2300">
                <a:latin typeface="Trebuchet MS"/>
                <a:ea typeface="+mn-lt"/>
              </a:rPr>
              <a:t> Who says you can't be the b</a:t>
            </a:r>
            <a:r>
              <a:rPr lang="en-US" altLang="ko-KR" sz="2300" b="1" i="1" u="sng">
                <a:latin typeface="Trebuchet MS"/>
                <a:ea typeface="+mn-lt"/>
              </a:rPr>
              <a:t>est</a:t>
            </a:r>
            <a:r>
              <a:rPr lang="en-US" altLang="ko-KR" sz="2300">
                <a:latin typeface="Trebuchet MS"/>
                <a:ea typeface="+mn-lt"/>
              </a:rPr>
              <a:t>?</a:t>
            </a:r>
            <a:br>
              <a:rPr lang="en-US" altLang="ko-KR" sz="2300">
                <a:latin typeface="Trebuchet MS"/>
                <a:ea typeface="+mn-lt"/>
              </a:rPr>
            </a:br>
            <a:r>
              <a:rPr lang="en-US" altLang="ko-KR" sz="2300">
                <a:latin typeface="Trebuchet MS"/>
                <a:ea typeface="+mn-lt"/>
              </a:rPr>
              <a:t> Who said, who said?</a:t>
            </a:r>
            <a:br>
              <a:rPr lang="en-US" altLang="ko-KR" sz="2300">
                <a:latin typeface="Trebuchet MS"/>
                <a:ea typeface="+mn-lt"/>
              </a:rPr>
            </a:br>
            <a:r>
              <a:rPr lang="en-US" altLang="ko-KR" sz="2300">
                <a:latin typeface="Trebuchet MS"/>
                <a:ea typeface="+mn-lt"/>
              </a:rPr>
              <a:t> Would you tell me who said that?</a:t>
            </a:r>
            <a:br>
              <a:rPr lang="en-US" altLang="ko-KR" sz="2300">
                <a:latin typeface="Trebuchet MS"/>
                <a:ea typeface="+mn-lt"/>
              </a:rPr>
            </a:br>
            <a:r>
              <a:rPr lang="en-US" altLang="ko-KR" sz="2300">
                <a:latin typeface="Trebuchet MS"/>
                <a:ea typeface="+mn-lt"/>
              </a:rPr>
              <a:t> Yeah, who said?</a:t>
            </a:r>
            <a:br>
              <a:rPr lang="en-US" altLang="ko-KR" sz="2300">
                <a:latin typeface="Trebuchet MS"/>
                <a:ea typeface="+mn-lt"/>
              </a:rPr>
            </a:br>
            <a:r>
              <a:rPr lang="en-US" altLang="ko-KR" sz="2300">
                <a:latin typeface="Trebuchet MS"/>
                <a:ea typeface="+mn-lt"/>
              </a:rPr>
              <a:t> </a:t>
            </a:r>
            <a:br>
              <a:rPr lang="en-US" altLang="ko-KR" sz="2300">
                <a:latin typeface="Trebuchet MS"/>
                <a:ea typeface="+mn-lt"/>
              </a:rPr>
            </a:br>
            <a:endParaRPr lang="en-US" altLang="ko-KR" sz="2300">
              <a:latin typeface="Trebuchet MS"/>
              <a:ea typeface="+mn-lt"/>
            </a:endParaRPr>
          </a:p>
        </p:txBody>
      </p:sp>
      <p:sp>
        <p:nvSpPr>
          <p:cNvPr id="5" name="TextBox 4">
            <a:extLst>
              <a:ext uri="{FF2B5EF4-FFF2-40B4-BE49-F238E27FC236}">
                <a16:creationId xmlns:a16="http://schemas.microsoft.com/office/drawing/2014/main" id="{5BB2652D-8541-0B5D-458E-F9A8E7D071BA}"/>
              </a:ext>
            </a:extLst>
          </p:cNvPr>
          <p:cNvSpPr txBox="1"/>
          <p:nvPr/>
        </p:nvSpPr>
        <p:spPr>
          <a:xfrm>
            <a:off x="7256590" y="2467555"/>
            <a:ext cx="3989766"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ko-KR" sz="2300">
                <a:latin typeface="Yu Gothic Medium"/>
              </a:rPr>
              <a:t>♫</a:t>
            </a:r>
            <a:r>
              <a:rPr lang="ko-KR" altLang="en-US" sz="2300">
                <a:latin typeface="Trebuchet MS"/>
              </a:rPr>
              <a:t> </a:t>
            </a:r>
            <a:r>
              <a:rPr lang="ko-KR" altLang="en-US" sz="2300" err="1">
                <a:latin typeface="Trebuchet MS"/>
              </a:rPr>
              <a:t>repeat</a:t>
            </a:r>
            <a:r>
              <a:rPr lang="ko-KR" altLang="en-US" sz="2300">
                <a:latin typeface="Trebuchet MS"/>
              </a:rPr>
              <a:t> "</a:t>
            </a:r>
            <a:r>
              <a:rPr lang="ko-KR" altLang="en-US" sz="2300" err="1">
                <a:latin typeface="Trebuchet MS"/>
              </a:rPr>
              <a:t>who</a:t>
            </a:r>
            <a:r>
              <a:rPr lang="ko-KR" altLang="en-US" sz="2300">
                <a:latin typeface="Trebuchet MS"/>
              </a:rPr>
              <a:t> </a:t>
            </a:r>
            <a:r>
              <a:rPr lang="ko-KR" altLang="en-US" sz="2300" err="1">
                <a:latin typeface="Trebuchet MS"/>
              </a:rPr>
              <a:t>says</a:t>
            </a:r>
            <a:r>
              <a:rPr lang="ko-KR" altLang="en-US" sz="2300">
                <a:latin typeface="Trebuchet MS"/>
              </a:rPr>
              <a:t> </a:t>
            </a:r>
            <a:r>
              <a:rPr lang="ko-KR" altLang="en-US" sz="2300" err="1">
                <a:latin typeface="Trebuchet MS"/>
              </a:rPr>
              <a:t>you</a:t>
            </a:r>
            <a:r>
              <a:rPr lang="ko-KR" altLang="en-US" sz="2300">
                <a:latin typeface="Trebuchet MS"/>
              </a:rPr>
              <a:t>~" </a:t>
            </a:r>
            <a:endParaRPr lang="ko-KR"/>
          </a:p>
        </p:txBody>
      </p:sp>
      <p:pic>
        <p:nvPicPr>
          <p:cNvPr id="4" name="그림 3" descr="텍스트, 친필, 손톱, 종이이(가) 표시된 사진&#10;&#10;자동 생성된 설명">
            <a:extLst>
              <a:ext uri="{FF2B5EF4-FFF2-40B4-BE49-F238E27FC236}">
                <a16:creationId xmlns:a16="http://schemas.microsoft.com/office/drawing/2014/main" id="{76EA29C3-4CB9-6DFD-8FCF-54937FE66F02}"/>
              </a:ext>
            </a:extLst>
          </p:cNvPr>
          <p:cNvPicPr>
            <a:picLocks noChangeAspect="1"/>
          </p:cNvPicPr>
          <p:nvPr/>
        </p:nvPicPr>
        <p:blipFill>
          <a:blip r:embed="rId4"/>
          <a:stretch>
            <a:fillRect/>
          </a:stretch>
        </p:blipFill>
        <p:spPr>
          <a:xfrm>
            <a:off x="7878233" y="3729567"/>
            <a:ext cx="2743200" cy="2743200"/>
          </a:xfrm>
          <a:prstGeom prst="rect">
            <a:avLst/>
          </a:prstGeom>
        </p:spPr>
      </p:pic>
      <p:pic>
        <p:nvPicPr>
          <p:cNvPr id="17" name="オーディオ 16">
            <a:hlinkClick r:id="" action="ppaction://media"/>
            <a:extLst>
              <a:ext uri="{FF2B5EF4-FFF2-40B4-BE49-F238E27FC236}">
                <a16:creationId xmlns:a16="http://schemas.microsoft.com/office/drawing/2014/main" id="{9C370FF2-8B22-D76F-93DC-3CF2F44212F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52828383"/>
      </p:ext>
    </p:extLst>
  </p:cSld>
  <p:clrMapOvr>
    <a:masterClrMapping/>
  </p:clrMapOvr>
  <mc:AlternateContent xmlns:mc="http://schemas.openxmlformats.org/markup-compatibility/2006">
    <mc:Choice xmlns:p14="http://schemas.microsoft.com/office/powerpoint/2010/main" Requires="p14">
      <p:transition spd="slow" p14:dur="2000" advTm="9029"/>
    </mc:Choice>
    <mc:Fallback>
      <p:transition spd="slow" advTm="90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7"/>
                </p:tgtEl>
              </p:cMediaNode>
            </p:audio>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02262174-79F7-4216-B940-905C462EA6DC}"/>
              </a:ext>
            </a:extLst>
          </p:cNvPr>
          <p:cNvGrpSpPr/>
          <p:nvPr/>
        </p:nvGrpSpPr>
        <p:grpSpPr>
          <a:xfrm>
            <a:off x="2036470" y="719667"/>
            <a:ext cx="8119059" cy="5418666"/>
            <a:chOff x="2036470" y="719666"/>
            <a:chExt cx="8119059" cy="5418666"/>
          </a:xfrm>
        </p:grpSpPr>
        <p:sp>
          <p:nvSpPr>
            <p:cNvPr id="4" name="矢印: 上 3">
              <a:extLst>
                <a:ext uri="{FF2B5EF4-FFF2-40B4-BE49-F238E27FC236}">
                  <a16:creationId xmlns:a16="http://schemas.microsoft.com/office/drawing/2014/main" id="{B59B1669-1E5B-295D-6D1B-AB8E04598C33}"/>
                </a:ext>
              </a:extLst>
            </p:cNvPr>
            <p:cNvSpPr/>
            <p:nvPr/>
          </p:nvSpPr>
          <p:spPr>
            <a:xfrm>
              <a:off x="2036470" y="719666"/>
              <a:ext cx="2682240" cy="2600960"/>
            </a:xfrm>
            <a:prstGeom prst="upArrow">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a:lstStyle/>
            <a:p>
              <a:endParaRPr lang="ja-JP" altLang="en-US"/>
            </a:p>
          </p:txBody>
        </p:sp>
        <p:sp>
          <p:nvSpPr>
            <p:cNvPr id="5" name="フリーフォーム: 図形 4">
              <a:extLst>
                <a:ext uri="{FF2B5EF4-FFF2-40B4-BE49-F238E27FC236}">
                  <a16:creationId xmlns:a16="http://schemas.microsoft.com/office/drawing/2014/main" id="{716A1D79-49F7-3C8B-38AC-5A8D997602B0}"/>
                </a:ext>
              </a:extLst>
            </p:cNvPr>
            <p:cNvSpPr/>
            <p:nvPr/>
          </p:nvSpPr>
          <p:spPr>
            <a:xfrm>
              <a:off x="4799177" y="719666"/>
              <a:ext cx="4551680" cy="2600960"/>
            </a:xfrm>
            <a:custGeom>
              <a:avLst/>
              <a:gdLst>
                <a:gd name="connsiteX0" fmla="*/ 0 w 4551680"/>
                <a:gd name="connsiteY0" fmla="*/ 0 h 2600960"/>
                <a:gd name="connsiteX1" fmla="*/ 4551680 w 4551680"/>
                <a:gd name="connsiteY1" fmla="*/ 0 h 2600960"/>
                <a:gd name="connsiteX2" fmla="*/ 4551680 w 4551680"/>
                <a:gd name="connsiteY2" fmla="*/ 2600960 h 2600960"/>
                <a:gd name="connsiteX3" fmla="*/ 0 w 4551680"/>
                <a:gd name="connsiteY3" fmla="*/ 2600960 h 2600960"/>
                <a:gd name="connsiteX4" fmla="*/ 0 w 4551680"/>
                <a:gd name="connsiteY4" fmla="*/ 0 h 2600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2600960">
                  <a:moveTo>
                    <a:pt x="0" y="0"/>
                  </a:moveTo>
                  <a:lnTo>
                    <a:pt x="4551680" y="0"/>
                  </a:lnTo>
                  <a:lnTo>
                    <a:pt x="4551680" y="2600960"/>
                  </a:lnTo>
                  <a:lnTo>
                    <a:pt x="0" y="260096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7584" tIns="0" rIns="227584" bIns="227584" numCol="1" spcCol="1270" anchor="ctr" anchorCtr="0">
              <a:noAutofit/>
            </a:bodyPr>
            <a:lstStyle/>
            <a:p>
              <a:pPr marL="0" lvl="0" indent="0" algn="l" defTabSz="1422400">
                <a:lnSpc>
                  <a:spcPct val="90000"/>
                </a:lnSpc>
                <a:spcBef>
                  <a:spcPct val="0"/>
                </a:spcBef>
                <a:spcAft>
                  <a:spcPct val="35000"/>
                </a:spcAft>
                <a:buNone/>
              </a:pPr>
              <a:r>
                <a:rPr kumimoji="1" lang="en-US" altLang="ja-JP" sz="3200" kern="1200"/>
                <a:t>Confidence</a:t>
              </a:r>
            </a:p>
            <a:p>
              <a:pPr marL="0" lvl="0" indent="0" algn="l" defTabSz="1422400">
                <a:lnSpc>
                  <a:spcPct val="90000"/>
                </a:lnSpc>
                <a:spcBef>
                  <a:spcPct val="0"/>
                </a:spcBef>
                <a:spcAft>
                  <a:spcPct val="35000"/>
                </a:spcAft>
                <a:buNone/>
              </a:pPr>
              <a:r>
                <a:rPr kumimoji="1" lang="ja-JP" altLang="en-US" sz="2000" kern="1200"/>
                <a:t>ー</a:t>
              </a:r>
              <a:r>
                <a:rPr kumimoji="1" lang="en-US" altLang="ja-JP" sz="2000" kern="1200"/>
                <a:t>”I’m just beautiful me”</a:t>
              </a:r>
            </a:p>
            <a:p>
              <a:pPr marL="0" lvl="0" indent="0" algn="l" defTabSz="1422400">
                <a:lnSpc>
                  <a:spcPct val="90000"/>
                </a:lnSpc>
                <a:spcBef>
                  <a:spcPct val="0"/>
                </a:spcBef>
                <a:spcAft>
                  <a:spcPct val="35000"/>
                </a:spcAft>
                <a:buNone/>
              </a:pPr>
              <a:r>
                <a:rPr kumimoji="1" lang="en-US" altLang="ja-JP" sz="2000" b="1" kern="1200"/>
                <a:t>    You decide your worth</a:t>
              </a:r>
            </a:p>
          </p:txBody>
        </p:sp>
        <p:sp>
          <p:nvSpPr>
            <p:cNvPr id="6" name="矢印: 下 5">
              <a:extLst>
                <a:ext uri="{FF2B5EF4-FFF2-40B4-BE49-F238E27FC236}">
                  <a16:creationId xmlns:a16="http://schemas.microsoft.com/office/drawing/2014/main" id="{3465BDC4-2DA5-FFD1-C55B-7127F1DDF9DA}"/>
                </a:ext>
              </a:extLst>
            </p:cNvPr>
            <p:cNvSpPr/>
            <p:nvPr/>
          </p:nvSpPr>
          <p:spPr>
            <a:xfrm>
              <a:off x="2841142" y="3537372"/>
              <a:ext cx="2682240" cy="2600960"/>
            </a:xfrm>
            <a:prstGeom prst="downArrow">
              <a:avLst/>
            </a:prstGeom>
          </p:spPr>
          <p:style>
            <a:lnRef idx="0">
              <a:schemeClr val="lt1">
                <a:hueOff val="0"/>
                <a:satOff val="0"/>
                <a:lumOff val="0"/>
                <a:alphaOff val="0"/>
              </a:schemeClr>
            </a:lnRef>
            <a:fillRef idx="3">
              <a:schemeClr val="accent4">
                <a:hueOff val="-1513068"/>
                <a:satOff val="378"/>
                <a:lumOff val="7058"/>
                <a:alphaOff val="0"/>
              </a:schemeClr>
            </a:fillRef>
            <a:effectRef idx="2">
              <a:schemeClr val="accent4">
                <a:hueOff val="-1513068"/>
                <a:satOff val="378"/>
                <a:lumOff val="7058"/>
                <a:alphaOff val="0"/>
              </a:schemeClr>
            </a:effectRef>
            <a:fontRef idx="minor">
              <a:schemeClr val="lt1"/>
            </a:fontRef>
          </p:style>
          <p:txBody>
            <a:bodyPr/>
            <a:lstStyle/>
            <a:p>
              <a:endParaRPr lang="ja-JP" altLang="en-US"/>
            </a:p>
          </p:txBody>
        </p:sp>
        <p:sp>
          <p:nvSpPr>
            <p:cNvPr id="7" name="フリーフォーム: 図形 6">
              <a:extLst>
                <a:ext uri="{FF2B5EF4-FFF2-40B4-BE49-F238E27FC236}">
                  <a16:creationId xmlns:a16="http://schemas.microsoft.com/office/drawing/2014/main" id="{FA7A229C-12CE-6D5F-81D4-8FDA916D936F}"/>
                </a:ext>
              </a:extLst>
            </p:cNvPr>
            <p:cNvSpPr/>
            <p:nvPr/>
          </p:nvSpPr>
          <p:spPr>
            <a:xfrm>
              <a:off x="5603849" y="3537372"/>
              <a:ext cx="4551680" cy="2600960"/>
            </a:xfrm>
            <a:custGeom>
              <a:avLst/>
              <a:gdLst>
                <a:gd name="connsiteX0" fmla="*/ 0 w 4551680"/>
                <a:gd name="connsiteY0" fmla="*/ 0 h 2600960"/>
                <a:gd name="connsiteX1" fmla="*/ 4551680 w 4551680"/>
                <a:gd name="connsiteY1" fmla="*/ 0 h 2600960"/>
                <a:gd name="connsiteX2" fmla="*/ 4551680 w 4551680"/>
                <a:gd name="connsiteY2" fmla="*/ 2600960 h 2600960"/>
                <a:gd name="connsiteX3" fmla="*/ 0 w 4551680"/>
                <a:gd name="connsiteY3" fmla="*/ 2600960 h 2600960"/>
                <a:gd name="connsiteX4" fmla="*/ 0 w 4551680"/>
                <a:gd name="connsiteY4" fmla="*/ 0 h 2600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2600960">
                  <a:moveTo>
                    <a:pt x="0" y="0"/>
                  </a:moveTo>
                  <a:lnTo>
                    <a:pt x="4551680" y="0"/>
                  </a:lnTo>
                  <a:lnTo>
                    <a:pt x="4551680" y="2600960"/>
                  </a:lnTo>
                  <a:lnTo>
                    <a:pt x="0" y="260096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7584" tIns="0" rIns="227584" bIns="227584" numCol="1" spcCol="1270" anchor="ctr" anchorCtr="0">
              <a:noAutofit/>
            </a:bodyPr>
            <a:lstStyle/>
            <a:p>
              <a:pPr marL="0" lvl="0" indent="0" algn="l" defTabSz="1422400">
                <a:lnSpc>
                  <a:spcPct val="90000"/>
                </a:lnSpc>
                <a:spcBef>
                  <a:spcPct val="0"/>
                </a:spcBef>
                <a:spcAft>
                  <a:spcPct val="35000"/>
                </a:spcAft>
                <a:buNone/>
              </a:pPr>
              <a:r>
                <a:rPr kumimoji="1" lang="en-US" altLang="ja-JP" sz="3200" kern="1200"/>
                <a:t>Self-doubt</a:t>
              </a:r>
            </a:p>
            <a:p>
              <a:pPr marL="0" lvl="0" indent="0" algn="l" defTabSz="1422400">
                <a:lnSpc>
                  <a:spcPct val="90000"/>
                </a:lnSpc>
                <a:spcBef>
                  <a:spcPct val="0"/>
                </a:spcBef>
                <a:spcAft>
                  <a:spcPct val="35000"/>
                </a:spcAft>
                <a:buNone/>
              </a:pPr>
              <a:r>
                <a:rPr kumimoji="1" lang="ja-JP" altLang="en-US" sz="2000" kern="1200"/>
                <a:t>ー</a:t>
              </a:r>
              <a:r>
                <a:rPr kumimoji="1" lang="en-US" altLang="ja-JP" sz="2000" kern="1200"/>
                <a:t>Care what others think about me too much:-(</a:t>
              </a:r>
              <a:endParaRPr kumimoji="1" lang="ja-JP" altLang="en-US" sz="2000" kern="1200"/>
            </a:p>
          </p:txBody>
        </p:sp>
      </p:grpSp>
      <p:pic>
        <p:nvPicPr>
          <p:cNvPr id="23" name="オーディオ 22">
            <a:hlinkClick r:id="" action="ppaction://media"/>
            <a:extLst>
              <a:ext uri="{FF2B5EF4-FFF2-40B4-BE49-F238E27FC236}">
                <a16:creationId xmlns:a16="http://schemas.microsoft.com/office/drawing/2014/main" id="{E7CC20BF-7CFD-5BA1-BEF1-36A35AD8BEA4}"/>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065085680"/>
      </p:ext>
    </p:extLst>
  </p:cSld>
  <p:clrMapOvr>
    <a:masterClrMapping/>
  </p:clrMapOvr>
  <mc:AlternateContent xmlns:mc="http://schemas.openxmlformats.org/markup-compatibility/2006">
    <mc:Choice xmlns:p14="http://schemas.microsoft.com/office/powerpoint/2010/main" Requires="p14">
      <p:transition spd="slow" p14:dur="2000" advTm="41540"/>
    </mc:Choice>
    <mc:Fallback>
      <p:transition spd="slow" advTm="415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2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02262174-79F7-4216-B940-905C462EA6DC}"/>
              </a:ext>
            </a:extLst>
          </p:cNvPr>
          <p:cNvGrpSpPr/>
          <p:nvPr/>
        </p:nvGrpSpPr>
        <p:grpSpPr>
          <a:xfrm>
            <a:off x="2036470" y="719667"/>
            <a:ext cx="8119059" cy="5418666"/>
            <a:chOff x="2036470" y="719666"/>
            <a:chExt cx="8119059" cy="5418666"/>
          </a:xfrm>
        </p:grpSpPr>
        <p:sp>
          <p:nvSpPr>
            <p:cNvPr id="4" name="矢印: 上 3">
              <a:extLst>
                <a:ext uri="{FF2B5EF4-FFF2-40B4-BE49-F238E27FC236}">
                  <a16:creationId xmlns:a16="http://schemas.microsoft.com/office/drawing/2014/main" id="{B59B1669-1E5B-295D-6D1B-AB8E04598C33}"/>
                </a:ext>
              </a:extLst>
            </p:cNvPr>
            <p:cNvSpPr/>
            <p:nvPr/>
          </p:nvSpPr>
          <p:spPr>
            <a:xfrm>
              <a:off x="2036470" y="719666"/>
              <a:ext cx="2682240" cy="2600960"/>
            </a:xfrm>
            <a:prstGeom prst="upArrow">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a:lstStyle/>
            <a:p>
              <a:endParaRPr lang="ja-JP" altLang="en-US"/>
            </a:p>
          </p:txBody>
        </p:sp>
        <p:sp>
          <p:nvSpPr>
            <p:cNvPr id="5" name="フリーフォーム: 図形 4">
              <a:extLst>
                <a:ext uri="{FF2B5EF4-FFF2-40B4-BE49-F238E27FC236}">
                  <a16:creationId xmlns:a16="http://schemas.microsoft.com/office/drawing/2014/main" id="{716A1D79-49F7-3C8B-38AC-5A8D997602B0}"/>
                </a:ext>
              </a:extLst>
            </p:cNvPr>
            <p:cNvSpPr/>
            <p:nvPr/>
          </p:nvSpPr>
          <p:spPr>
            <a:xfrm>
              <a:off x="4799177" y="719666"/>
              <a:ext cx="4551680" cy="2600960"/>
            </a:xfrm>
            <a:custGeom>
              <a:avLst/>
              <a:gdLst>
                <a:gd name="connsiteX0" fmla="*/ 0 w 4551680"/>
                <a:gd name="connsiteY0" fmla="*/ 0 h 2600960"/>
                <a:gd name="connsiteX1" fmla="*/ 4551680 w 4551680"/>
                <a:gd name="connsiteY1" fmla="*/ 0 h 2600960"/>
                <a:gd name="connsiteX2" fmla="*/ 4551680 w 4551680"/>
                <a:gd name="connsiteY2" fmla="*/ 2600960 h 2600960"/>
                <a:gd name="connsiteX3" fmla="*/ 0 w 4551680"/>
                <a:gd name="connsiteY3" fmla="*/ 2600960 h 2600960"/>
                <a:gd name="connsiteX4" fmla="*/ 0 w 4551680"/>
                <a:gd name="connsiteY4" fmla="*/ 0 h 2600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2600960">
                  <a:moveTo>
                    <a:pt x="0" y="0"/>
                  </a:moveTo>
                  <a:lnTo>
                    <a:pt x="4551680" y="0"/>
                  </a:lnTo>
                  <a:lnTo>
                    <a:pt x="4551680" y="2600960"/>
                  </a:lnTo>
                  <a:lnTo>
                    <a:pt x="0" y="260096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7584" tIns="0" rIns="227584" bIns="227584" numCol="1" spcCol="1270" anchor="ctr" anchorCtr="0">
              <a:noAutofit/>
            </a:bodyPr>
            <a:lstStyle/>
            <a:p>
              <a:pPr marL="0" lvl="0" indent="0" algn="l" defTabSz="1422400">
                <a:lnSpc>
                  <a:spcPct val="90000"/>
                </a:lnSpc>
                <a:spcBef>
                  <a:spcPct val="0"/>
                </a:spcBef>
                <a:spcAft>
                  <a:spcPct val="35000"/>
                </a:spcAft>
                <a:buNone/>
              </a:pPr>
              <a:r>
                <a:rPr kumimoji="1" lang="en-US" altLang="ja-JP" sz="3200" kern="1200"/>
                <a:t>Confidence</a:t>
              </a:r>
            </a:p>
            <a:p>
              <a:pPr marL="0" lvl="0" indent="0" algn="l" defTabSz="1422400">
                <a:lnSpc>
                  <a:spcPct val="90000"/>
                </a:lnSpc>
                <a:spcBef>
                  <a:spcPct val="0"/>
                </a:spcBef>
                <a:spcAft>
                  <a:spcPct val="35000"/>
                </a:spcAft>
                <a:buNone/>
              </a:pPr>
              <a:r>
                <a:rPr kumimoji="1" lang="ja-JP" altLang="en-US" sz="2000" kern="1200"/>
                <a:t>ー</a:t>
              </a:r>
              <a:r>
                <a:rPr kumimoji="1" lang="en-US" altLang="ja-JP" sz="2000" kern="1200"/>
                <a:t>”I’m just beautiful me”</a:t>
              </a:r>
            </a:p>
            <a:p>
              <a:pPr marL="0" lvl="0" indent="0" algn="l" defTabSz="1422400">
                <a:lnSpc>
                  <a:spcPct val="90000"/>
                </a:lnSpc>
                <a:spcBef>
                  <a:spcPct val="0"/>
                </a:spcBef>
                <a:spcAft>
                  <a:spcPct val="35000"/>
                </a:spcAft>
                <a:buNone/>
              </a:pPr>
              <a:r>
                <a:rPr kumimoji="1" lang="en-US" altLang="ja-JP" sz="2000" b="1" kern="1200"/>
                <a:t>    You decide your worth</a:t>
              </a:r>
            </a:p>
          </p:txBody>
        </p:sp>
        <p:sp>
          <p:nvSpPr>
            <p:cNvPr id="6" name="矢印: 下 5">
              <a:extLst>
                <a:ext uri="{FF2B5EF4-FFF2-40B4-BE49-F238E27FC236}">
                  <a16:creationId xmlns:a16="http://schemas.microsoft.com/office/drawing/2014/main" id="{3465BDC4-2DA5-FFD1-C55B-7127F1DDF9DA}"/>
                </a:ext>
              </a:extLst>
            </p:cNvPr>
            <p:cNvSpPr/>
            <p:nvPr/>
          </p:nvSpPr>
          <p:spPr>
            <a:xfrm>
              <a:off x="2841142" y="3537372"/>
              <a:ext cx="2682240" cy="2600960"/>
            </a:xfrm>
            <a:prstGeom prst="downArrow">
              <a:avLst/>
            </a:prstGeom>
          </p:spPr>
          <p:style>
            <a:lnRef idx="0">
              <a:schemeClr val="lt1">
                <a:hueOff val="0"/>
                <a:satOff val="0"/>
                <a:lumOff val="0"/>
                <a:alphaOff val="0"/>
              </a:schemeClr>
            </a:lnRef>
            <a:fillRef idx="3">
              <a:schemeClr val="accent4">
                <a:hueOff val="-1513068"/>
                <a:satOff val="378"/>
                <a:lumOff val="7058"/>
                <a:alphaOff val="0"/>
              </a:schemeClr>
            </a:fillRef>
            <a:effectRef idx="2">
              <a:schemeClr val="accent4">
                <a:hueOff val="-1513068"/>
                <a:satOff val="378"/>
                <a:lumOff val="7058"/>
                <a:alphaOff val="0"/>
              </a:schemeClr>
            </a:effectRef>
            <a:fontRef idx="minor">
              <a:schemeClr val="lt1"/>
            </a:fontRef>
          </p:style>
          <p:txBody>
            <a:bodyPr/>
            <a:lstStyle/>
            <a:p>
              <a:endParaRPr lang="ja-JP" altLang="en-US"/>
            </a:p>
          </p:txBody>
        </p:sp>
        <p:sp>
          <p:nvSpPr>
            <p:cNvPr id="7" name="フリーフォーム: 図形 6">
              <a:extLst>
                <a:ext uri="{FF2B5EF4-FFF2-40B4-BE49-F238E27FC236}">
                  <a16:creationId xmlns:a16="http://schemas.microsoft.com/office/drawing/2014/main" id="{FA7A229C-12CE-6D5F-81D4-8FDA916D936F}"/>
                </a:ext>
              </a:extLst>
            </p:cNvPr>
            <p:cNvSpPr/>
            <p:nvPr/>
          </p:nvSpPr>
          <p:spPr>
            <a:xfrm>
              <a:off x="5603849" y="3537372"/>
              <a:ext cx="4551680" cy="2600960"/>
            </a:xfrm>
            <a:custGeom>
              <a:avLst/>
              <a:gdLst>
                <a:gd name="connsiteX0" fmla="*/ 0 w 4551680"/>
                <a:gd name="connsiteY0" fmla="*/ 0 h 2600960"/>
                <a:gd name="connsiteX1" fmla="*/ 4551680 w 4551680"/>
                <a:gd name="connsiteY1" fmla="*/ 0 h 2600960"/>
                <a:gd name="connsiteX2" fmla="*/ 4551680 w 4551680"/>
                <a:gd name="connsiteY2" fmla="*/ 2600960 h 2600960"/>
                <a:gd name="connsiteX3" fmla="*/ 0 w 4551680"/>
                <a:gd name="connsiteY3" fmla="*/ 2600960 h 2600960"/>
                <a:gd name="connsiteX4" fmla="*/ 0 w 4551680"/>
                <a:gd name="connsiteY4" fmla="*/ 0 h 2600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2600960">
                  <a:moveTo>
                    <a:pt x="0" y="0"/>
                  </a:moveTo>
                  <a:lnTo>
                    <a:pt x="4551680" y="0"/>
                  </a:lnTo>
                  <a:lnTo>
                    <a:pt x="4551680" y="2600960"/>
                  </a:lnTo>
                  <a:lnTo>
                    <a:pt x="0" y="260096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7584" tIns="0" rIns="227584" bIns="227584" numCol="1" spcCol="1270" anchor="ctr" anchorCtr="0">
              <a:noAutofit/>
            </a:bodyPr>
            <a:lstStyle/>
            <a:p>
              <a:pPr marL="0" lvl="0" indent="0" algn="l" defTabSz="1422400">
                <a:lnSpc>
                  <a:spcPct val="90000"/>
                </a:lnSpc>
                <a:spcBef>
                  <a:spcPct val="0"/>
                </a:spcBef>
                <a:spcAft>
                  <a:spcPct val="35000"/>
                </a:spcAft>
                <a:buNone/>
              </a:pPr>
              <a:r>
                <a:rPr kumimoji="1" lang="en-US" altLang="ja-JP" sz="3200" kern="1200"/>
                <a:t>Self-doubt</a:t>
              </a:r>
            </a:p>
            <a:p>
              <a:pPr marL="0" lvl="0" indent="0" algn="l" defTabSz="1422400">
                <a:lnSpc>
                  <a:spcPct val="90000"/>
                </a:lnSpc>
                <a:spcBef>
                  <a:spcPct val="0"/>
                </a:spcBef>
                <a:spcAft>
                  <a:spcPct val="35000"/>
                </a:spcAft>
                <a:buNone/>
              </a:pPr>
              <a:r>
                <a:rPr kumimoji="1" lang="ja-JP" altLang="en-US" sz="2000" kern="1200"/>
                <a:t>ー</a:t>
              </a:r>
              <a:r>
                <a:rPr kumimoji="1" lang="en-US" altLang="ja-JP" sz="2000" kern="1200"/>
                <a:t>Care what others think about me too much:-(</a:t>
              </a:r>
              <a:endParaRPr kumimoji="1" lang="ja-JP" altLang="en-US" sz="2000" kern="1200"/>
            </a:p>
          </p:txBody>
        </p:sp>
      </p:grpSp>
      <p:sp>
        <p:nvSpPr>
          <p:cNvPr id="2" name="テキスト ボックス 1">
            <a:extLst>
              <a:ext uri="{FF2B5EF4-FFF2-40B4-BE49-F238E27FC236}">
                <a16:creationId xmlns:a16="http://schemas.microsoft.com/office/drawing/2014/main" id="{DAA5BD0F-CDAD-F5C2-08E0-3D5F079C74F1}"/>
              </a:ext>
            </a:extLst>
          </p:cNvPr>
          <p:cNvSpPr txBox="1"/>
          <p:nvPr/>
        </p:nvSpPr>
        <p:spPr>
          <a:xfrm>
            <a:off x="1813193" y="2632454"/>
            <a:ext cx="8342336" cy="150810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endParaRPr kumimoji="1" lang="en-US" altLang="ja-JP" sz="2800"/>
          </a:p>
          <a:p>
            <a:r>
              <a:rPr kumimoji="1" lang="en-US" altLang="ja-JP" sz="3600"/>
              <a:t>Don’t care what people say about you</a:t>
            </a:r>
            <a:r>
              <a:rPr kumimoji="1" lang="en-US" altLang="ja-JP" sz="2800"/>
              <a:t>!</a:t>
            </a:r>
          </a:p>
          <a:p>
            <a:endParaRPr kumimoji="1" lang="ja-JP" altLang="en-US" sz="2800"/>
          </a:p>
        </p:txBody>
      </p:sp>
      <p:pic>
        <p:nvPicPr>
          <p:cNvPr id="14" name="オーディオ 13">
            <a:hlinkClick r:id="" action="ppaction://media"/>
            <a:extLst>
              <a:ext uri="{FF2B5EF4-FFF2-40B4-BE49-F238E27FC236}">
                <a16:creationId xmlns:a16="http://schemas.microsoft.com/office/drawing/2014/main" id="{9F1C7C6D-C8C7-C325-CA19-4D9EA6E03387}"/>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415984669"/>
      </p:ext>
    </p:extLst>
  </p:cSld>
  <p:clrMapOvr>
    <a:masterClrMapping/>
  </p:clrMapOvr>
  <mc:AlternateContent xmlns:mc="http://schemas.openxmlformats.org/markup-compatibility/2006">
    <mc:Choice xmlns:p14="http://schemas.microsoft.com/office/powerpoint/2010/main" Requires="p14">
      <p:transition spd="slow" p14:dur="2000" advTm="27196"/>
    </mc:Choice>
    <mc:Fallback>
      <p:transition spd="slow" advTm="271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5"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 calcmode="lin" valueType="num">
                                      <p:cBhvr>
                                        <p:cTn id="13"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4"/>
                </p:tgtEl>
              </p:cMediaNode>
            </p:audio>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ectangle 45">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7">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1" name="Picture 30" descr="Question mark on green pastel background">
            <a:extLst>
              <a:ext uri="{FF2B5EF4-FFF2-40B4-BE49-F238E27FC236}">
                <a16:creationId xmlns:a16="http://schemas.microsoft.com/office/drawing/2014/main" id="{D033E93F-263A-DE82-42BB-F5BAC318A59E}"/>
              </a:ext>
            </a:extLst>
          </p:cNvPr>
          <p:cNvPicPr>
            <a:picLocks noChangeAspect="1"/>
          </p:cNvPicPr>
          <p:nvPr/>
        </p:nvPicPr>
        <p:blipFill rotWithShape="1">
          <a:blip r:embed="rId4"/>
          <a:srcRect t="12500" b="12500"/>
          <a:stretch/>
        </p:blipFill>
        <p:spPr>
          <a:xfrm>
            <a:off x="-1526" y="-247497"/>
            <a:ext cx="12191999" cy="6857990"/>
          </a:xfrm>
          <a:prstGeom prst="rect">
            <a:avLst/>
          </a:prstGeom>
        </p:spPr>
      </p:pic>
      <p:sp>
        <p:nvSpPr>
          <p:cNvPr id="59" name="Rectangle 4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chemeClr val="tx2">
                  <a:alpha val="0"/>
                </a:schemeClr>
              </a:gs>
              <a:gs pos="50000">
                <a:schemeClr val="tx2">
                  <a:alpha val="35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4A51D29B-E77D-3DB6-FCBF-B43842FB6679}"/>
              </a:ext>
            </a:extLst>
          </p:cNvPr>
          <p:cNvSpPr>
            <a:spLocks noGrp="1"/>
          </p:cNvSpPr>
          <p:nvPr>
            <p:ph type="title"/>
          </p:nvPr>
        </p:nvSpPr>
        <p:spPr>
          <a:xfrm>
            <a:off x="643466" y="643467"/>
            <a:ext cx="10905059" cy="3330353"/>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lnSpc>
                <a:spcPct val="90000"/>
              </a:lnSpc>
            </a:pPr>
            <a:r>
              <a:rPr kumimoji="1" lang="en-US" altLang="ja-JP" sz="3600" dirty="0">
                <a:solidFill>
                  <a:schemeClr val="bg1"/>
                </a:solidFill>
              </a:rPr>
              <a:t>Try Quiz!!</a:t>
            </a:r>
          </a:p>
        </p:txBody>
      </p:sp>
      <p:sp>
        <p:nvSpPr>
          <p:cNvPr id="29" name="コンテンツ プレースホルダー 2">
            <a:extLst>
              <a:ext uri="{FF2B5EF4-FFF2-40B4-BE49-F238E27FC236}">
                <a16:creationId xmlns:a16="http://schemas.microsoft.com/office/drawing/2014/main" id="{2685289C-1A57-6553-E369-B7DF5FF77A12}"/>
              </a:ext>
            </a:extLst>
          </p:cNvPr>
          <p:cNvSpPr>
            <a:spLocks noGrp="1"/>
          </p:cNvSpPr>
          <p:nvPr>
            <p:ph idx="1"/>
          </p:nvPr>
        </p:nvSpPr>
        <p:spPr>
          <a:xfrm>
            <a:off x="643466" y="4133135"/>
            <a:ext cx="10902016" cy="1454510"/>
          </a:xfrm>
          <a:effectLst>
            <a:outerShdw blurRad="50800" dist="38100" dir="2700000" algn="tl" rotWithShape="0">
              <a:prstClr val="black">
                <a:alpha val="40000"/>
              </a:prstClr>
            </a:outerShdw>
          </a:effectLst>
        </p:spPr>
        <p:txBody>
          <a:bodyPr vert="horz" lIns="91440" tIns="45720" rIns="91440" bIns="45720" rtlCol="0">
            <a:normAutofit/>
          </a:bodyPr>
          <a:lstStyle/>
          <a:p>
            <a:pPr marL="0" indent="0" algn="ctr">
              <a:lnSpc>
                <a:spcPct val="110000"/>
              </a:lnSpc>
              <a:buNone/>
            </a:pPr>
            <a:r>
              <a:rPr lang="en-US" altLang="ja-JP" sz="1800" u="sng" dirty="0">
                <a:solidFill>
                  <a:schemeClr val="bg1"/>
                </a:solidFill>
                <a:effectLst/>
                <a:hlinkClick r:id="rId5"/>
              </a:rPr>
              <a:t>https://create.kahoot.it/share/who-says-you-can-t-be-campion/92665474-0b08-4ba4-9585-c819ba9df2bb</a:t>
            </a:r>
            <a:endParaRPr kumimoji="1" lang="en-US" altLang="ja-JP" sz="1800" dirty="0">
              <a:solidFill>
                <a:schemeClr val="bg1"/>
              </a:solidFill>
            </a:endParaRPr>
          </a:p>
        </p:txBody>
      </p:sp>
      <p:cxnSp>
        <p:nvCxnSpPr>
          <p:cNvPr id="52" name="Straight Connector 51">
            <a:extLst>
              <a:ext uri="{FF2B5EF4-FFF2-40B4-BE49-F238E27FC236}">
                <a16:creationId xmlns:a16="http://schemas.microsoft.com/office/drawing/2014/main" id="{34E5597F-CE67-4085-9548-E6A8036DA3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93881" y="4035362"/>
            <a:ext cx="5404237" cy="0"/>
          </a:xfrm>
          <a:prstGeom prst="line">
            <a:avLst/>
          </a:prstGeom>
          <a:ln>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4" name="オーディオ 63">
            <a:hlinkClick r:id="" action="ppaction://media"/>
            <a:extLst>
              <a:ext uri="{FF2B5EF4-FFF2-40B4-BE49-F238E27FC236}">
                <a16:creationId xmlns:a16="http://schemas.microsoft.com/office/drawing/2014/main" id="{CA6399A4-385A-8686-6876-077FAB925F9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03139575"/>
      </p:ext>
    </p:extLst>
  </p:cSld>
  <p:clrMapOvr>
    <a:masterClrMapping/>
  </p:clrMapOvr>
  <mc:AlternateContent xmlns:mc="http://schemas.openxmlformats.org/markup-compatibility/2006">
    <mc:Choice xmlns:p14="http://schemas.microsoft.com/office/powerpoint/2010/main" Requires="p14">
      <p:transition spd="slow" p14:dur="2000" advTm="11167"/>
    </mc:Choice>
    <mc:Fallback>
      <p:transition spd="slow" advTm="111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4.1"/>
</p:tagLst>
</file>

<file path=ppt/tags/tag2.xml><?xml version="1.0" encoding="utf-8"?>
<p:tagLst xmlns:a="http://schemas.openxmlformats.org/drawingml/2006/main" xmlns:r="http://schemas.openxmlformats.org/officeDocument/2006/relationships" xmlns:p="http://schemas.openxmlformats.org/presentationml/2006/main">
  <p:tag name="TIMING" val="|1"/>
</p:tagLst>
</file>

<file path=ppt/tags/tag3.xml><?xml version="1.0" encoding="utf-8"?>
<p:tagLst xmlns:a="http://schemas.openxmlformats.org/drawingml/2006/main" xmlns:r="http://schemas.openxmlformats.org/officeDocument/2006/relationships" xmlns:p="http://schemas.openxmlformats.org/presentationml/2006/main">
  <p:tag name="TIMING" val="|0.9"/>
</p:tagLst>
</file>

<file path=ppt/theme/theme1.xml><?xml version="1.0" encoding="utf-8"?>
<a:theme xmlns:a="http://schemas.openxmlformats.org/drawingml/2006/main" name="AccentBoxVTI">
  <a:themeElements>
    <a:clrScheme name="AnalogousFromLightSeedLeftStep">
      <a:dk1>
        <a:srgbClr val="000000"/>
      </a:dk1>
      <a:lt1>
        <a:srgbClr val="FFFFFF"/>
      </a:lt1>
      <a:dk2>
        <a:srgbClr val="41243E"/>
      </a:dk2>
      <a:lt2>
        <a:srgbClr val="E2E6E8"/>
      </a:lt2>
      <a:accent1>
        <a:srgbClr val="C39983"/>
      </a:accent1>
      <a:accent2>
        <a:srgbClr val="BF7A7F"/>
      </a:accent2>
      <a:accent3>
        <a:srgbClr val="CB92AE"/>
      </a:accent3>
      <a:accent4>
        <a:srgbClr val="BF7AB9"/>
      </a:accent4>
      <a:accent5>
        <a:srgbClr val="B892CB"/>
      </a:accent5>
      <a:accent6>
        <a:srgbClr val="8B7ABF"/>
      </a:accent6>
      <a:hlink>
        <a:srgbClr val="5B879D"/>
      </a:hlink>
      <a:folHlink>
        <a:srgbClr val="7F7F7F"/>
      </a:folHlink>
    </a:clrScheme>
    <a:fontScheme name="Avenir">
      <a:majorFont>
        <a:latin typeface="Yu Mincho Demibold"/>
        <a:ea typeface=""/>
        <a:cs typeface=""/>
      </a:majorFont>
      <a:minorFont>
        <a:latin typeface="Yu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TotalTime>
  <Words>587</Words>
  <Application>Microsoft Office PowerPoint</Application>
  <PresentationFormat>ワイド画面</PresentationFormat>
  <Paragraphs>59</Paragraphs>
  <Slides>9</Slides>
  <Notes>4</Notes>
  <HiddenSlides>0</HiddenSlides>
  <MMClips>9</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9</vt:i4>
      </vt:variant>
    </vt:vector>
  </HeadingPairs>
  <TitlesOfParts>
    <vt:vector size="16" baseType="lpstr">
      <vt:lpstr>游ゴシック</vt:lpstr>
      <vt:lpstr>Yu Gothic Medium</vt:lpstr>
      <vt:lpstr>Yu Mincho Demibold</vt:lpstr>
      <vt:lpstr>Arial</vt:lpstr>
      <vt:lpstr>Calibri</vt:lpstr>
      <vt:lpstr>Trebuchet MS</vt:lpstr>
      <vt:lpstr>AccentBoxVTI</vt:lpstr>
      <vt:lpstr>Who Says by Selena Gomez</vt:lpstr>
      <vt:lpstr>Music Video</vt:lpstr>
      <vt:lpstr>PowerPoint プレゼンテーション</vt:lpstr>
      <vt:lpstr>About “Who Says”</vt:lpstr>
      <vt:lpstr>Lyrics</vt:lpstr>
      <vt:lpstr>Lyrics</vt:lpstr>
      <vt:lpstr>PowerPoint プレゼンテーション</vt:lpstr>
      <vt:lpstr>PowerPoint プレゼンテーション</vt:lpstr>
      <vt:lpstr>Try Quiz!!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松田 莉桜乃</dc:creator>
  <cp:lastModifiedBy>松田 莉桜乃</cp:lastModifiedBy>
  <cp:revision>1</cp:revision>
  <dcterms:created xsi:type="dcterms:W3CDTF">2023-09-04T04:35:15Z</dcterms:created>
  <dcterms:modified xsi:type="dcterms:W3CDTF">2023-09-04T07:12:42Z</dcterms:modified>
</cp:coreProperties>
</file>