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20"/>
  </p:notesMasterIdLst>
  <p:handoutMasterIdLst>
    <p:handoutMasterId r:id="rId21"/>
  </p:handoutMasterIdLst>
  <p:sldIdLst>
    <p:sldId id="257" r:id="rId2"/>
    <p:sldId id="263" r:id="rId3"/>
    <p:sldId id="258" r:id="rId4"/>
    <p:sldId id="261" r:id="rId5"/>
    <p:sldId id="264" r:id="rId6"/>
    <p:sldId id="265" r:id="rId7"/>
    <p:sldId id="266" r:id="rId8"/>
    <p:sldId id="267" r:id="rId9"/>
    <p:sldId id="268" r:id="rId10"/>
    <p:sldId id="269" r:id="rId11"/>
    <p:sldId id="270" r:id="rId12"/>
    <p:sldId id="276" r:id="rId13"/>
    <p:sldId id="277" r:id="rId14"/>
    <p:sldId id="275" r:id="rId15"/>
    <p:sldId id="273" r:id="rId16"/>
    <p:sldId id="274" r:id="rId17"/>
    <p:sldId id="259" r:id="rId18"/>
    <p:sldId id="260" r:id="rId19"/>
  </p:sldIdLst>
  <p:sldSz cx="12192000" cy="6858000"/>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0591E3-DB41-4A27-9D97-EA426CB382D0}" v="23" dt="2025-02-06T05:50:49.39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65" autoAdjust="0"/>
    <p:restoredTop sz="94660"/>
  </p:normalViewPr>
  <p:slideViewPr>
    <p:cSldViewPr snapToGrid="0">
      <p:cViewPr varScale="1">
        <p:scale>
          <a:sx n="93" d="100"/>
          <a:sy n="93" d="100"/>
        </p:scale>
        <p:origin x="1184" y="200"/>
      </p:cViewPr>
      <p:guideLst/>
    </p:cSldViewPr>
  </p:slideViewPr>
  <p:notesTextViewPr>
    <p:cViewPr>
      <p:scale>
        <a:sx n="1" d="1"/>
        <a:sy n="1" d="1"/>
      </p:scale>
      <p:origin x="0" y="0"/>
    </p:cViewPr>
  </p:notesTextViewPr>
  <p:notesViewPr>
    <p:cSldViewPr snapToGrid="0">
      <p:cViewPr varScale="1">
        <p:scale>
          <a:sx n="120" d="100"/>
          <a:sy n="120" d="100"/>
        </p:scale>
        <p:origin x="504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愛花 奥島" userId="7047595c1576c292" providerId="LiveId" clId="{AA0591E3-DB41-4A27-9D97-EA426CB382D0}"/>
    <pc:docChg chg="undo redo custSel addSld delSld modSld">
      <pc:chgData name="愛花 奥島" userId="7047595c1576c292" providerId="LiveId" clId="{AA0591E3-DB41-4A27-9D97-EA426CB382D0}" dt="2025-02-06T06:20:39.669" v="9765" actId="1076"/>
      <pc:docMkLst>
        <pc:docMk/>
      </pc:docMkLst>
      <pc:sldChg chg="delSp modSp mod">
        <pc:chgData name="愛花 奥島" userId="7047595c1576c292" providerId="LiveId" clId="{AA0591E3-DB41-4A27-9D97-EA426CB382D0}" dt="2025-02-06T01:40:42.767" v="5391" actId="20577"/>
        <pc:sldMkLst>
          <pc:docMk/>
          <pc:sldMk cId="3852244040" sldId="258"/>
        </pc:sldMkLst>
        <pc:spChg chg="del">
          <ac:chgData name="愛花 奥島" userId="7047595c1576c292" providerId="LiveId" clId="{AA0591E3-DB41-4A27-9D97-EA426CB382D0}" dt="2025-02-05T23:31:57.143" v="17" actId="478"/>
          <ac:spMkLst>
            <pc:docMk/>
            <pc:sldMk cId="3852244040" sldId="258"/>
            <ac:spMk id="6" creationId="{947296D7-E1E4-B300-F0A3-A150AB8995CC}"/>
          </ac:spMkLst>
        </pc:spChg>
        <pc:spChg chg="mod">
          <ac:chgData name="愛花 奥島" userId="7047595c1576c292" providerId="LiveId" clId="{AA0591E3-DB41-4A27-9D97-EA426CB382D0}" dt="2025-02-06T01:40:42.767" v="5391" actId="20577"/>
          <ac:spMkLst>
            <pc:docMk/>
            <pc:sldMk cId="3852244040" sldId="258"/>
            <ac:spMk id="7" creationId="{A708ADC4-E32A-AB58-3A47-1B87320DDAD9}"/>
          </ac:spMkLst>
        </pc:spChg>
      </pc:sldChg>
      <pc:sldChg chg="modSp mod">
        <pc:chgData name="愛花 奥島" userId="7047595c1576c292" providerId="LiveId" clId="{AA0591E3-DB41-4A27-9D97-EA426CB382D0}" dt="2025-02-06T01:47:41.491" v="5507" actId="1076"/>
        <pc:sldMkLst>
          <pc:docMk/>
          <pc:sldMk cId="1108897328" sldId="261"/>
        </pc:sldMkLst>
        <pc:spChg chg="mod">
          <ac:chgData name="愛花 奥島" userId="7047595c1576c292" providerId="LiveId" clId="{AA0591E3-DB41-4A27-9D97-EA426CB382D0}" dt="2025-02-06T01:47:41.491" v="5507" actId="1076"/>
          <ac:spMkLst>
            <pc:docMk/>
            <pc:sldMk cId="1108897328" sldId="261"/>
            <ac:spMk id="6" creationId="{DE22A79C-EB15-FDC6-2B5C-FCE1DEC6EF7F}"/>
          </ac:spMkLst>
        </pc:spChg>
      </pc:sldChg>
      <pc:sldChg chg="modSp mod">
        <pc:chgData name="愛花 奥島" userId="7047595c1576c292" providerId="LiveId" clId="{AA0591E3-DB41-4A27-9D97-EA426CB382D0}" dt="2025-02-06T01:40:13.552" v="5382" actId="20577"/>
        <pc:sldMkLst>
          <pc:docMk/>
          <pc:sldMk cId="3084901863" sldId="263"/>
        </pc:sldMkLst>
        <pc:spChg chg="mod">
          <ac:chgData name="愛花 奥島" userId="7047595c1576c292" providerId="LiveId" clId="{AA0591E3-DB41-4A27-9D97-EA426CB382D0}" dt="2025-02-05T23:30:58.992" v="14" actId="1076"/>
          <ac:spMkLst>
            <pc:docMk/>
            <pc:sldMk cId="3084901863" sldId="263"/>
            <ac:spMk id="2" creationId="{122937E1-84AB-6ED0-2AB8-42D456EC06C7}"/>
          </ac:spMkLst>
        </pc:spChg>
        <pc:spChg chg="mod">
          <ac:chgData name="愛花 奥島" userId="7047595c1576c292" providerId="LiveId" clId="{AA0591E3-DB41-4A27-9D97-EA426CB382D0}" dt="2025-02-06T01:40:13.552" v="5382" actId="20577"/>
          <ac:spMkLst>
            <pc:docMk/>
            <pc:sldMk cId="3084901863" sldId="263"/>
            <ac:spMk id="4" creationId="{CD9813BF-FE27-20C5-9549-DB5A38D8BA16}"/>
          </ac:spMkLst>
        </pc:spChg>
      </pc:sldChg>
      <pc:sldChg chg="addSp delSp modSp mod">
        <pc:chgData name="愛花 奥島" userId="7047595c1576c292" providerId="LiveId" clId="{AA0591E3-DB41-4A27-9D97-EA426CB382D0}" dt="2025-02-06T02:14:38.813" v="6432" actId="20577"/>
        <pc:sldMkLst>
          <pc:docMk/>
          <pc:sldMk cId="492151359" sldId="264"/>
        </pc:sldMkLst>
        <pc:spChg chg="mod">
          <ac:chgData name="愛花 奥島" userId="7047595c1576c292" providerId="LiveId" clId="{AA0591E3-DB41-4A27-9D97-EA426CB382D0}" dt="2025-02-05T23:47:42.521" v="686" actId="20577"/>
          <ac:spMkLst>
            <pc:docMk/>
            <pc:sldMk cId="492151359" sldId="264"/>
            <ac:spMk id="2" creationId="{C42BD2F8-7821-3382-9AE4-C1E43C2E77CF}"/>
          </ac:spMkLst>
        </pc:spChg>
        <pc:spChg chg="del mod">
          <ac:chgData name="愛花 奥島" userId="7047595c1576c292" providerId="LiveId" clId="{AA0591E3-DB41-4A27-9D97-EA426CB382D0}" dt="2025-02-06T00:18:56.305" v="1900" actId="478"/>
          <ac:spMkLst>
            <pc:docMk/>
            <pc:sldMk cId="492151359" sldId="264"/>
            <ac:spMk id="4" creationId="{AB54D7EC-6A1E-7215-D353-95EA33BE7AD2}"/>
          </ac:spMkLst>
        </pc:spChg>
        <pc:spChg chg="add del mod">
          <ac:chgData name="愛花 奥島" userId="7047595c1576c292" providerId="LiveId" clId="{AA0591E3-DB41-4A27-9D97-EA426CB382D0}" dt="2025-02-05T23:38:18.896" v="71"/>
          <ac:spMkLst>
            <pc:docMk/>
            <pc:sldMk cId="492151359" sldId="264"/>
            <ac:spMk id="5" creationId="{5A8233DA-AEA3-95C4-BAA0-6E20A099A03B}"/>
          </ac:spMkLst>
        </pc:spChg>
        <pc:spChg chg="add mod">
          <ac:chgData name="愛花 奥島" userId="7047595c1576c292" providerId="LiveId" clId="{AA0591E3-DB41-4A27-9D97-EA426CB382D0}" dt="2025-02-06T02:14:38.813" v="6432" actId="20577"/>
          <ac:spMkLst>
            <pc:docMk/>
            <pc:sldMk cId="492151359" sldId="264"/>
            <ac:spMk id="6" creationId="{5D6209BA-5E8C-4BFF-DF9D-78B9EF07B2CA}"/>
          </ac:spMkLst>
        </pc:spChg>
      </pc:sldChg>
      <pc:sldChg chg="addSp delSp modSp new mod">
        <pc:chgData name="愛花 奥島" userId="7047595c1576c292" providerId="LiveId" clId="{AA0591E3-DB41-4A27-9D97-EA426CB382D0}" dt="2025-02-06T00:18:49.735" v="1899" actId="1076"/>
        <pc:sldMkLst>
          <pc:docMk/>
          <pc:sldMk cId="3245360854" sldId="265"/>
        </pc:sldMkLst>
        <pc:spChg chg="mod">
          <ac:chgData name="愛花 奥島" userId="7047595c1576c292" providerId="LiveId" clId="{AA0591E3-DB41-4A27-9D97-EA426CB382D0}" dt="2025-02-06T00:01:33.852" v="1052" actId="113"/>
          <ac:spMkLst>
            <pc:docMk/>
            <pc:sldMk cId="3245360854" sldId="265"/>
            <ac:spMk id="2" creationId="{44B9E9A4-F9DB-8A3E-AA1B-3E97D3F19905}"/>
          </ac:spMkLst>
        </pc:spChg>
        <pc:spChg chg="mod">
          <ac:chgData name="愛花 奥島" userId="7047595c1576c292" providerId="LiveId" clId="{AA0591E3-DB41-4A27-9D97-EA426CB382D0}" dt="2025-02-06T00:18:31.474" v="1898" actId="20577"/>
          <ac:spMkLst>
            <pc:docMk/>
            <pc:sldMk cId="3245360854" sldId="265"/>
            <ac:spMk id="3" creationId="{36854CB4-16C6-93A8-A584-1E5D6D5C42B2}"/>
          </ac:spMkLst>
        </pc:spChg>
        <pc:spChg chg="del">
          <ac:chgData name="愛花 奥島" userId="7047595c1576c292" providerId="LiveId" clId="{AA0591E3-DB41-4A27-9D97-EA426CB382D0}" dt="2025-02-06T00:00:56.304" v="1045"/>
          <ac:spMkLst>
            <pc:docMk/>
            <pc:sldMk cId="3245360854" sldId="265"/>
            <ac:spMk id="4" creationId="{3B33A25A-8906-3BE6-C731-4BCE5D16D983}"/>
          </ac:spMkLst>
        </pc:spChg>
        <pc:spChg chg="add del mod">
          <ac:chgData name="愛花 奥島" userId="7047595c1576c292" providerId="LiveId" clId="{AA0591E3-DB41-4A27-9D97-EA426CB382D0}" dt="2025-02-06T00:01:02.628" v="1046" actId="478"/>
          <ac:spMkLst>
            <pc:docMk/>
            <pc:sldMk cId="3245360854" sldId="265"/>
            <ac:spMk id="6" creationId="{E1F0D670-3408-56CF-E085-9A05CD9170BD}"/>
          </ac:spMkLst>
        </pc:spChg>
        <pc:spChg chg="add del mod">
          <ac:chgData name="愛花 奥島" userId="7047595c1576c292" providerId="LiveId" clId="{AA0591E3-DB41-4A27-9D97-EA426CB382D0}" dt="2025-02-06T00:01:04.684" v="1047" actId="478"/>
          <ac:spMkLst>
            <pc:docMk/>
            <pc:sldMk cId="3245360854" sldId="265"/>
            <ac:spMk id="8" creationId="{01BEA0A9-E2BC-550D-6A45-F67A7178AF1A}"/>
          </ac:spMkLst>
        </pc:spChg>
        <pc:spChg chg="add mod">
          <ac:chgData name="愛花 奥島" userId="7047595c1576c292" providerId="LiveId" clId="{AA0591E3-DB41-4A27-9D97-EA426CB382D0}" dt="2025-02-06T00:18:49.735" v="1899" actId="1076"/>
          <ac:spMkLst>
            <pc:docMk/>
            <pc:sldMk cId="3245360854" sldId="265"/>
            <ac:spMk id="9" creationId="{583FEFC8-F75E-FE86-DB90-9CE600248923}"/>
          </ac:spMkLst>
        </pc:spChg>
      </pc:sldChg>
      <pc:sldChg chg="addSp modSp new mod">
        <pc:chgData name="愛花 奥島" userId="7047595c1576c292" providerId="LiveId" clId="{AA0591E3-DB41-4A27-9D97-EA426CB382D0}" dt="2025-02-06T00:39:53.722" v="2625" actId="20577"/>
        <pc:sldMkLst>
          <pc:docMk/>
          <pc:sldMk cId="3647720781" sldId="266"/>
        </pc:sldMkLst>
        <pc:spChg chg="mod">
          <ac:chgData name="愛花 奥島" userId="7047595c1576c292" providerId="LiveId" clId="{AA0591E3-DB41-4A27-9D97-EA426CB382D0}" dt="2025-02-06T00:21:09.190" v="1944" actId="113"/>
          <ac:spMkLst>
            <pc:docMk/>
            <pc:sldMk cId="3647720781" sldId="266"/>
            <ac:spMk id="2" creationId="{F6FE59C6-05E3-728B-CA7D-701D9FC66AB4}"/>
          </ac:spMkLst>
        </pc:spChg>
        <pc:graphicFrameChg chg="add mod modGraphic">
          <ac:chgData name="愛花 奥島" userId="7047595c1576c292" providerId="LiveId" clId="{AA0591E3-DB41-4A27-9D97-EA426CB382D0}" dt="2025-02-06T00:39:53.722" v="2625" actId="20577"/>
          <ac:graphicFrameMkLst>
            <pc:docMk/>
            <pc:sldMk cId="3647720781" sldId="266"/>
            <ac:graphicFrameMk id="4" creationId="{FE0826D4-707D-4EBB-16B3-B5C7498B7498}"/>
          </ac:graphicFrameMkLst>
        </pc:graphicFrameChg>
      </pc:sldChg>
      <pc:sldChg chg="modSp add mod">
        <pc:chgData name="愛花 奥島" userId="7047595c1576c292" providerId="LiveId" clId="{AA0591E3-DB41-4A27-9D97-EA426CB382D0}" dt="2025-02-06T00:46:26.474" v="3107" actId="20577"/>
        <pc:sldMkLst>
          <pc:docMk/>
          <pc:sldMk cId="3700098109" sldId="267"/>
        </pc:sldMkLst>
        <pc:graphicFrameChg chg="modGraphic">
          <ac:chgData name="愛花 奥島" userId="7047595c1576c292" providerId="LiveId" clId="{AA0591E3-DB41-4A27-9D97-EA426CB382D0}" dt="2025-02-06T00:46:26.474" v="3107" actId="20577"/>
          <ac:graphicFrameMkLst>
            <pc:docMk/>
            <pc:sldMk cId="3700098109" sldId="267"/>
            <ac:graphicFrameMk id="4" creationId="{E9B4F2AB-C78C-3353-BA76-A331C71FD3A6}"/>
          </ac:graphicFrameMkLst>
        </pc:graphicFrameChg>
      </pc:sldChg>
      <pc:sldChg chg="addSp delSp modSp add mod">
        <pc:chgData name="愛花 奥島" userId="7047595c1576c292" providerId="LiveId" clId="{AA0591E3-DB41-4A27-9D97-EA426CB382D0}" dt="2025-02-06T00:48:42.977" v="3358" actId="20577"/>
        <pc:sldMkLst>
          <pc:docMk/>
          <pc:sldMk cId="3806689584" sldId="268"/>
        </pc:sldMkLst>
        <pc:graphicFrameChg chg="add del mod modGraphic">
          <ac:chgData name="愛花 奥島" userId="7047595c1576c292" providerId="LiveId" clId="{AA0591E3-DB41-4A27-9D97-EA426CB382D0}" dt="2025-02-06T00:48:42.977" v="3358" actId="20577"/>
          <ac:graphicFrameMkLst>
            <pc:docMk/>
            <pc:sldMk cId="3806689584" sldId="268"/>
            <ac:graphicFrameMk id="4" creationId="{28D917D7-833E-7C62-8410-0771A341CEF1}"/>
          </ac:graphicFrameMkLst>
        </pc:graphicFrameChg>
      </pc:sldChg>
      <pc:sldChg chg="addSp delSp modSp new mod">
        <pc:chgData name="愛花 奥島" userId="7047595c1576c292" providerId="LiveId" clId="{AA0591E3-DB41-4A27-9D97-EA426CB382D0}" dt="2025-02-06T02:11:49.725" v="6426" actId="20577"/>
        <pc:sldMkLst>
          <pc:docMk/>
          <pc:sldMk cId="3152870039" sldId="269"/>
        </pc:sldMkLst>
        <pc:spChg chg="mod">
          <ac:chgData name="愛花 奥島" userId="7047595c1576c292" providerId="LiveId" clId="{AA0591E3-DB41-4A27-9D97-EA426CB382D0}" dt="2025-02-06T01:45:39.638" v="5471" actId="20577"/>
          <ac:spMkLst>
            <pc:docMk/>
            <pc:sldMk cId="3152870039" sldId="269"/>
            <ac:spMk id="2" creationId="{AF7DAD1B-F00C-D002-D4FF-F2FF1E6F235B}"/>
          </ac:spMkLst>
        </pc:spChg>
        <pc:spChg chg="add del mod">
          <ac:chgData name="愛花 奥島" userId="7047595c1576c292" providerId="LiveId" clId="{AA0591E3-DB41-4A27-9D97-EA426CB382D0}" dt="2025-02-06T01:50:22.987" v="5639" actId="478"/>
          <ac:spMkLst>
            <pc:docMk/>
            <pc:sldMk cId="3152870039" sldId="269"/>
            <ac:spMk id="4" creationId="{1EE2B016-F34A-EE46-A4EA-3E7ABCDD6DEE}"/>
          </ac:spMkLst>
        </pc:spChg>
        <pc:spChg chg="add mod">
          <ac:chgData name="愛花 奥島" userId="7047595c1576c292" providerId="LiveId" clId="{AA0591E3-DB41-4A27-9D97-EA426CB382D0}" dt="2025-02-06T02:11:49.725" v="6426" actId="20577"/>
          <ac:spMkLst>
            <pc:docMk/>
            <pc:sldMk cId="3152870039" sldId="269"/>
            <ac:spMk id="5" creationId="{FB3D091B-F6CE-4B11-21EB-047ECA63DFC7}"/>
          </ac:spMkLst>
        </pc:spChg>
      </pc:sldChg>
      <pc:sldChg chg="modSp add mod">
        <pc:chgData name="愛花 奥島" userId="7047595c1576c292" providerId="LiveId" clId="{AA0591E3-DB41-4A27-9D97-EA426CB382D0}" dt="2025-02-06T05:55:19.145" v="9154" actId="255"/>
        <pc:sldMkLst>
          <pc:docMk/>
          <pc:sldMk cId="1212675639" sldId="270"/>
        </pc:sldMkLst>
        <pc:spChg chg="mod">
          <ac:chgData name="愛花 奥島" userId="7047595c1576c292" providerId="LiveId" clId="{AA0591E3-DB41-4A27-9D97-EA426CB382D0}" dt="2025-02-06T01:45:45.326" v="5472" actId="20577"/>
          <ac:spMkLst>
            <pc:docMk/>
            <pc:sldMk cId="1212675639" sldId="270"/>
            <ac:spMk id="2" creationId="{3DCE5E59-34C7-49CB-80B1-F713538C8B5A}"/>
          </ac:spMkLst>
        </pc:spChg>
        <pc:spChg chg="mod">
          <ac:chgData name="愛花 奥島" userId="7047595c1576c292" providerId="LiveId" clId="{AA0591E3-DB41-4A27-9D97-EA426CB382D0}" dt="2025-02-06T05:55:19.145" v="9154" actId="255"/>
          <ac:spMkLst>
            <pc:docMk/>
            <pc:sldMk cId="1212675639" sldId="270"/>
            <ac:spMk id="4" creationId="{758DCADF-E23B-E8EE-A877-2A7C094A6A55}"/>
          </ac:spMkLst>
        </pc:spChg>
      </pc:sldChg>
      <pc:sldChg chg="modSp add del mod">
        <pc:chgData name="愛花 奥島" userId="7047595c1576c292" providerId="LiveId" clId="{AA0591E3-DB41-4A27-9D97-EA426CB382D0}" dt="2025-02-06T01:12:33.300" v="4346" actId="47"/>
        <pc:sldMkLst>
          <pc:docMk/>
          <pc:sldMk cId="302351374" sldId="271"/>
        </pc:sldMkLst>
        <pc:spChg chg="mod">
          <ac:chgData name="愛花 奥島" userId="7047595c1576c292" providerId="LiveId" clId="{AA0591E3-DB41-4A27-9D97-EA426CB382D0}" dt="2025-02-06T00:51:31.262" v="3489" actId="20577"/>
          <ac:spMkLst>
            <pc:docMk/>
            <pc:sldMk cId="302351374" sldId="271"/>
            <ac:spMk id="4" creationId="{B11F330B-2B77-0645-0CC1-6A5F035EE147}"/>
          </ac:spMkLst>
        </pc:spChg>
      </pc:sldChg>
      <pc:sldChg chg="addSp delSp modSp new del mod">
        <pc:chgData name="愛花 奥島" userId="7047595c1576c292" providerId="LiveId" clId="{AA0591E3-DB41-4A27-9D97-EA426CB382D0}" dt="2025-02-06T03:01:19.792" v="9000" actId="47"/>
        <pc:sldMkLst>
          <pc:docMk/>
          <pc:sldMk cId="1859713345" sldId="272"/>
        </pc:sldMkLst>
        <pc:spChg chg="mod">
          <ac:chgData name="愛花 奥島" userId="7047595c1576c292" providerId="LiveId" clId="{AA0591E3-DB41-4A27-9D97-EA426CB382D0}" dt="2025-02-06T01:46:42.988" v="5505" actId="20577"/>
          <ac:spMkLst>
            <pc:docMk/>
            <pc:sldMk cId="1859713345" sldId="272"/>
            <ac:spMk id="2" creationId="{5FF62830-9D2E-2C8B-4E1D-4D309A223B49}"/>
          </ac:spMkLst>
        </pc:spChg>
        <pc:spChg chg="add del mod">
          <ac:chgData name="愛花 奥島" userId="7047595c1576c292" providerId="LiveId" clId="{AA0591E3-DB41-4A27-9D97-EA426CB382D0}" dt="2025-02-06T02:57:55.241" v="8961" actId="478"/>
          <ac:spMkLst>
            <pc:docMk/>
            <pc:sldMk cId="1859713345" sldId="272"/>
            <ac:spMk id="4" creationId="{939A2FB7-9B0B-816F-5A87-1A108DF74167}"/>
          </ac:spMkLst>
        </pc:spChg>
        <pc:spChg chg="add mod">
          <ac:chgData name="愛花 奥島" userId="7047595c1576c292" providerId="LiveId" clId="{AA0591E3-DB41-4A27-9D97-EA426CB382D0}" dt="2025-02-06T02:57:58.863" v="8962" actId="1076"/>
          <ac:spMkLst>
            <pc:docMk/>
            <pc:sldMk cId="1859713345" sldId="272"/>
            <ac:spMk id="5" creationId="{8F8DBAAC-F245-323F-EC99-28F6DF5F156E}"/>
          </ac:spMkLst>
        </pc:spChg>
        <pc:spChg chg="add mod">
          <ac:chgData name="愛花 奥島" userId="7047595c1576c292" providerId="LiveId" clId="{AA0591E3-DB41-4A27-9D97-EA426CB382D0}" dt="2025-02-06T02:45:10.689" v="8351" actId="5793"/>
          <ac:spMkLst>
            <pc:docMk/>
            <pc:sldMk cId="1859713345" sldId="272"/>
            <ac:spMk id="6" creationId="{F1AA9565-283A-3E05-DD3A-742EA4BA083E}"/>
          </ac:spMkLst>
        </pc:spChg>
        <pc:spChg chg="add del mod">
          <ac:chgData name="愛花 奥島" userId="7047595c1576c292" providerId="LiveId" clId="{AA0591E3-DB41-4A27-9D97-EA426CB382D0}" dt="2025-02-06T02:55:15.206" v="8907" actId="478"/>
          <ac:spMkLst>
            <pc:docMk/>
            <pc:sldMk cId="1859713345" sldId="272"/>
            <ac:spMk id="7" creationId="{2AEACB9F-864C-ED72-9DBA-02B98EBC3CB0}"/>
          </ac:spMkLst>
        </pc:spChg>
      </pc:sldChg>
      <pc:sldChg chg="addSp modSp add mod">
        <pc:chgData name="愛花 奥島" userId="7047595c1576c292" providerId="LiveId" clId="{AA0591E3-DB41-4A27-9D97-EA426CB382D0}" dt="2025-02-06T06:03:54.400" v="9158" actId="20577"/>
        <pc:sldMkLst>
          <pc:docMk/>
          <pc:sldMk cId="3623325186" sldId="273"/>
        </pc:sldMkLst>
        <pc:spChg chg="mod">
          <ac:chgData name="愛花 奥島" userId="7047595c1576c292" providerId="LiveId" clId="{AA0591E3-DB41-4A27-9D97-EA426CB382D0}" dt="2025-02-06T01:21:01.223" v="4767" actId="1076"/>
          <ac:spMkLst>
            <pc:docMk/>
            <pc:sldMk cId="3623325186" sldId="273"/>
            <ac:spMk id="2" creationId="{ABFB010A-0F6D-F212-C566-3A076427D3F6}"/>
          </ac:spMkLst>
        </pc:spChg>
        <pc:spChg chg="add mod">
          <ac:chgData name="愛花 奥島" userId="7047595c1576c292" providerId="LiveId" clId="{AA0591E3-DB41-4A27-9D97-EA426CB382D0}" dt="2025-02-06T06:03:54.400" v="9158" actId="20577"/>
          <ac:spMkLst>
            <pc:docMk/>
            <pc:sldMk cId="3623325186" sldId="273"/>
            <ac:spMk id="4" creationId="{08F4CA0A-DF4E-ABE9-166B-E9BB4CBB0BE6}"/>
          </ac:spMkLst>
        </pc:spChg>
        <pc:spChg chg="add mod">
          <ac:chgData name="愛花 奥島" userId="7047595c1576c292" providerId="LiveId" clId="{AA0591E3-DB41-4A27-9D97-EA426CB382D0}" dt="2025-02-06T01:25:30.097" v="4815" actId="1076"/>
          <ac:spMkLst>
            <pc:docMk/>
            <pc:sldMk cId="3623325186" sldId="273"/>
            <ac:spMk id="5" creationId="{BC8CC5BA-5692-469F-255D-DF17785C6684}"/>
          </ac:spMkLst>
        </pc:spChg>
      </pc:sldChg>
      <pc:sldChg chg="addSp delSp modSp new mod">
        <pc:chgData name="愛花 奥島" userId="7047595c1576c292" providerId="LiveId" clId="{AA0591E3-DB41-4A27-9D97-EA426CB382D0}" dt="2025-02-06T02:15:49.231" v="6433" actId="20577"/>
        <pc:sldMkLst>
          <pc:docMk/>
          <pc:sldMk cId="545398566" sldId="274"/>
        </pc:sldMkLst>
        <pc:spChg chg="mod">
          <ac:chgData name="愛花 奥島" userId="7047595c1576c292" providerId="LiveId" clId="{AA0591E3-DB41-4A27-9D97-EA426CB382D0}" dt="2025-02-06T01:28:29.759" v="4836" actId="113"/>
          <ac:spMkLst>
            <pc:docMk/>
            <pc:sldMk cId="545398566" sldId="274"/>
            <ac:spMk id="2" creationId="{44540839-6298-0D56-47F7-57492AF45A1E}"/>
          </ac:spMkLst>
        </pc:spChg>
        <pc:spChg chg="add del mod">
          <ac:chgData name="愛花 奥島" userId="7047595c1576c292" providerId="LiveId" clId="{AA0591E3-DB41-4A27-9D97-EA426CB382D0}" dt="2025-02-06T01:06:53.925" v="4093"/>
          <ac:spMkLst>
            <pc:docMk/>
            <pc:sldMk cId="545398566" sldId="274"/>
            <ac:spMk id="4" creationId="{324ED80D-7736-278B-992C-1CDAEF39296E}"/>
          </ac:spMkLst>
        </pc:spChg>
        <pc:spChg chg="add mod">
          <ac:chgData name="愛花 奥島" userId="7047595c1576c292" providerId="LiveId" clId="{AA0591E3-DB41-4A27-9D97-EA426CB382D0}" dt="2025-02-06T02:15:49.231" v="6433" actId="20577"/>
          <ac:spMkLst>
            <pc:docMk/>
            <pc:sldMk cId="545398566" sldId="274"/>
            <ac:spMk id="5" creationId="{2209E6B3-EB23-9F12-CCF2-A612D1D87393}"/>
          </ac:spMkLst>
        </pc:spChg>
        <pc:spChg chg="add mod">
          <ac:chgData name="愛花 奥島" userId="7047595c1576c292" providerId="LiveId" clId="{AA0591E3-DB41-4A27-9D97-EA426CB382D0}" dt="2025-02-06T02:09:30.151" v="6387" actId="20577"/>
          <ac:spMkLst>
            <pc:docMk/>
            <pc:sldMk cId="545398566" sldId="274"/>
            <ac:spMk id="6" creationId="{808996CF-9247-E35F-5BF6-C3EC72DB28EF}"/>
          </ac:spMkLst>
        </pc:spChg>
      </pc:sldChg>
      <pc:sldChg chg="addSp delSp modSp add mod">
        <pc:chgData name="愛花 奥島" userId="7047595c1576c292" providerId="LiveId" clId="{AA0591E3-DB41-4A27-9D97-EA426CB382D0}" dt="2025-02-06T06:20:39.669" v="9765" actId="1076"/>
        <pc:sldMkLst>
          <pc:docMk/>
          <pc:sldMk cId="2643953911" sldId="275"/>
        </pc:sldMkLst>
        <pc:spChg chg="add del mod">
          <ac:chgData name="愛花 奥島" userId="7047595c1576c292" providerId="LiveId" clId="{AA0591E3-DB41-4A27-9D97-EA426CB382D0}" dt="2025-02-06T02:57:40.006" v="8959" actId="478"/>
          <ac:spMkLst>
            <pc:docMk/>
            <pc:sldMk cId="2643953911" sldId="275"/>
            <ac:spMk id="4" creationId="{2C46AF1B-3384-610A-A1B8-A1124998B050}"/>
          </ac:spMkLst>
        </pc:spChg>
        <pc:spChg chg="del mod">
          <ac:chgData name="愛花 奥島" userId="7047595c1576c292" providerId="LiveId" clId="{AA0591E3-DB41-4A27-9D97-EA426CB382D0}" dt="2025-02-06T02:59:40.599" v="8984" actId="478"/>
          <ac:spMkLst>
            <pc:docMk/>
            <pc:sldMk cId="2643953911" sldId="275"/>
            <ac:spMk id="5" creationId="{5504DDE9-81A6-503D-E9E2-36BB116ED440}"/>
          </ac:spMkLst>
        </pc:spChg>
        <pc:spChg chg="mod">
          <ac:chgData name="愛花 奥島" userId="7047595c1576c292" providerId="LiveId" clId="{AA0591E3-DB41-4A27-9D97-EA426CB382D0}" dt="2025-02-06T06:20:39.669" v="9765" actId="1076"/>
          <ac:spMkLst>
            <pc:docMk/>
            <pc:sldMk cId="2643953911" sldId="275"/>
            <ac:spMk id="6" creationId="{7AA03023-AEF1-0A1F-776B-43E2B598D27A}"/>
          </ac:spMkLst>
        </pc:spChg>
        <pc:spChg chg="add del mod">
          <ac:chgData name="愛花 奥島" userId="7047595c1576c292" providerId="LiveId" clId="{AA0591E3-DB41-4A27-9D97-EA426CB382D0}" dt="2025-02-06T02:59:43.615" v="8985" actId="478"/>
          <ac:spMkLst>
            <pc:docMk/>
            <pc:sldMk cId="2643953911" sldId="275"/>
            <ac:spMk id="7" creationId="{99DF71F3-7F13-5F54-8853-9CE031647F66}"/>
          </ac:spMkLst>
        </pc:spChg>
      </pc:sldChg>
      <pc:sldChg chg="addSp delSp modSp add mod">
        <pc:chgData name="愛花 奥島" userId="7047595c1576c292" providerId="LiveId" clId="{AA0591E3-DB41-4A27-9D97-EA426CB382D0}" dt="2025-02-06T06:18:52.395" v="9624" actId="20577"/>
        <pc:sldMkLst>
          <pc:docMk/>
          <pc:sldMk cId="2241420833" sldId="276"/>
        </pc:sldMkLst>
        <pc:spChg chg="add del mod">
          <ac:chgData name="愛花 奥島" userId="7047595c1576c292" providerId="LiveId" clId="{AA0591E3-DB41-4A27-9D97-EA426CB382D0}" dt="2025-02-06T03:00:36.278" v="8992" actId="478"/>
          <ac:spMkLst>
            <pc:docMk/>
            <pc:sldMk cId="2241420833" sldId="276"/>
            <ac:spMk id="4" creationId="{6B658253-B8F3-EE79-6338-890C78440423}"/>
          </ac:spMkLst>
        </pc:spChg>
        <pc:spChg chg="mod">
          <ac:chgData name="愛花 奥島" userId="7047595c1576c292" providerId="LiveId" clId="{AA0591E3-DB41-4A27-9D97-EA426CB382D0}" dt="2025-02-06T06:18:52.395" v="9624" actId="20577"/>
          <ac:spMkLst>
            <pc:docMk/>
            <pc:sldMk cId="2241420833" sldId="276"/>
            <ac:spMk id="5" creationId="{09ABC1FD-37DA-6FA5-2C25-A2179A394746}"/>
          </ac:spMkLst>
        </pc:spChg>
        <pc:spChg chg="del">
          <ac:chgData name="愛花 奥島" userId="7047595c1576c292" providerId="LiveId" clId="{AA0591E3-DB41-4A27-9D97-EA426CB382D0}" dt="2025-02-06T02:58:10.632" v="8964" actId="478"/>
          <ac:spMkLst>
            <pc:docMk/>
            <pc:sldMk cId="2241420833" sldId="276"/>
            <ac:spMk id="6" creationId="{EF41C04C-B4A3-4FA7-8437-2E9E6F4978FE}"/>
          </ac:spMkLst>
        </pc:spChg>
      </pc:sldChg>
      <pc:sldChg chg="addSp delSp modSp add mod">
        <pc:chgData name="愛花 奥島" userId="7047595c1576c292" providerId="LiveId" clId="{AA0591E3-DB41-4A27-9D97-EA426CB382D0}" dt="2025-02-06T06:17:43.109" v="9595" actId="14100"/>
        <pc:sldMkLst>
          <pc:docMk/>
          <pc:sldMk cId="4003250927" sldId="277"/>
        </pc:sldMkLst>
        <pc:spChg chg="add del mod">
          <ac:chgData name="愛花 奥島" userId="7047595c1576c292" providerId="LiveId" clId="{AA0591E3-DB41-4A27-9D97-EA426CB382D0}" dt="2025-02-06T03:02:58.860" v="9004" actId="478"/>
          <ac:spMkLst>
            <pc:docMk/>
            <pc:sldMk cId="4003250927" sldId="277"/>
            <ac:spMk id="4" creationId="{14100F9A-1D15-1154-AC31-7F2365ABB645}"/>
          </ac:spMkLst>
        </pc:spChg>
        <pc:spChg chg="del">
          <ac:chgData name="愛花 奥島" userId="7047595c1576c292" providerId="LiveId" clId="{AA0591E3-DB41-4A27-9D97-EA426CB382D0}" dt="2025-02-06T03:01:03.619" v="8996" actId="478"/>
          <ac:spMkLst>
            <pc:docMk/>
            <pc:sldMk cId="4003250927" sldId="277"/>
            <ac:spMk id="5" creationId="{0CB85036-B5DD-4E7F-4659-FE62B16F9855}"/>
          </ac:spMkLst>
        </pc:spChg>
        <pc:spChg chg="add mod">
          <ac:chgData name="愛花 奥島" userId="7047595c1576c292" providerId="LiveId" clId="{AA0591E3-DB41-4A27-9D97-EA426CB382D0}" dt="2025-02-06T06:17:43.109" v="9595" actId="14100"/>
          <ac:spMkLst>
            <pc:docMk/>
            <pc:sldMk cId="4003250927" sldId="277"/>
            <ac:spMk id="6" creationId="{C45D841C-EC91-8F3B-622F-AB085ED626A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4CA224D-9FD1-45D3-9C53-2C5BC011A7F7}" type="datetime1">
              <a:rPr lang="ja-JP" altLang="en-US" smtClean="0"/>
              <a:t>2025/2/19</a:t>
            </a:fld>
            <a:endParaRPr lang="en-US" dirty="0"/>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D92CB86-0DB9-4A70-B1CF-B23508471F6B}" type="slidenum">
              <a:rPr lang="en-US" smtClean="0"/>
              <a:t>‹#›</a:t>
            </a:fld>
            <a:endParaRPr lang="en-US"/>
          </a:p>
        </p:txBody>
      </p:sp>
    </p:spTree>
    <p:extLst>
      <p:ext uri="{BB962C8B-B14F-4D97-AF65-F5344CB8AC3E}">
        <p14:creationId xmlns:p14="http://schemas.microsoft.com/office/powerpoint/2010/main" val="66355764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2CD2E1E-736E-47DB-9544-043CA732B0EB}" type="datetime1">
              <a:rPr lang="ja-JP" altLang="en-US" smtClean="0"/>
              <a:t>2025/2/19</a:t>
            </a:fld>
            <a:endParaRPr 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
              <a:t>マスター テキストの書式設定</a:t>
            </a:r>
            <a:endParaRPr lang="en-US"/>
          </a:p>
          <a:p>
            <a:pPr lvl="1" rtl="0"/>
            <a:r>
              <a:rPr lang="ja"/>
              <a:t>第 2 レベル</a:t>
            </a:r>
          </a:p>
          <a:p>
            <a:pPr lvl="2" rtl="0"/>
            <a:r>
              <a:rPr lang="ja"/>
              <a:t>第 3 レベル</a:t>
            </a:r>
          </a:p>
          <a:p>
            <a:pPr lvl="3" rtl="0"/>
            <a:r>
              <a:rPr lang="ja"/>
              <a:t>第 4 レベル</a:t>
            </a:r>
          </a:p>
          <a:p>
            <a:pPr lvl="4" rtl="0"/>
            <a:r>
              <a:rPr lang="ja"/>
              <a:t>第 5 レベル</a:t>
            </a:r>
            <a:endParaRPr 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2B151B-D7D1-48E5-8230-5AADBC794F88}" type="slidenum">
              <a:rPr lang="en-US" smtClean="0"/>
              <a:t>‹#›</a:t>
            </a:fld>
            <a:endParaRPr lang="en-US"/>
          </a:p>
        </p:txBody>
      </p:sp>
    </p:spTree>
    <p:extLst>
      <p:ext uri="{BB962C8B-B14F-4D97-AF65-F5344CB8AC3E}">
        <p14:creationId xmlns:p14="http://schemas.microsoft.com/office/powerpoint/2010/main" val="31385927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タイトル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ja-JP" altLang="en-US"/>
              <a:t>マスター タイトルの書式設定</a:t>
            </a:r>
            <a:endParaRPr lang="en-US" dirty="0"/>
          </a:p>
        </p:txBody>
      </p:sp>
      <p:sp>
        <p:nvSpPr>
          <p:cNvPr id="3" name="サブタイトル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ja-JP" altLang="en-US"/>
              <a:t>マスター サブタイトルの書式設定</a:t>
            </a:r>
            <a:endParaRPr lang="en-US" dirty="0"/>
          </a:p>
        </p:txBody>
      </p:sp>
      <p:cxnSp>
        <p:nvCxnSpPr>
          <p:cNvPr id="9" name="直線​​コネクタ(S)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日付プレースホルダー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03496EA7-3ED1-4297-A13C-24124DE2B13A}" type="datetime1">
              <a:rPr lang="ja-JP" altLang="en-US" smtClean="0"/>
              <a:t>2025/2/19</a:t>
            </a:fld>
            <a:endParaRPr lang="en-US" dirty="0"/>
          </a:p>
        </p:txBody>
      </p:sp>
      <p:sp>
        <p:nvSpPr>
          <p:cNvPr id="5" name="フッター プレースホルダー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n-US" dirty="0"/>
          </a:p>
        </p:txBody>
      </p:sp>
      <p:sp>
        <p:nvSpPr>
          <p:cNvPr id="6" name="スライド番号プレースホルダー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dirty="0"/>
          </a:p>
        </p:txBody>
      </p:sp>
      <p:sp>
        <p:nvSpPr>
          <p:cNvPr id="3" name="コンテンツ プレースホルダー 2"/>
          <p:cNvSpPr>
            <a:spLocks noGrp="1"/>
          </p:cNvSpPr>
          <p:nvPr>
            <p:ph idx="1"/>
          </p:nvPr>
        </p:nvSpPr>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dirty="0"/>
          </a:p>
        </p:txBody>
      </p:sp>
      <p:sp>
        <p:nvSpPr>
          <p:cNvPr id="7" name="日付プレースホルダー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6BB10D81-EB47-474E-AFE6-F10ABA500AD1}" type="datetime1">
              <a:rPr lang="ja-JP" altLang="en-US" smtClean="0"/>
              <a:t>2025/2/19</a:t>
            </a:fld>
            <a:endParaRPr lang="en-US" dirty="0"/>
          </a:p>
        </p:txBody>
      </p:sp>
      <p:sp>
        <p:nvSpPr>
          <p:cNvPr id="8" name="フッター プレースホルダー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US" dirty="0"/>
          </a:p>
        </p:txBody>
      </p:sp>
      <p:sp>
        <p:nvSpPr>
          <p:cNvPr id="9" name="スライド番号プレースホルダー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 ヘッダー">
    <p:bg>
      <p:bgPr>
        <a:solidFill>
          <a:schemeClr val="bg1"/>
        </a:solidFill>
        <a:effectLst/>
      </p:bgPr>
    </p:bg>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タイトル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ja-JP" altLang="en-US"/>
              <a:t>マスター タイトルの書式設定</a:t>
            </a:r>
            <a:endParaRPr lang="en-US" dirty="0"/>
          </a:p>
        </p:txBody>
      </p:sp>
      <p:sp>
        <p:nvSpPr>
          <p:cNvPr id="3" name="テキスト プレースホルダー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ja-JP" altLang="en-US"/>
              <a:t>マスター テキストの書式設定</a:t>
            </a:r>
          </a:p>
        </p:txBody>
      </p:sp>
      <p:cxnSp>
        <p:nvCxnSpPr>
          <p:cNvPr id="9" name="直線​​コネクタ(S)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日付プレースホルダー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83FAE9EC-F641-49D1-8818-C6EAB532FF50}" type="datetime1">
              <a:rPr lang="ja-JP" altLang="en-US" smtClean="0"/>
              <a:t>2025/2/19</a:t>
            </a:fld>
            <a:endParaRPr lang="en-US" dirty="0"/>
          </a:p>
        </p:txBody>
      </p:sp>
      <p:sp>
        <p:nvSpPr>
          <p:cNvPr id="8" name="フッター プレースホルダー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en-US" dirty="0"/>
          </a:p>
        </p:txBody>
      </p:sp>
      <p:sp>
        <p:nvSpPr>
          <p:cNvPr id="11" name="スライド番号プレースホルダー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タイトル 7"/>
          <p:cNvSpPr>
            <a:spLocks noGrp="1"/>
          </p:cNvSpPr>
          <p:nvPr>
            <p:ph type="title"/>
          </p:nvPr>
        </p:nvSpPr>
        <p:spPr>
          <a:xfrm>
            <a:off x="1097280" y="286603"/>
            <a:ext cx="10058400" cy="1450757"/>
          </a:xfrm>
        </p:spPr>
        <p:txBody>
          <a:bodyPr rtlCol="0"/>
          <a:lstStyle/>
          <a:p>
            <a:pPr rtl="0"/>
            <a:r>
              <a:rPr lang="ja-JP" altLang="en-US"/>
              <a:t>マスター タイトルの書式設定</a:t>
            </a:r>
            <a:endParaRPr lang="en-US" dirty="0"/>
          </a:p>
        </p:txBody>
      </p:sp>
      <p:sp>
        <p:nvSpPr>
          <p:cNvPr id="3" name="コンテンツ プレースホルダー 2"/>
          <p:cNvSpPr>
            <a:spLocks noGrp="1"/>
          </p:cNvSpPr>
          <p:nvPr>
            <p:ph sz="half" idx="1"/>
          </p:nvPr>
        </p:nvSpPr>
        <p:spPr>
          <a:xfrm>
            <a:off x="1097280" y="2120900"/>
            <a:ext cx="4639736" cy="3748193"/>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dirty="0"/>
          </a:p>
        </p:txBody>
      </p:sp>
      <p:sp>
        <p:nvSpPr>
          <p:cNvPr id="4" name="コンテンツ プレースホルダー 3"/>
          <p:cNvSpPr>
            <a:spLocks noGrp="1"/>
          </p:cNvSpPr>
          <p:nvPr>
            <p:ph sz="half" idx="2"/>
          </p:nvPr>
        </p:nvSpPr>
        <p:spPr>
          <a:xfrm>
            <a:off x="6515944" y="2120900"/>
            <a:ext cx="4639736" cy="3748194"/>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dirty="0"/>
          </a:p>
        </p:txBody>
      </p:sp>
      <p:sp>
        <p:nvSpPr>
          <p:cNvPr id="2" name="日付プレースホルダー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DB43ECC2-B0E5-4875-9C28-6BDA7278145C}" type="datetime1">
              <a:rPr lang="ja-JP" altLang="en-US" smtClean="0"/>
              <a:t>2025/2/19</a:t>
            </a:fld>
            <a:endParaRPr lang="en-US" dirty="0"/>
          </a:p>
        </p:txBody>
      </p:sp>
      <p:sp>
        <p:nvSpPr>
          <p:cNvPr id="9" name="フッター プレースホルダー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en-US" dirty="0"/>
          </a:p>
        </p:txBody>
      </p:sp>
      <p:sp>
        <p:nvSpPr>
          <p:cNvPr id="10" name="スライド番号プレースホルダー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タイトル 9"/>
          <p:cNvSpPr>
            <a:spLocks noGrp="1"/>
          </p:cNvSpPr>
          <p:nvPr>
            <p:ph type="title"/>
          </p:nvPr>
        </p:nvSpPr>
        <p:spPr>
          <a:xfrm>
            <a:off x="1097280" y="286603"/>
            <a:ext cx="10058400" cy="1450757"/>
          </a:xfrm>
        </p:spPr>
        <p:txBody>
          <a:bodyPr rtlCol="0"/>
          <a:lstStyle/>
          <a:p>
            <a:pPr rtl="0"/>
            <a:r>
              <a:rPr lang="ja-JP" altLang="en-US"/>
              <a:t>マスター タイトルの書式設定</a:t>
            </a:r>
            <a:endParaRPr lang="en-US" dirty="0"/>
          </a:p>
        </p:txBody>
      </p:sp>
      <p:sp>
        <p:nvSpPr>
          <p:cNvPr id="3" name="テキスト プレースホルダー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a:t>マスター テキストの書式設定</a:t>
            </a:r>
          </a:p>
        </p:txBody>
      </p:sp>
      <p:sp>
        <p:nvSpPr>
          <p:cNvPr id="4" name="コンテンツ プレースホルダー 3"/>
          <p:cNvSpPr>
            <a:spLocks noGrp="1"/>
          </p:cNvSpPr>
          <p:nvPr>
            <p:ph sz="half" idx="2"/>
          </p:nvPr>
        </p:nvSpPr>
        <p:spPr>
          <a:xfrm>
            <a:off x="1097280" y="2958274"/>
            <a:ext cx="4639736" cy="2910821"/>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dirty="0"/>
          </a:p>
        </p:txBody>
      </p:sp>
      <p:sp>
        <p:nvSpPr>
          <p:cNvPr id="5" name="テキスト プレースホルダー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a:t>マスター テキストの書式設定</a:t>
            </a:r>
          </a:p>
        </p:txBody>
      </p:sp>
      <p:sp>
        <p:nvSpPr>
          <p:cNvPr id="6" name="コンテンツ プレースホルダー 5"/>
          <p:cNvSpPr>
            <a:spLocks noGrp="1"/>
          </p:cNvSpPr>
          <p:nvPr>
            <p:ph sz="quarter" idx="4"/>
          </p:nvPr>
        </p:nvSpPr>
        <p:spPr>
          <a:xfrm>
            <a:off x="6515944" y="2958273"/>
            <a:ext cx="4639736" cy="2910821"/>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dirty="0"/>
          </a:p>
        </p:txBody>
      </p:sp>
      <p:sp>
        <p:nvSpPr>
          <p:cNvPr id="2" name="日付プレースホルダー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FA5138DC-E271-41C8-BE65-2AC8ADEEA4A9}" type="datetime1">
              <a:rPr lang="ja-JP" altLang="en-US" smtClean="0"/>
              <a:t>2025/2/19</a:t>
            </a:fld>
            <a:endParaRPr lang="en-US" dirty="0"/>
          </a:p>
        </p:txBody>
      </p:sp>
      <p:sp>
        <p:nvSpPr>
          <p:cNvPr id="11" name="フッター プレースホルダー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en-US" dirty="0"/>
          </a:p>
        </p:txBody>
      </p:sp>
      <p:sp>
        <p:nvSpPr>
          <p:cNvPr id="12" name="スライド番号プレースホルダー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dirty="0"/>
          </a:p>
        </p:txBody>
      </p:sp>
      <p:sp>
        <p:nvSpPr>
          <p:cNvPr id="6" name="日付プレースホルダー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8F26F9E0-B2BB-4E8F-A353-6B1AF083078D}" type="datetime1">
              <a:rPr lang="ja-JP" altLang="en-US" smtClean="0"/>
              <a:t>2025/2/19</a:t>
            </a:fld>
            <a:endParaRPr lang="en-US" dirty="0"/>
          </a:p>
        </p:txBody>
      </p:sp>
      <p:sp>
        <p:nvSpPr>
          <p:cNvPr id="7" name="フッター プレースホルダー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en-US" dirty="0"/>
          </a:p>
        </p:txBody>
      </p:sp>
      <p:sp>
        <p:nvSpPr>
          <p:cNvPr id="8" name="スライド番号プレースホルダー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日付プレースホルダー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345DEE80-C133-4C82-BA52-6E6A78DF5359}" type="datetime1">
              <a:rPr lang="ja-JP" altLang="en-US" smtClean="0"/>
              <a:t>2025/2/19</a:t>
            </a:fld>
            <a:endParaRPr lang="en-US" dirty="0"/>
          </a:p>
        </p:txBody>
      </p:sp>
      <p:sp>
        <p:nvSpPr>
          <p:cNvPr id="3" name="フッター プレースホルダー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US" dirty="0"/>
          </a:p>
        </p:txBody>
      </p:sp>
      <p:sp>
        <p:nvSpPr>
          <p:cNvPr id="4" name="スライド番号プレースホルダー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キャプション付きのコンテンツ">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タイトル 1"/>
          <p:cNvSpPr>
            <a:spLocks noGrp="1"/>
          </p:cNvSpPr>
          <p:nvPr>
            <p:ph type="title"/>
          </p:nvPr>
        </p:nvSpPr>
        <p:spPr>
          <a:xfrm>
            <a:off x="643466" y="786383"/>
            <a:ext cx="3517567" cy="2093975"/>
          </a:xfrm>
        </p:spPr>
        <p:txBody>
          <a:bodyPr rtlCol="0" anchor="b">
            <a:normAutofit/>
          </a:bodyPr>
          <a:lstStyle>
            <a:lvl1pPr>
              <a:lnSpc>
                <a:spcPct val="90000"/>
              </a:lnSpc>
              <a:defRPr sz="3600" b="0">
                <a:solidFill>
                  <a:srgbClr val="FFFFFF"/>
                </a:solidFill>
              </a:defRPr>
            </a:lvl1pPr>
          </a:lstStyle>
          <a:p>
            <a:pPr rtl="0"/>
            <a:r>
              <a:rPr lang="ja-JP" altLang="en-US"/>
              <a:t>マスター タイトルの書式設定</a:t>
            </a:r>
            <a:endParaRPr lang="en-US" dirty="0"/>
          </a:p>
        </p:txBody>
      </p:sp>
      <p:sp>
        <p:nvSpPr>
          <p:cNvPr id="3" name="コンテンツ プレースホルダー 2"/>
          <p:cNvSpPr>
            <a:spLocks noGrp="1"/>
          </p:cNvSpPr>
          <p:nvPr>
            <p:ph idx="1"/>
          </p:nvPr>
        </p:nvSpPr>
        <p:spPr>
          <a:xfrm>
            <a:off x="5458984" y="812799"/>
            <a:ext cx="5928344" cy="5294757"/>
          </a:xfrm>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dirty="0"/>
          </a:p>
        </p:txBody>
      </p:sp>
      <p:sp>
        <p:nvSpPr>
          <p:cNvPr id="4" name="テキスト プレースホルダー 3"/>
          <p:cNvSpPr>
            <a:spLocks noGrp="1"/>
          </p:cNvSpPr>
          <p:nvPr>
            <p:ph type="body" sz="half" idx="2"/>
          </p:nvPr>
        </p:nvSpPr>
        <p:spPr>
          <a:xfrm>
            <a:off x="643465" y="3043050"/>
            <a:ext cx="3517567" cy="3064505"/>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a:t>マスター テキストの書式設定</a:t>
            </a:r>
          </a:p>
        </p:txBody>
      </p:sp>
      <p:sp>
        <p:nvSpPr>
          <p:cNvPr id="5" name="日付プレースホルダー 4"/>
          <p:cNvSpPr>
            <a:spLocks noGrp="1"/>
          </p:cNvSpPr>
          <p:nvPr>
            <p:ph type="dt" sz="half" idx="10"/>
          </p:nvPr>
        </p:nvSpPr>
        <p:spPr>
          <a:xfrm>
            <a:off x="643464" y="6446520"/>
            <a:ext cx="3517568" cy="365125"/>
          </a:xfrm>
        </p:spPr>
        <p:txBody>
          <a:bodyPr rtlCol="0"/>
          <a:lstStyle>
            <a:lvl1pPr algn="l">
              <a:defRPr/>
            </a:lvl1pPr>
          </a:lstStyle>
          <a:p>
            <a:pPr rtl="0"/>
            <a:fld id="{5D48F394-EB73-4DAF-B9DC-4B7F06E8D586}" type="datetime1">
              <a:rPr lang="ja-JP" altLang="en-US" smtClean="0"/>
              <a:t>2025/2/19</a:t>
            </a:fld>
            <a:endParaRPr lang="en-US" dirty="0"/>
          </a:p>
        </p:txBody>
      </p:sp>
      <p:sp>
        <p:nvSpPr>
          <p:cNvPr id="6" name="フッター プレースホルダー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en-US" dirty="0"/>
          </a:p>
        </p:txBody>
      </p:sp>
      <p:sp>
        <p:nvSpPr>
          <p:cNvPr id="7" name="スライド番号プレースホルダー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キャプション付きの図">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図プレースホルダー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a:t>アイコンをクリックして図を追加</a:t>
            </a:r>
            <a:endParaRPr lang="en-US" dirty="0"/>
          </a:p>
        </p:txBody>
      </p:sp>
      <p:sp>
        <p:nvSpPr>
          <p:cNvPr id="2" name="タイトル 1"/>
          <p:cNvSpPr>
            <a:spLocks noGrp="1"/>
          </p:cNvSpPr>
          <p:nvPr>
            <p:ph type="title"/>
          </p:nvPr>
        </p:nvSpPr>
        <p:spPr>
          <a:xfrm>
            <a:off x="1097279" y="4799362"/>
            <a:ext cx="10113645" cy="743682"/>
          </a:xfrm>
        </p:spPr>
        <p:txBody>
          <a:bodyPr tIns="0" bIns="0" rtlCol="0" anchor="b">
            <a:noAutofit/>
          </a:bodyPr>
          <a:lstStyle>
            <a:lvl1pPr>
              <a:defRPr sz="3600" b="0">
                <a:solidFill>
                  <a:srgbClr val="FFFFFF"/>
                </a:solidFill>
              </a:defRPr>
            </a:lvl1pPr>
          </a:lstStyle>
          <a:p>
            <a:pPr rtl="0"/>
            <a:r>
              <a:rPr lang="ja-JP" altLang="en-US"/>
              <a:t>マスター タイトルの書式設定</a:t>
            </a:r>
            <a:endParaRPr lang="en-US" dirty="0"/>
          </a:p>
        </p:txBody>
      </p:sp>
      <p:sp>
        <p:nvSpPr>
          <p:cNvPr id="4" name="テキスト プレースホルダー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a:t>マスター テキストの書式設定</a:t>
            </a:r>
          </a:p>
        </p:txBody>
      </p:sp>
      <p:sp>
        <p:nvSpPr>
          <p:cNvPr id="5" name="日付プレースホルダー 4"/>
          <p:cNvSpPr>
            <a:spLocks noGrp="1"/>
          </p:cNvSpPr>
          <p:nvPr>
            <p:ph type="dt" sz="half" idx="10"/>
          </p:nvPr>
        </p:nvSpPr>
        <p:spPr/>
        <p:txBody>
          <a:bodyPr rtlCol="0"/>
          <a:lstStyle>
            <a:lvl1pPr>
              <a:defRPr/>
            </a:lvl1pPr>
          </a:lstStyle>
          <a:p>
            <a:pPr rtl="0"/>
            <a:fld id="{37D32CA8-DFB3-42D1-9A93-81D658AB3F6D}" type="datetime1">
              <a:rPr lang="ja-JP" altLang="en-US" smtClean="0"/>
              <a:t>2025/2/19</a:t>
            </a:fld>
            <a:endParaRPr lang="en-US" dirty="0"/>
          </a:p>
        </p:txBody>
      </p:sp>
      <p:sp>
        <p:nvSpPr>
          <p:cNvPr id="6" name="フッター プレースホルダー 5"/>
          <p:cNvSpPr>
            <a:spLocks noGrp="1"/>
          </p:cNvSpPr>
          <p:nvPr>
            <p:ph type="ftr" sz="quarter" idx="11"/>
          </p:nvPr>
        </p:nvSpPr>
        <p:spPr>
          <a:xfrm>
            <a:off x="1097279" y="6446838"/>
            <a:ext cx="6818262" cy="365125"/>
          </a:xfrm>
        </p:spPr>
        <p:txBody>
          <a:bodyPr rtlCol="0"/>
          <a:lstStyle/>
          <a:p>
            <a:pPr algn="l" rtl="0"/>
            <a:endParaRPr lang="en-US" dirty="0"/>
          </a:p>
        </p:txBody>
      </p:sp>
      <p:sp>
        <p:nvSpPr>
          <p:cNvPr id="7" name="スライド番号プレースホルダー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dirty="0"/>
          </a:p>
        </p:txBody>
      </p:sp>
      <p:sp>
        <p:nvSpPr>
          <p:cNvPr id="3" name="縦書きテキスト プレースホルダー 2"/>
          <p:cNvSpPr>
            <a:spLocks noGrp="1"/>
          </p:cNvSpPr>
          <p:nvPr>
            <p:ph type="body" orient="vert" idx="1"/>
          </p:nvPr>
        </p:nvSpPr>
        <p:spPr/>
        <p:txBody>
          <a:bodyPr vert="eaVert" lIns="45720" tIns="0" rIns="45720" bIns="0"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dirty="0"/>
          </a:p>
        </p:txBody>
      </p:sp>
      <p:sp>
        <p:nvSpPr>
          <p:cNvPr id="7" name="日付プレースホルダー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07B4CE94-0898-4DE3-8AD0-0946AA04A64E}" type="datetime1">
              <a:rPr lang="ja-JP" altLang="en-US" smtClean="0"/>
              <a:t>2025/2/19</a:t>
            </a:fld>
            <a:endParaRPr lang="en-US" dirty="0"/>
          </a:p>
        </p:txBody>
      </p:sp>
      <p:sp>
        <p:nvSpPr>
          <p:cNvPr id="8" name="フッター プレースホルダー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endParaRPr lang="en-US" dirty="0"/>
          </a:p>
        </p:txBody>
      </p:sp>
      <p:sp>
        <p:nvSpPr>
          <p:cNvPr id="9" name="スライド番号プレースホルダー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9" name="長方形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縦書きタイトル 1"/>
          <p:cNvSpPr>
            <a:spLocks noGrp="1"/>
          </p:cNvSpPr>
          <p:nvPr>
            <p:ph type="title" orient="vert"/>
          </p:nvPr>
        </p:nvSpPr>
        <p:spPr>
          <a:xfrm>
            <a:off x="8724900" y="412302"/>
            <a:ext cx="2628900" cy="5759898"/>
          </a:xfrm>
        </p:spPr>
        <p:txBody>
          <a:bodyPr vert="eaVert" rtlCol="0"/>
          <a:lstStyle/>
          <a:p>
            <a:pPr rtl="0"/>
            <a:r>
              <a:rPr lang="ja-JP" altLang="en-US"/>
              <a:t>マスター タイトルの書式設定</a:t>
            </a:r>
            <a:endParaRPr lang="en-US" dirty="0"/>
          </a:p>
        </p:txBody>
      </p:sp>
      <p:sp>
        <p:nvSpPr>
          <p:cNvPr id="3" name="縦書きテキスト プレースホルダー 2"/>
          <p:cNvSpPr>
            <a:spLocks noGrp="1"/>
          </p:cNvSpPr>
          <p:nvPr>
            <p:ph type="body" orient="vert" idx="1"/>
          </p:nvPr>
        </p:nvSpPr>
        <p:spPr>
          <a:xfrm>
            <a:off x="838200" y="412302"/>
            <a:ext cx="7734300" cy="5759898"/>
          </a:xfrm>
        </p:spPr>
        <p:txBody>
          <a:bodyPr vert="eaVert" lIns="45720" tIns="0" rIns="45720" bIns="0"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dirty="0"/>
          </a:p>
        </p:txBody>
      </p:sp>
      <p:sp>
        <p:nvSpPr>
          <p:cNvPr id="7" name="日付プレースホルダー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C4A4181F-25C5-4F43-9D3D-6888EB50DD84}" type="datetime1">
              <a:rPr lang="ja-JP" altLang="en-US" smtClean="0"/>
              <a:t>2025/2/19</a:t>
            </a:fld>
            <a:endParaRPr lang="en-US" dirty="0"/>
          </a:p>
        </p:txBody>
      </p:sp>
      <p:sp>
        <p:nvSpPr>
          <p:cNvPr id="8" name="フッター プレースホルダー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endParaRPr lang="en-US" dirty="0"/>
          </a:p>
        </p:txBody>
      </p:sp>
      <p:sp>
        <p:nvSpPr>
          <p:cNvPr id="10" name="スライド番号プレースホルダー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タイトル プレースホルダー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ja" dirty="0"/>
              <a:t>マスター タイトルの書式設定</a:t>
            </a:r>
            <a:endParaRPr lang="en-US" dirty="0"/>
          </a:p>
        </p:txBody>
      </p:sp>
      <p:sp>
        <p:nvSpPr>
          <p:cNvPr id="3" name="テキスト プレースホルダー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ja" dirty="0"/>
              <a:t>マスター テキストの書式設定</a:t>
            </a:r>
          </a:p>
          <a:p>
            <a:pPr lvl="1" rtl="0"/>
            <a:r>
              <a:rPr lang="ja" dirty="0"/>
              <a:t>第 2 レベル</a:t>
            </a:r>
          </a:p>
          <a:p>
            <a:pPr lvl="2" rtl="0"/>
            <a:r>
              <a:rPr lang="ja" dirty="0"/>
              <a:t>第 3 レベル</a:t>
            </a:r>
          </a:p>
          <a:p>
            <a:pPr lvl="3" rtl="0"/>
            <a:r>
              <a:rPr lang="ja" dirty="0"/>
              <a:t>第 4 レベル</a:t>
            </a:r>
          </a:p>
          <a:p>
            <a:pPr lvl="4" rtl="0"/>
            <a:r>
              <a:rPr lang="ja" dirty="0"/>
              <a:t>第 5 レベル</a:t>
            </a:r>
            <a:endParaRPr lang="en-US" dirty="0"/>
          </a:p>
        </p:txBody>
      </p:sp>
      <p:sp>
        <p:nvSpPr>
          <p:cNvPr id="4" name="日付プレースホルダー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latin typeface="Meiryo UI" panose="020B0604030504040204" pitchFamily="50" charset="-128"/>
                <a:ea typeface="Meiryo UI" panose="020B0604030504040204" pitchFamily="50" charset="-128"/>
              </a:defRPr>
            </a:lvl1pPr>
          </a:lstStyle>
          <a:p>
            <a:fld id="{9C574417-D6A5-4805-B113-749635F0A52F}" type="datetime1">
              <a:rPr lang="ja-JP" altLang="en-US" noProof="0" smtClean="0"/>
              <a:t>2025/2/19</a:t>
            </a:fld>
            <a:endParaRPr lang="ja-JP" altLang="en-US" noProof="0" dirty="0"/>
          </a:p>
        </p:txBody>
      </p:sp>
      <p:sp>
        <p:nvSpPr>
          <p:cNvPr id="5" name="フッター プレースホルダー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latin typeface="Meiryo UI" panose="020B0604030504040204" pitchFamily="50" charset="-128"/>
                <a:ea typeface="Meiryo UI" panose="020B0604030504040204" pitchFamily="50" charset="-128"/>
              </a:defRPr>
            </a:lvl1pPr>
          </a:lstStyle>
          <a:p>
            <a:endParaRPr lang="ja-JP" altLang="en-US" noProof="0" dirty="0"/>
          </a:p>
        </p:txBody>
      </p:sp>
      <p:sp>
        <p:nvSpPr>
          <p:cNvPr id="6" name="スライド番号プレースホルダー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latin typeface="Meiryo UI" panose="020B0604030504040204" pitchFamily="50" charset="-128"/>
                <a:ea typeface="Meiryo UI" panose="020B0604030504040204" pitchFamily="50" charset="-128"/>
              </a:defRPr>
            </a:lvl1pPr>
          </a:lstStyle>
          <a:p>
            <a:fld id="{3A98EE3D-8CD1-4C3F-BD1C-C98C9596463C}" type="slidenum">
              <a:rPr lang="en-US" altLang="ja-JP" noProof="0" smtClean="0"/>
              <a:pPr/>
              <a:t>‹#›</a:t>
            </a:fld>
            <a:endParaRPr lang="ja-JP" altLang="en-US" noProof="0" dirty="0"/>
          </a:p>
        </p:txBody>
      </p:sp>
      <p:cxnSp>
        <p:nvCxnSpPr>
          <p:cNvPr id="10" name="直線​​コネクタ(S)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p:txStyles>
    <p:titleStyle>
      <a:lvl1pPr algn="l" defTabSz="914400" rtl="0" eaLnBrk="1" latinLnBrk="0" hangingPunct="1">
        <a:lnSpc>
          <a:spcPct val="90000"/>
        </a:lnSpc>
        <a:spcBef>
          <a:spcPct val="0"/>
        </a:spcBef>
        <a:buNone/>
        <a:defRPr kumimoji="1" sz="4700" i="0" kern="1200" spc="-50" baseline="0">
          <a:solidFill>
            <a:schemeClr val="tx1">
              <a:lumMod val="75000"/>
              <a:lumOff val="25000"/>
            </a:schemeClr>
          </a:solidFill>
          <a:latin typeface="MS Mincho" panose="02020609040205080304" pitchFamily="17" charset="-128"/>
          <a:ea typeface="MS Mincho" panose="02020609040205080304" pitchFamily="17" charset="-128"/>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kumimoji="1" sz="1900" kern="1200">
          <a:solidFill>
            <a:schemeClr val="tx1">
              <a:lumMod val="75000"/>
              <a:lumOff val="25000"/>
            </a:schemeClr>
          </a:solidFill>
          <a:latin typeface="Meiryo UI" panose="020B0604030504040204" pitchFamily="50" charset="-128"/>
          <a:ea typeface="Meiryo UI" panose="020B0604030504040204" pitchFamily="50" charset="-128"/>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kumimoji="1" sz="1700" kern="1200">
          <a:solidFill>
            <a:schemeClr val="tx1">
              <a:lumMod val="75000"/>
              <a:lumOff val="25000"/>
            </a:schemeClr>
          </a:solidFill>
          <a:latin typeface="Meiryo UI" panose="020B0604030504040204" pitchFamily="50" charset="-128"/>
          <a:ea typeface="Meiryo UI" panose="020B0604030504040204" pitchFamily="50" charset="-128"/>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kumimoji="1" sz="1300" kern="1200">
          <a:solidFill>
            <a:schemeClr val="tx1">
              <a:lumMod val="75000"/>
              <a:lumOff val="25000"/>
            </a:schemeClr>
          </a:solidFill>
          <a:latin typeface="Meiryo UI" panose="020B0604030504040204" pitchFamily="50" charset="-128"/>
          <a:ea typeface="Meiryo UI" panose="020B0604030504040204" pitchFamily="50" charset="-128"/>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kumimoji="1" sz="1300" kern="1200">
          <a:solidFill>
            <a:schemeClr val="tx1">
              <a:lumMod val="75000"/>
              <a:lumOff val="25000"/>
            </a:schemeClr>
          </a:solidFill>
          <a:latin typeface="Meiryo UI" panose="020B0604030504040204" pitchFamily="50" charset="-128"/>
          <a:ea typeface="Meiryo UI" panose="020B0604030504040204" pitchFamily="50" charset="-128"/>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kumimoji="1" sz="1300" kern="1200">
          <a:solidFill>
            <a:schemeClr val="tx1">
              <a:lumMod val="75000"/>
              <a:lumOff val="25000"/>
            </a:schemeClr>
          </a:solidFill>
          <a:latin typeface="Meiryo UI" panose="020B0604030504040204" pitchFamily="50" charset="-128"/>
          <a:ea typeface="Meiryo UI" panose="020B0604030504040204" pitchFamily="50" charset="-128"/>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en.wikipedia.org/wiki/Sister_Act"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film-rezensionen.de/2020/12/sister-act-eine-himmlische-karriere/" TargetMode="External"/><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www.film-rezensionen.de/2020/12/sister-act-eine-himmlische-karriere/" TargetMode="External"/><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長方形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タイトル 1">
            <a:extLst>
              <a:ext uri="{FF2B5EF4-FFF2-40B4-BE49-F238E27FC236}">
                <a16:creationId xmlns:a16="http://schemas.microsoft.com/office/drawing/2014/main" id="{78FD68DA-43BA-4508-8DE2-BA9BB7B2FA5B}"/>
              </a:ext>
            </a:extLst>
          </p:cNvPr>
          <p:cNvSpPr>
            <a:spLocks noGrp="1"/>
          </p:cNvSpPr>
          <p:nvPr>
            <p:ph type="ctrTitle"/>
          </p:nvPr>
        </p:nvSpPr>
        <p:spPr>
          <a:xfrm>
            <a:off x="5289754" y="639097"/>
            <a:ext cx="6253317" cy="3686015"/>
          </a:xfrm>
        </p:spPr>
        <p:txBody>
          <a:bodyPr rtlCol="0">
            <a:normAutofit/>
          </a:bodyPr>
          <a:lstStyle/>
          <a:p>
            <a:r>
              <a:rPr lang="ja-JP" altLang="en-US" sz="8000" b="1">
                <a:latin typeface="MS Mincho" panose="02020609040205080304" pitchFamily="17" charset="-128"/>
                <a:ea typeface="MS Mincho" panose="02020609040205080304" pitchFamily="17" charset="-128"/>
              </a:rPr>
              <a:t> </a:t>
            </a:r>
            <a:br>
              <a:rPr lang="en-US" altLang="ja-JP" sz="8000" b="1" dirty="0">
                <a:latin typeface="MS Mincho" panose="02020609040205080304" pitchFamily="17" charset="-128"/>
                <a:ea typeface="MS Mincho" panose="02020609040205080304" pitchFamily="17" charset="-128"/>
              </a:rPr>
            </a:br>
            <a:r>
              <a:rPr lang="en-US" altLang="ja-JP" b="1" dirty="0"/>
              <a:t>Sister Act</a:t>
            </a:r>
            <a:endParaRPr lang="ja" sz="8000" b="1" dirty="0">
              <a:latin typeface="MS Mincho" panose="02020609040205080304" pitchFamily="17" charset="-128"/>
              <a:ea typeface="MS Mincho" panose="02020609040205080304" pitchFamily="17" charset="-128"/>
            </a:endParaRPr>
          </a:p>
        </p:txBody>
      </p:sp>
      <p:sp>
        <p:nvSpPr>
          <p:cNvPr id="3" name="サブタイトル 2">
            <a:extLst>
              <a:ext uri="{FF2B5EF4-FFF2-40B4-BE49-F238E27FC236}">
                <a16:creationId xmlns:a16="http://schemas.microsoft.com/office/drawing/2014/main" id="{A8E9CFF2-3777-4FF4-A759-8491175B0B7C}"/>
              </a:ext>
            </a:extLst>
          </p:cNvPr>
          <p:cNvSpPr>
            <a:spLocks noGrp="1"/>
          </p:cNvSpPr>
          <p:nvPr>
            <p:ph type="subTitle" idx="1"/>
          </p:nvPr>
        </p:nvSpPr>
        <p:spPr>
          <a:xfrm>
            <a:off x="5289753" y="4672739"/>
            <a:ext cx="6269347" cy="1021498"/>
          </a:xfrm>
        </p:spPr>
        <p:txBody>
          <a:bodyPr rtlCol="0">
            <a:normAutofit/>
          </a:bodyPr>
          <a:lstStyle/>
          <a:p>
            <a:pPr rtl="0"/>
            <a:endParaRPr lang="ja" sz="2400" dirty="0">
              <a:solidFill>
                <a:schemeClr val="tx1">
                  <a:lumMod val="85000"/>
                  <a:lumOff val="15000"/>
                </a:schemeClr>
              </a:solidFill>
            </a:endParaRPr>
          </a:p>
        </p:txBody>
      </p:sp>
      <p:pic>
        <p:nvPicPr>
          <p:cNvPr id="5" name="画像 4" descr="建物、座っている、ベンチ、側を含む画像&#10;&#10;自動生成された説明">
            <a:extLst>
              <a:ext uri="{FF2B5EF4-FFF2-40B4-BE49-F238E27FC236}">
                <a16:creationId xmlns:a16="http://schemas.microsoft.com/office/drawing/2014/main" id="{282CF6DD-7FE8-4063-9551-1B7BBCE92AB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1"/>
            <a:ext cx="4635315" cy="6857999"/>
          </a:xfrm>
          <a:prstGeom prst="rect">
            <a:avLst/>
          </a:prstGeom>
        </p:spPr>
      </p:pic>
      <p:cxnSp>
        <p:nvCxnSpPr>
          <p:cNvPr id="24" name="直線​​コネクタ(S)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図 5" descr="ドレス が含まれている画像&#10;&#10;AI によって生成されたコンテンツは間違っている可能性があります。">
            <a:extLst>
              <a:ext uri="{FF2B5EF4-FFF2-40B4-BE49-F238E27FC236}">
                <a16:creationId xmlns:a16="http://schemas.microsoft.com/office/drawing/2014/main" id="{26889F40-4348-4649-C593-2AD7570C555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100" y="0"/>
            <a:ext cx="4701951" cy="6958128"/>
          </a:xfrm>
          <a:prstGeom prst="rect">
            <a:avLst/>
          </a:prstGeom>
        </p:spPr>
      </p:pic>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2937E1-84AB-6ED0-2AB8-42D456EC06C7}"/>
              </a:ext>
            </a:extLst>
          </p:cNvPr>
          <p:cNvSpPr>
            <a:spLocks noGrp="1"/>
          </p:cNvSpPr>
          <p:nvPr>
            <p:ph type="title"/>
          </p:nvPr>
        </p:nvSpPr>
        <p:spPr>
          <a:xfrm>
            <a:off x="643465" y="647455"/>
            <a:ext cx="3517567" cy="978406"/>
          </a:xfrm>
        </p:spPr>
        <p:txBody>
          <a:bodyPr/>
          <a:lstStyle/>
          <a:p>
            <a:r>
              <a:rPr kumimoji="1" lang="en-US" altLang="ja-JP" dirty="0"/>
              <a:t>Why sister act?</a:t>
            </a:r>
            <a:endParaRPr kumimoji="1" lang="ja-JP" altLang="en-US" dirty="0"/>
          </a:p>
        </p:txBody>
      </p:sp>
      <p:pic>
        <p:nvPicPr>
          <p:cNvPr id="7" name="コンテンツ プレースホルダー 6" descr="ポーズをとっている人たち&#10;&#10;AI によって生成されたコンテンツは間違っている可能性があります。">
            <a:extLst>
              <a:ext uri="{FF2B5EF4-FFF2-40B4-BE49-F238E27FC236}">
                <a16:creationId xmlns:a16="http://schemas.microsoft.com/office/drawing/2014/main" id="{8A9A3176-8757-8DD1-4EA4-30FFD3E60073}"/>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520650" y="1822005"/>
            <a:ext cx="5927725" cy="3982690"/>
          </a:xfrm>
        </p:spPr>
      </p:pic>
      <p:sp>
        <p:nvSpPr>
          <p:cNvPr id="4" name="テキスト プレースホルダー 3">
            <a:extLst>
              <a:ext uri="{FF2B5EF4-FFF2-40B4-BE49-F238E27FC236}">
                <a16:creationId xmlns:a16="http://schemas.microsoft.com/office/drawing/2014/main" id="{CD9813BF-FE27-20C5-9549-DB5A38D8BA16}"/>
              </a:ext>
            </a:extLst>
          </p:cNvPr>
          <p:cNvSpPr>
            <a:spLocks noGrp="1"/>
          </p:cNvSpPr>
          <p:nvPr>
            <p:ph type="body" sz="half" idx="2"/>
          </p:nvPr>
        </p:nvSpPr>
        <p:spPr>
          <a:xfrm>
            <a:off x="722889" y="2107164"/>
            <a:ext cx="3438143" cy="3672393"/>
          </a:xfrm>
        </p:spPr>
        <p:txBody>
          <a:bodyPr>
            <a:noAutofit/>
          </a:bodyPr>
          <a:lstStyle/>
          <a:p>
            <a:r>
              <a:rPr lang="en-US" altLang="ja-JP" sz="2000" dirty="0"/>
              <a:t>This is because it is one of my favorite films. This is a musical comedy film which will make you happy. This film has many songs, and they are very beautiful and enjoyable. If you become interested in this film after reading this material, you should watch the full version. </a:t>
            </a:r>
            <a:endParaRPr kumimoji="1" lang="ja-JP" altLang="en-US" sz="2000" dirty="0"/>
          </a:p>
        </p:txBody>
      </p:sp>
      <p:sp>
        <p:nvSpPr>
          <p:cNvPr id="5" name="日付プレースホルダー 4">
            <a:extLst>
              <a:ext uri="{FF2B5EF4-FFF2-40B4-BE49-F238E27FC236}">
                <a16:creationId xmlns:a16="http://schemas.microsoft.com/office/drawing/2014/main" id="{E2E1DA7F-2498-D2D0-4FDF-97C63CC908F4}"/>
              </a:ext>
            </a:extLst>
          </p:cNvPr>
          <p:cNvSpPr>
            <a:spLocks noGrp="1"/>
          </p:cNvSpPr>
          <p:nvPr>
            <p:ph type="dt" sz="half" idx="10"/>
          </p:nvPr>
        </p:nvSpPr>
        <p:spPr/>
        <p:txBody>
          <a:bodyPr/>
          <a:lstStyle/>
          <a:p>
            <a:pPr rtl="0"/>
            <a:fld id="{5D48F394-EB73-4DAF-B9DC-4B7F06E8D586}" type="datetime1">
              <a:rPr lang="ja-JP" altLang="en-US" smtClean="0"/>
              <a:t>2025/2/19</a:t>
            </a:fld>
            <a:endParaRPr lang="en-US" dirty="0"/>
          </a:p>
        </p:txBody>
      </p:sp>
    </p:spTree>
    <p:extLst>
      <p:ext uri="{BB962C8B-B14F-4D97-AF65-F5344CB8AC3E}">
        <p14:creationId xmlns:p14="http://schemas.microsoft.com/office/powerpoint/2010/main" val="308490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A1B7BB-5A99-64E5-C650-14BDD7459069}"/>
              </a:ext>
            </a:extLst>
          </p:cNvPr>
          <p:cNvSpPr>
            <a:spLocks noGrp="1"/>
          </p:cNvSpPr>
          <p:nvPr>
            <p:ph type="title"/>
          </p:nvPr>
        </p:nvSpPr>
        <p:spPr>
          <a:xfrm>
            <a:off x="1066800" y="279288"/>
            <a:ext cx="10058400" cy="1450757"/>
          </a:xfrm>
        </p:spPr>
        <p:txBody>
          <a:bodyPr/>
          <a:lstStyle/>
          <a:p>
            <a:br>
              <a:rPr lang="en-US" altLang="ja-JP" b="1" dirty="0"/>
            </a:br>
            <a:r>
              <a:rPr lang="en-US" altLang="ja-JP" b="1" dirty="0"/>
              <a:t>Characters and Background</a:t>
            </a:r>
            <a:endParaRPr kumimoji="1" lang="ja-JP" altLang="en-US" b="1" dirty="0"/>
          </a:p>
        </p:txBody>
      </p:sp>
      <p:sp>
        <p:nvSpPr>
          <p:cNvPr id="3" name="日付プレースホルダー 2">
            <a:extLst>
              <a:ext uri="{FF2B5EF4-FFF2-40B4-BE49-F238E27FC236}">
                <a16:creationId xmlns:a16="http://schemas.microsoft.com/office/drawing/2014/main" id="{254B2D14-54EF-D98D-C262-AFE4371FE605}"/>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pic>
        <p:nvPicPr>
          <p:cNvPr id="5" name="図 4" descr="ポーズをとっている人たち&#10;&#10;AI によって生成されたコンテンツは間違っている可能性があります。">
            <a:extLst>
              <a:ext uri="{FF2B5EF4-FFF2-40B4-BE49-F238E27FC236}">
                <a16:creationId xmlns:a16="http://schemas.microsoft.com/office/drawing/2014/main" id="{E06B9A73-B982-3A50-6A07-428DF9EC361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2157" t="13057" r="30062" b="19128"/>
          <a:stretch/>
        </p:blipFill>
        <p:spPr>
          <a:xfrm>
            <a:off x="1066800" y="2310848"/>
            <a:ext cx="2948026" cy="3555187"/>
          </a:xfrm>
          <a:prstGeom prst="rect">
            <a:avLst/>
          </a:prstGeom>
        </p:spPr>
      </p:pic>
      <p:sp>
        <p:nvSpPr>
          <p:cNvPr id="7" name="テキスト ボックス 6">
            <a:extLst>
              <a:ext uri="{FF2B5EF4-FFF2-40B4-BE49-F238E27FC236}">
                <a16:creationId xmlns:a16="http://schemas.microsoft.com/office/drawing/2014/main" id="{A708ADC4-E32A-AB58-3A47-1B87320DDAD9}"/>
              </a:ext>
            </a:extLst>
          </p:cNvPr>
          <p:cNvSpPr txBox="1"/>
          <p:nvPr/>
        </p:nvSpPr>
        <p:spPr>
          <a:xfrm>
            <a:off x="4679173" y="2310848"/>
            <a:ext cx="6948719" cy="3600986"/>
          </a:xfrm>
          <a:prstGeom prst="rect">
            <a:avLst/>
          </a:prstGeom>
          <a:noFill/>
        </p:spPr>
        <p:txBody>
          <a:bodyPr wrap="square" rtlCol="0">
            <a:spAutoFit/>
          </a:bodyPr>
          <a:lstStyle/>
          <a:p>
            <a:r>
              <a:rPr kumimoji="1" lang="en-US" altLang="ja-JP" sz="3600" b="1" dirty="0"/>
              <a:t>Sister Mary Clarence (Deloris)</a:t>
            </a:r>
          </a:p>
          <a:p>
            <a:r>
              <a:rPr kumimoji="1" lang="en-US" altLang="ja-JP" sz="2400" dirty="0"/>
              <a:t>Main Character of this film. She was a lounge singer, but after she witnessed her boyfriend committing murder, police told her to disguise</a:t>
            </a:r>
            <a:r>
              <a:rPr kumimoji="1" lang="ja-JP" altLang="en-US" sz="2400" dirty="0"/>
              <a:t> </a:t>
            </a:r>
            <a:r>
              <a:rPr kumimoji="1" lang="en-US" altLang="ja-JP" sz="2400" dirty="0"/>
              <a:t>herself</a:t>
            </a:r>
            <a:r>
              <a:rPr kumimoji="1" lang="ja-JP" altLang="en-US" sz="2400" dirty="0"/>
              <a:t> </a:t>
            </a:r>
            <a:r>
              <a:rPr kumimoji="1" lang="en-US" altLang="ja-JP" sz="2400" dirty="0"/>
              <a:t>as a nun to hide from him. It was difficult for her to adapt to the life in the monastery where there are many strict rules. However, she succeeded in reviving the church’s popularity by improving the choir’s performance and doing many other innovative things.</a:t>
            </a:r>
          </a:p>
        </p:txBody>
      </p:sp>
    </p:spTree>
    <p:extLst>
      <p:ext uri="{BB962C8B-B14F-4D97-AF65-F5344CB8AC3E}">
        <p14:creationId xmlns:p14="http://schemas.microsoft.com/office/powerpoint/2010/main" val="3852244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8CE782-534C-5A6A-FBCF-491F8E3CB312}"/>
              </a:ext>
            </a:extLst>
          </p:cNvPr>
          <p:cNvSpPr>
            <a:spLocks noGrp="1"/>
          </p:cNvSpPr>
          <p:nvPr>
            <p:ph type="title"/>
          </p:nvPr>
        </p:nvSpPr>
        <p:spPr/>
        <p:txBody>
          <a:bodyPr/>
          <a:lstStyle/>
          <a:p>
            <a:br>
              <a:rPr lang="en-US" altLang="ja-JP" b="1" dirty="0"/>
            </a:br>
            <a:r>
              <a:rPr lang="en-US" altLang="ja-JP" b="1" dirty="0"/>
              <a:t>Characters and Background</a:t>
            </a:r>
            <a:endParaRPr kumimoji="1" lang="ja-JP" altLang="en-US" b="1" dirty="0"/>
          </a:p>
        </p:txBody>
      </p:sp>
      <p:sp>
        <p:nvSpPr>
          <p:cNvPr id="3" name="日付プレースホルダー 2">
            <a:extLst>
              <a:ext uri="{FF2B5EF4-FFF2-40B4-BE49-F238E27FC236}">
                <a16:creationId xmlns:a16="http://schemas.microsoft.com/office/drawing/2014/main" id="{CDA91938-F0C4-A1A1-21B6-36296B9277C9}"/>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pic>
        <p:nvPicPr>
          <p:cNvPr id="5" name="図 4"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50A5DA5B-7E56-0EA2-CC6E-EC1E754293EB}"/>
              </a:ext>
            </a:extLst>
          </p:cNvPr>
          <p:cNvPicPr>
            <a:picLocks noChangeAspect="1"/>
          </p:cNvPicPr>
          <p:nvPr/>
        </p:nvPicPr>
        <p:blipFill>
          <a:blip r:embed="rId2">
            <a:extLst>
              <a:ext uri="{28A0092B-C50C-407E-A947-70E740481C1C}">
                <a14:useLocalDpi xmlns:a14="http://schemas.microsoft.com/office/drawing/2010/main" val="0"/>
              </a:ext>
            </a:extLst>
          </a:blip>
          <a:srcRect l="73230" t="35733" r="4241" b="43113"/>
          <a:stretch/>
        </p:blipFill>
        <p:spPr>
          <a:xfrm>
            <a:off x="1097279" y="2501798"/>
            <a:ext cx="4183709" cy="2618843"/>
          </a:xfrm>
          <a:prstGeom prst="rect">
            <a:avLst/>
          </a:prstGeom>
        </p:spPr>
      </p:pic>
      <p:sp>
        <p:nvSpPr>
          <p:cNvPr id="6" name="テキスト ボックス 5">
            <a:extLst>
              <a:ext uri="{FF2B5EF4-FFF2-40B4-BE49-F238E27FC236}">
                <a16:creationId xmlns:a16="http://schemas.microsoft.com/office/drawing/2014/main" id="{DE22A79C-EB15-FDC6-2B5C-FCE1DEC6EF7F}"/>
              </a:ext>
            </a:extLst>
          </p:cNvPr>
          <p:cNvSpPr txBox="1"/>
          <p:nvPr/>
        </p:nvSpPr>
        <p:spPr>
          <a:xfrm>
            <a:off x="5760720" y="2501798"/>
            <a:ext cx="5740400" cy="2492990"/>
          </a:xfrm>
          <a:prstGeom prst="rect">
            <a:avLst/>
          </a:prstGeom>
          <a:noFill/>
        </p:spPr>
        <p:txBody>
          <a:bodyPr wrap="square" rtlCol="0">
            <a:spAutoFit/>
          </a:bodyPr>
          <a:lstStyle/>
          <a:p>
            <a:r>
              <a:rPr kumimoji="1" lang="en-US" altLang="ja-JP" sz="3600" b="1" dirty="0"/>
              <a:t>Reverend Mother</a:t>
            </a:r>
          </a:p>
          <a:p>
            <a:r>
              <a:rPr kumimoji="1" lang="en-US" altLang="ja-JP" sz="2400" dirty="0"/>
              <a:t>Head nun of St. Katherine’s, the monastery where Deloris lives as a nun. She is very strict</a:t>
            </a:r>
            <a:r>
              <a:rPr kumimoji="1" lang="ja-JP" altLang="en-US" sz="2400" dirty="0"/>
              <a:t> </a:t>
            </a:r>
            <a:r>
              <a:rPr kumimoji="1" lang="en-US" altLang="ja-JP" sz="2400" dirty="0"/>
              <a:t>and prefers traditional ways. Therefore, she is at odds with Deloris, who is vulgar and adopts innovative ways.</a:t>
            </a:r>
          </a:p>
        </p:txBody>
      </p:sp>
    </p:spTree>
    <p:extLst>
      <p:ext uri="{BB962C8B-B14F-4D97-AF65-F5344CB8AC3E}">
        <p14:creationId xmlns:p14="http://schemas.microsoft.com/office/powerpoint/2010/main" val="1108897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2BD2F8-7821-3382-9AE4-C1E43C2E77CF}"/>
              </a:ext>
            </a:extLst>
          </p:cNvPr>
          <p:cNvSpPr>
            <a:spLocks noGrp="1"/>
          </p:cNvSpPr>
          <p:nvPr>
            <p:ph type="title"/>
          </p:nvPr>
        </p:nvSpPr>
        <p:spPr/>
        <p:txBody>
          <a:bodyPr/>
          <a:lstStyle/>
          <a:p>
            <a:r>
              <a:rPr lang="en-US" altLang="ja-JP" b="1" dirty="0"/>
              <a:t>About the scene</a:t>
            </a:r>
            <a:endParaRPr kumimoji="1" lang="ja-JP" altLang="en-US" b="1" dirty="0"/>
          </a:p>
        </p:txBody>
      </p:sp>
      <p:sp>
        <p:nvSpPr>
          <p:cNvPr id="3" name="日付プレースホルダー 2">
            <a:extLst>
              <a:ext uri="{FF2B5EF4-FFF2-40B4-BE49-F238E27FC236}">
                <a16:creationId xmlns:a16="http://schemas.microsoft.com/office/drawing/2014/main" id="{23ADAFD0-D87C-2EFF-0FFE-B93EAB66E066}"/>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sp>
        <p:nvSpPr>
          <p:cNvPr id="6" name="テキスト ボックス 5">
            <a:extLst>
              <a:ext uri="{FF2B5EF4-FFF2-40B4-BE49-F238E27FC236}">
                <a16:creationId xmlns:a16="http://schemas.microsoft.com/office/drawing/2014/main" id="{5D6209BA-5E8C-4BFF-DF9D-78B9EF07B2CA}"/>
              </a:ext>
            </a:extLst>
          </p:cNvPr>
          <p:cNvSpPr txBox="1"/>
          <p:nvPr/>
        </p:nvSpPr>
        <p:spPr>
          <a:xfrm>
            <a:off x="1097280" y="2080252"/>
            <a:ext cx="10058400" cy="4247317"/>
          </a:xfrm>
          <a:prstGeom prst="rect">
            <a:avLst/>
          </a:prstGeom>
          <a:noFill/>
        </p:spPr>
        <p:txBody>
          <a:bodyPr wrap="square" rtlCol="0">
            <a:spAutoFit/>
          </a:bodyPr>
          <a:lstStyle/>
          <a:p>
            <a:pPr algn="just"/>
            <a:r>
              <a:rPr kumimoji="1" lang="en-US" altLang="ja-JP" sz="2800" dirty="0"/>
              <a:t>The choir did a great and innovative performance thanks to Sister Mary Clarence (Deloris), and many people started coming to the church to listen to the performance. All nuns were excited, and they liked how Sister Mary Clarence changed the church. They started going out the monastery and interacting with neighbors to make their town better. However, only Reverend Mother, who values tradition, opposes Sister Mary Clarence. One day, Sister Mary Clarence told by the police that she could go home, and she visited Reverend Mother’s room.</a:t>
            </a:r>
          </a:p>
          <a:p>
            <a:endParaRPr kumimoji="1" lang="ja-JP" altLang="en-US" dirty="0"/>
          </a:p>
        </p:txBody>
      </p:sp>
    </p:spTree>
    <p:extLst>
      <p:ext uri="{BB962C8B-B14F-4D97-AF65-F5344CB8AC3E}">
        <p14:creationId xmlns:p14="http://schemas.microsoft.com/office/powerpoint/2010/main" val="492151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B9E9A4-F9DB-8A3E-AA1B-3E97D3F19905}"/>
              </a:ext>
            </a:extLst>
          </p:cNvPr>
          <p:cNvSpPr>
            <a:spLocks noGrp="1"/>
          </p:cNvSpPr>
          <p:nvPr>
            <p:ph type="title"/>
          </p:nvPr>
        </p:nvSpPr>
        <p:spPr/>
        <p:txBody>
          <a:bodyPr/>
          <a:lstStyle/>
          <a:p>
            <a:r>
              <a:rPr kumimoji="1" lang="en-US" altLang="ja-JP" b="1" dirty="0"/>
              <a:t>Why did I choose this scene?</a:t>
            </a:r>
            <a:endParaRPr kumimoji="1" lang="ja-JP" altLang="en-US" b="1" dirty="0"/>
          </a:p>
        </p:txBody>
      </p:sp>
      <p:sp>
        <p:nvSpPr>
          <p:cNvPr id="3" name="コンテンツ プレースホルダー 2">
            <a:extLst>
              <a:ext uri="{FF2B5EF4-FFF2-40B4-BE49-F238E27FC236}">
                <a16:creationId xmlns:a16="http://schemas.microsoft.com/office/drawing/2014/main" id="{36854CB4-16C6-93A8-A584-1E5D6D5C42B2}"/>
              </a:ext>
            </a:extLst>
          </p:cNvPr>
          <p:cNvSpPr>
            <a:spLocks noGrp="1"/>
          </p:cNvSpPr>
          <p:nvPr>
            <p:ph sz="half" idx="1"/>
          </p:nvPr>
        </p:nvSpPr>
        <p:spPr>
          <a:xfrm>
            <a:off x="1097279" y="2120900"/>
            <a:ext cx="6048955" cy="3748193"/>
          </a:xfrm>
        </p:spPr>
        <p:txBody>
          <a:bodyPr>
            <a:noAutofit/>
          </a:bodyPr>
          <a:lstStyle/>
          <a:p>
            <a:pPr marL="0" indent="0">
              <a:buNone/>
            </a:pPr>
            <a:r>
              <a:rPr lang="en-US" altLang="ja-JP" sz="2400" dirty="0"/>
              <a:t>Reverend Mother is a very strict and strong person. However, she first tells her worries and the lack of confidence in the conversation with Sister Mary Clarence. These two characters are always in conflict, but in this scene, Sister Mary Clarence is trying to encourage Reverend Mother. That is why I like this scene.</a:t>
            </a:r>
            <a:endParaRPr kumimoji="1" lang="ja-JP" altLang="en-US" sz="2400" dirty="0"/>
          </a:p>
        </p:txBody>
      </p:sp>
      <p:sp>
        <p:nvSpPr>
          <p:cNvPr id="5" name="日付プレースホルダー 4">
            <a:extLst>
              <a:ext uri="{FF2B5EF4-FFF2-40B4-BE49-F238E27FC236}">
                <a16:creationId xmlns:a16="http://schemas.microsoft.com/office/drawing/2014/main" id="{D14CA356-4F63-AFAA-81FC-F1167C6A555E}"/>
              </a:ext>
            </a:extLst>
          </p:cNvPr>
          <p:cNvSpPr>
            <a:spLocks noGrp="1"/>
          </p:cNvSpPr>
          <p:nvPr>
            <p:ph type="dt" sz="half" idx="10"/>
          </p:nvPr>
        </p:nvSpPr>
        <p:spPr/>
        <p:txBody>
          <a:bodyPr/>
          <a:lstStyle/>
          <a:p>
            <a:pPr rtl="0"/>
            <a:fld id="{DB43ECC2-B0E5-4875-9C28-6BDA7278145C}" type="datetime1">
              <a:rPr lang="ja-JP" altLang="en-US" smtClean="0"/>
              <a:t>2025/2/19</a:t>
            </a:fld>
            <a:endParaRPr lang="en-US" dirty="0"/>
          </a:p>
        </p:txBody>
      </p:sp>
      <p:sp>
        <p:nvSpPr>
          <p:cNvPr id="9" name="テキスト ボックス 8">
            <a:extLst>
              <a:ext uri="{FF2B5EF4-FFF2-40B4-BE49-F238E27FC236}">
                <a16:creationId xmlns:a16="http://schemas.microsoft.com/office/drawing/2014/main" id="{583FEFC8-F75E-FE86-DB90-9CE600248923}"/>
              </a:ext>
            </a:extLst>
          </p:cNvPr>
          <p:cNvSpPr txBox="1"/>
          <p:nvPr/>
        </p:nvSpPr>
        <p:spPr>
          <a:xfrm>
            <a:off x="7541462" y="2120900"/>
            <a:ext cx="3261814" cy="1200329"/>
          </a:xfrm>
          <a:prstGeom prst="rect">
            <a:avLst/>
          </a:prstGeom>
          <a:noFill/>
        </p:spPr>
        <p:txBody>
          <a:bodyPr wrap="square" rtlCol="0">
            <a:spAutoFit/>
          </a:bodyPr>
          <a:lstStyle/>
          <a:p>
            <a:r>
              <a:rPr kumimoji="1" lang="en-US" altLang="ja-JP" sz="3600" b="1" dirty="0"/>
              <a:t>Here is the clip</a:t>
            </a:r>
          </a:p>
          <a:p>
            <a:r>
              <a:rPr kumimoji="1" lang="en-US" altLang="ja-JP" dirty="0"/>
              <a:t>https://www.youtube.com/watch?v=lgL1W8Gvb4g</a:t>
            </a:r>
            <a:endParaRPr kumimoji="1" lang="ja-JP" altLang="en-US" dirty="0"/>
          </a:p>
        </p:txBody>
      </p:sp>
      <p:pic>
        <p:nvPicPr>
          <p:cNvPr id="6" name="Picture 5" descr="A qr code on a white background&#10;&#10;AI-generated content may be incorrect.">
            <a:extLst>
              <a:ext uri="{FF2B5EF4-FFF2-40B4-BE49-F238E27FC236}">
                <a16:creationId xmlns:a16="http://schemas.microsoft.com/office/drawing/2014/main" id="{159AA2AE-8FD7-6238-F059-B8ECEF746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1462" y="3321229"/>
            <a:ext cx="3048000" cy="3048000"/>
          </a:xfrm>
          <a:prstGeom prst="rect">
            <a:avLst/>
          </a:prstGeom>
        </p:spPr>
      </p:pic>
    </p:spTree>
    <p:extLst>
      <p:ext uri="{BB962C8B-B14F-4D97-AF65-F5344CB8AC3E}">
        <p14:creationId xmlns:p14="http://schemas.microsoft.com/office/powerpoint/2010/main" val="3245360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FE59C6-05E3-728B-CA7D-701D9FC66AB4}"/>
              </a:ext>
            </a:extLst>
          </p:cNvPr>
          <p:cNvSpPr>
            <a:spLocks noGrp="1"/>
          </p:cNvSpPr>
          <p:nvPr>
            <p:ph type="title"/>
          </p:nvPr>
        </p:nvSpPr>
        <p:spPr/>
        <p:txBody>
          <a:bodyPr/>
          <a:lstStyle/>
          <a:p>
            <a:r>
              <a:rPr kumimoji="1" lang="en-US" altLang="ja-JP" b="1" dirty="0"/>
              <a:t>Vocabulary</a:t>
            </a:r>
            <a:endParaRPr kumimoji="1" lang="ja-JP" altLang="en-US" b="1" dirty="0"/>
          </a:p>
        </p:txBody>
      </p:sp>
      <p:sp>
        <p:nvSpPr>
          <p:cNvPr id="3" name="日付プレースホルダー 2">
            <a:extLst>
              <a:ext uri="{FF2B5EF4-FFF2-40B4-BE49-F238E27FC236}">
                <a16:creationId xmlns:a16="http://schemas.microsoft.com/office/drawing/2014/main" id="{7B83AAC1-4964-B1CA-E45E-B3E2BDFDC9D9}"/>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graphicFrame>
        <p:nvGraphicFramePr>
          <p:cNvPr id="4" name="表 3">
            <a:extLst>
              <a:ext uri="{FF2B5EF4-FFF2-40B4-BE49-F238E27FC236}">
                <a16:creationId xmlns:a16="http://schemas.microsoft.com/office/drawing/2014/main" id="{FE0826D4-707D-4EBB-16B3-B5C7498B7498}"/>
              </a:ext>
            </a:extLst>
          </p:cNvPr>
          <p:cNvGraphicFramePr>
            <a:graphicFrameLocks noGrp="1"/>
          </p:cNvGraphicFramePr>
          <p:nvPr>
            <p:extLst>
              <p:ext uri="{D42A27DB-BD31-4B8C-83A1-F6EECF244321}">
                <p14:modId xmlns:p14="http://schemas.microsoft.com/office/powerpoint/2010/main" val="4167304081"/>
              </p:ext>
            </p:extLst>
          </p:nvPr>
        </p:nvGraphicFramePr>
        <p:xfrm>
          <a:off x="1097280" y="2166730"/>
          <a:ext cx="10058400" cy="3743076"/>
        </p:xfrm>
        <a:graphic>
          <a:graphicData uri="http://schemas.openxmlformats.org/drawingml/2006/table">
            <a:tbl>
              <a:tblPr firstRow="1" bandRow="1">
                <a:tableStyleId>{616DA210-FB5B-4158-B5E0-FEB733F419BA}</a:tableStyleId>
              </a:tblPr>
              <a:tblGrid>
                <a:gridCol w="5029200">
                  <a:extLst>
                    <a:ext uri="{9D8B030D-6E8A-4147-A177-3AD203B41FA5}">
                      <a16:colId xmlns:a16="http://schemas.microsoft.com/office/drawing/2014/main" val="1829391557"/>
                    </a:ext>
                  </a:extLst>
                </a:gridCol>
                <a:gridCol w="5029200">
                  <a:extLst>
                    <a:ext uri="{9D8B030D-6E8A-4147-A177-3AD203B41FA5}">
                      <a16:colId xmlns:a16="http://schemas.microsoft.com/office/drawing/2014/main" val="2883982418"/>
                    </a:ext>
                  </a:extLst>
                </a:gridCol>
              </a:tblGrid>
              <a:tr h="591378">
                <a:tc>
                  <a:txBody>
                    <a:bodyPr/>
                    <a:lstStyle/>
                    <a:p>
                      <a:r>
                        <a:rPr kumimoji="1" lang="en-US" altLang="ja-JP" dirty="0"/>
                        <a:t>word</a:t>
                      </a:r>
                      <a:endParaRPr kumimoji="1" lang="ja-JP" altLang="en-US" dirty="0"/>
                    </a:p>
                  </a:txBody>
                  <a:tcPr/>
                </a:tc>
                <a:tc>
                  <a:txBody>
                    <a:bodyPr/>
                    <a:lstStyle/>
                    <a:p>
                      <a:r>
                        <a:rPr kumimoji="1" lang="en-US" altLang="ja-JP" dirty="0"/>
                        <a:t>definition</a:t>
                      </a:r>
                      <a:endParaRPr kumimoji="1" lang="ja-JP" altLang="en-US" dirty="0"/>
                    </a:p>
                  </a:txBody>
                  <a:tcPr/>
                </a:tc>
                <a:extLst>
                  <a:ext uri="{0D108BD9-81ED-4DB2-BD59-A6C34878D82A}">
                    <a16:rowId xmlns:a16="http://schemas.microsoft.com/office/drawing/2014/main" val="3081701812"/>
                  </a:ext>
                </a:extLst>
              </a:tr>
              <a:tr h="591378">
                <a:tc>
                  <a:txBody>
                    <a:bodyPr/>
                    <a:lstStyle/>
                    <a:p>
                      <a:r>
                        <a:rPr kumimoji="1" lang="en-US" altLang="ja-JP" dirty="0"/>
                        <a:t>Resignation(n)</a:t>
                      </a:r>
                      <a:endParaRPr kumimoji="1" lang="ja-JP" altLang="en-US" dirty="0"/>
                    </a:p>
                  </a:txBody>
                  <a:tcPr/>
                </a:tc>
                <a:tc>
                  <a:txBody>
                    <a:bodyPr/>
                    <a:lstStyle/>
                    <a:p>
                      <a:r>
                        <a:rPr kumimoji="1" lang="en-US" altLang="ja-JP" dirty="0"/>
                        <a:t>The act of telling your employer that you are leaving your job</a:t>
                      </a:r>
                      <a:endParaRPr kumimoji="1" lang="ja-JP" altLang="en-US" dirty="0"/>
                    </a:p>
                  </a:txBody>
                  <a:tcPr/>
                </a:tc>
                <a:extLst>
                  <a:ext uri="{0D108BD9-81ED-4DB2-BD59-A6C34878D82A}">
                    <a16:rowId xmlns:a16="http://schemas.microsoft.com/office/drawing/2014/main" val="3466193922"/>
                  </a:ext>
                </a:extLst>
              </a:tr>
              <a:tr h="591378">
                <a:tc>
                  <a:txBody>
                    <a:bodyPr/>
                    <a:lstStyle/>
                    <a:p>
                      <a:r>
                        <a:rPr kumimoji="1" lang="en-US" altLang="ja-JP" dirty="0"/>
                        <a:t>Monsignor(n)</a:t>
                      </a:r>
                      <a:endParaRPr kumimoji="1" lang="ja-JP" altLang="en-US" dirty="0"/>
                    </a:p>
                  </a:txBody>
                  <a:tcPr/>
                </a:tc>
                <a:tc>
                  <a:txBody>
                    <a:bodyPr/>
                    <a:lstStyle/>
                    <a:p>
                      <a:r>
                        <a:rPr kumimoji="1" lang="en-US" altLang="ja-JP" dirty="0"/>
                        <a:t>A title used with the name of a Roman Catholic priest of high rank</a:t>
                      </a:r>
                      <a:endParaRPr kumimoji="1" lang="ja-JP" altLang="en-US" dirty="0"/>
                    </a:p>
                  </a:txBody>
                  <a:tcPr/>
                </a:tc>
                <a:extLst>
                  <a:ext uri="{0D108BD9-81ED-4DB2-BD59-A6C34878D82A}">
                    <a16:rowId xmlns:a16="http://schemas.microsoft.com/office/drawing/2014/main" val="3664578463"/>
                  </a:ext>
                </a:extLst>
              </a:tr>
              <a:tr h="591378">
                <a:tc>
                  <a:txBody>
                    <a:bodyPr/>
                    <a:lstStyle/>
                    <a:p>
                      <a:r>
                        <a:rPr kumimoji="1" lang="en-US" altLang="ja-JP" dirty="0"/>
                        <a:t>Relocate(v)</a:t>
                      </a:r>
                      <a:endParaRPr kumimoji="1" lang="ja-JP" altLang="en-US" dirty="0"/>
                    </a:p>
                  </a:txBody>
                  <a:tcPr/>
                </a:tc>
                <a:tc>
                  <a:txBody>
                    <a:bodyPr/>
                    <a:lstStyle/>
                    <a:p>
                      <a:r>
                        <a:rPr kumimoji="1" lang="en-US" altLang="ja-JP" dirty="0"/>
                        <a:t>To move or move something or someone from one place to another</a:t>
                      </a:r>
                      <a:endParaRPr kumimoji="1" lang="ja-JP" altLang="en-US" dirty="0"/>
                    </a:p>
                  </a:txBody>
                  <a:tcPr/>
                </a:tc>
                <a:extLst>
                  <a:ext uri="{0D108BD9-81ED-4DB2-BD59-A6C34878D82A}">
                    <a16:rowId xmlns:a16="http://schemas.microsoft.com/office/drawing/2014/main" val="1273258107"/>
                  </a:ext>
                </a:extLst>
              </a:tr>
              <a:tr h="591378">
                <a:tc>
                  <a:txBody>
                    <a:bodyPr/>
                    <a:lstStyle/>
                    <a:p>
                      <a:r>
                        <a:rPr kumimoji="1" lang="en-US" altLang="ja-JP" dirty="0"/>
                        <a:t>Obsolete(adj)</a:t>
                      </a:r>
                      <a:endParaRPr kumimoji="1" lang="ja-JP" altLang="en-US" dirty="0"/>
                    </a:p>
                  </a:txBody>
                  <a:tcPr/>
                </a:tc>
                <a:tc>
                  <a:txBody>
                    <a:bodyPr/>
                    <a:lstStyle/>
                    <a:p>
                      <a:r>
                        <a:rPr kumimoji="1" lang="en-US" altLang="ja-JP" dirty="0"/>
                        <a:t>Not in use anymore, having been replaced by something newer and better or more fashionable</a:t>
                      </a:r>
                      <a:endParaRPr kumimoji="1" lang="ja-JP" altLang="en-US" dirty="0"/>
                    </a:p>
                  </a:txBody>
                  <a:tcPr/>
                </a:tc>
                <a:extLst>
                  <a:ext uri="{0D108BD9-81ED-4DB2-BD59-A6C34878D82A}">
                    <a16:rowId xmlns:a16="http://schemas.microsoft.com/office/drawing/2014/main" val="125261928"/>
                  </a:ext>
                </a:extLst>
              </a:tr>
              <a:tr h="591378">
                <a:tc>
                  <a:txBody>
                    <a:bodyPr/>
                    <a:lstStyle/>
                    <a:p>
                      <a:r>
                        <a:rPr kumimoji="1" lang="en-US" altLang="ja-JP" dirty="0"/>
                        <a:t>Rabble(n)</a:t>
                      </a:r>
                      <a:endParaRPr kumimoji="1" lang="ja-JP" altLang="en-US" dirty="0"/>
                    </a:p>
                  </a:txBody>
                  <a:tcPr/>
                </a:tc>
                <a:tc>
                  <a:txBody>
                    <a:bodyPr/>
                    <a:lstStyle/>
                    <a:p>
                      <a:r>
                        <a:rPr kumimoji="1" lang="en-US" altLang="ja-JP" dirty="0"/>
                        <a:t>A large, noisy, uncontrolled group of people</a:t>
                      </a:r>
                      <a:endParaRPr kumimoji="1" lang="ja-JP" altLang="en-US" dirty="0"/>
                    </a:p>
                  </a:txBody>
                  <a:tcPr/>
                </a:tc>
                <a:extLst>
                  <a:ext uri="{0D108BD9-81ED-4DB2-BD59-A6C34878D82A}">
                    <a16:rowId xmlns:a16="http://schemas.microsoft.com/office/drawing/2014/main" val="498660734"/>
                  </a:ext>
                </a:extLst>
              </a:tr>
            </a:tbl>
          </a:graphicData>
        </a:graphic>
      </p:graphicFrame>
    </p:spTree>
    <p:extLst>
      <p:ext uri="{BB962C8B-B14F-4D97-AF65-F5344CB8AC3E}">
        <p14:creationId xmlns:p14="http://schemas.microsoft.com/office/powerpoint/2010/main" val="3647720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8502D-FA63-643E-ED11-6B79ECAC8AB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58E31AD-5415-A75A-7E91-78DE4E625DD3}"/>
              </a:ext>
            </a:extLst>
          </p:cNvPr>
          <p:cNvSpPr>
            <a:spLocks noGrp="1"/>
          </p:cNvSpPr>
          <p:nvPr>
            <p:ph type="title"/>
          </p:nvPr>
        </p:nvSpPr>
        <p:spPr/>
        <p:txBody>
          <a:bodyPr/>
          <a:lstStyle/>
          <a:p>
            <a:r>
              <a:rPr kumimoji="1" lang="en-US" altLang="ja-JP" b="1" dirty="0"/>
              <a:t>Vocabulary</a:t>
            </a:r>
            <a:endParaRPr kumimoji="1" lang="ja-JP" altLang="en-US" b="1" dirty="0"/>
          </a:p>
        </p:txBody>
      </p:sp>
      <p:sp>
        <p:nvSpPr>
          <p:cNvPr id="3" name="日付プレースホルダー 2">
            <a:extLst>
              <a:ext uri="{FF2B5EF4-FFF2-40B4-BE49-F238E27FC236}">
                <a16:creationId xmlns:a16="http://schemas.microsoft.com/office/drawing/2014/main" id="{94FD0573-7DD8-7C68-D273-97B9DFFB0FF8}"/>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graphicFrame>
        <p:nvGraphicFramePr>
          <p:cNvPr id="4" name="表 3">
            <a:extLst>
              <a:ext uri="{FF2B5EF4-FFF2-40B4-BE49-F238E27FC236}">
                <a16:creationId xmlns:a16="http://schemas.microsoft.com/office/drawing/2014/main" id="{E9B4F2AB-C78C-3353-BA76-A331C71FD3A6}"/>
              </a:ext>
            </a:extLst>
          </p:cNvPr>
          <p:cNvGraphicFramePr>
            <a:graphicFrameLocks noGrp="1"/>
          </p:cNvGraphicFramePr>
          <p:nvPr>
            <p:extLst>
              <p:ext uri="{D42A27DB-BD31-4B8C-83A1-F6EECF244321}">
                <p14:modId xmlns:p14="http://schemas.microsoft.com/office/powerpoint/2010/main" val="3430850691"/>
              </p:ext>
            </p:extLst>
          </p:nvPr>
        </p:nvGraphicFramePr>
        <p:xfrm>
          <a:off x="1097280" y="2166730"/>
          <a:ext cx="10058400" cy="4066098"/>
        </p:xfrm>
        <a:graphic>
          <a:graphicData uri="http://schemas.openxmlformats.org/drawingml/2006/table">
            <a:tbl>
              <a:tblPr firstRow="1" bandRow="1">
                <a:tableStyleId>{616DA210-FB5B-4158-B5E0-FEB733F419BA}</a:tableStyleId>
              </a:tblPr>
              <a:tblGrid>
                <a:gridCol w="5029200">
                  <a:extLst>
                    <a:ext uri="{9D8B030D-6E8A-4147-A177-3AD203B41FA5}">
                      <a16:colId xmlns:a16="http://schemas.microsoft.com/office/drawing/2014/main" val="1829391557"/>
                    </a:ext>
                  </a:extLst>
                </a:gridCol>
                <a:gridCol w="5029200">
                  <a:extLst>
                    <a:ext uri="{9D8B030D-6E8A-4147-A177-3AD203B41FA5}">
                      <a16:colId xmlns:a16="http://schemas.microsoft.com/office/drawing/2014/main" val="2883982418"/>
                    </a:ext>
                  </a:extLst>
                </a:gridCol>
              </a:tblGrid>
              <a:tr h="591378">
                <a:tc>
                  <a:txBody>
                    <a:bodyPr/>
                    <a:lstStyle/>
                    <a:p>
                      <a:r>
                        <a:rPr kumimoji="1" lang="en-US" altLang="ja-JP" dirty="0"/>
                        <a:t>word</a:t>
                      </a:r>
                      <a:endParaRPr kumimoji="1" lang="ja-JP" altLang="en-US" dirty="0"/>
                    </a:p>
                  </a:txBody>
                  <a:tcPr/>
                </a:tc>
                <a:tc>
                  <a:txBody>
                    <a:bodyPr/>
                    <a:lstStyle/>
                    <a:p>
                      <a:r>
                        <a:rPr kumimoji="1" lang="en-US" altLang="ja-JP" dirty="0"/>
                        <a:t>definition</a:t>
                      </a:r>
                      <a:endParaRPr kumimoji="1" lang="ja-JP" altLang="en-US" dirty="0"/>
                    </a:p>
                  </a:txBody>
                  <a:tcPr/>
                </a:tc>
                <a:extLst>
                  <a:ext uri="{0D108BD9-81ED-4DB2-BD59-A6C34878D82A}">
                    <a16:rowId xmlns:a16="http://schemas.microsoft.com/office/drawing/2014/main" val="3081701812"/>
                  </a:ext>
                </a:extLst>
              </a:tr>
              <a:tr h="591378">
                <a:tc>
                  <a:txBody>
                    <a:bodyPr/>
                    <a:lstStyle/>
                    <a:p>
                      <a:r>
                        <a:rPr kumimoji="1" lang="en-US" altLang="ja-JP" dirty="0"/>
                        <a:t>Rouse(v)</a:t>
                      </a:r>
                      <a:endParaRPr kumimoji="1" lang="ja-JP" altLang="en-US" dirty="0"/>
                    </a:p>
                  </a:txBody>
                  <a:tcPr/>
                </a:tc>
                <a:tc>
                  <a:txBody>
                    <a:bodyPr/>
                    <a:lstStyle/>
                    <a:p>
                      <a:r>
                        <a:rPr kumimoji="1" lang="en-US" altLang="ja-JP" dirty="0"/>
                        <a:t>To wake someone up or make someone more active of excited</a:t>
                      </a:r>
                      <a:endParaRPr kumimoji="1" lang="ja-JP" altLang="en-US" dirty="0"/>
                    </a:p>
                  </a:txBody>
                  <a:tcPr/>
                </a:tc>
                <a:extLst>
                  <a:ext uri="{0D108BD9-81ED-4DB2-BD59-A6C34878D82A}">
                    <a16:rowId xmlns:a16="http://schemas.microsoft.com/office/drawing/2014/main" val="3466193922"/>
                  </a:ext>
                </a:extLst>
              </a:tr>
              <a:tr h="591378">
                <a:tc>
                  <a:txBody>
                    <a:bodyPr/>
                    <a:lstStyle/>
                    <a:p>
                      <a:r>
                        <a:rPr kumimoji="1" lang="en-US" altLang="ja-JP" dirty="0"/>
                        <a:t>Sweep(v)</a:t>
                      </a:r>
                      <a:endParaRPr kumimoji="1" lang="ja-JP" altLang="en-US" dirty="0"/>
                    </a:p>
                  </a:txBody>
                  <a:tcPr/>
                </a:tc>
                <a:tc>
                  <a:txBody>
                    <a:bodyPr/>
                    <a:lstStyle/>
                    <a:p>
                      <a:r>
                        <a:rPr kumimoji="1" lang="en-US" altLang="ja-JP" dirty="0"/>
                        <a:t>To clean something, especially a floor by using a brush to collect the dirt into one place from which it can be removed</a:t>
                      </a:r>
                      <a:endParaRPr kumimoji="1" lang="ja-JP" altLang="en-US" dirty="0"/>
                    </a:p>
                  </a:txBody>
                  <a:tcPr/>
                </a:tc>
                <a:extLst>
                  <a:ext uri="{0D108BD9-81ED-4DB2-BD59-A6C34878D82A}">
                    <a16:rowId xmlns:a16="http://schemas.microsoft.com/office/drawing/2014/main" val="3664578463"/>
                  </a:ext>
                </a:extLst>
              </a:tr>
              <a:tr h="591378">
                <a:tc>
                  <a:txBody>
                    <a:bodyPr/>
                    <a:lstStyle/>
                    <a:p>
                      <a:r>
                        <a:rPr kumimoji="1" lang="en-US" altLang="ja-JP" dirty="0"/>
                        <a:t>Vanish(v)</a:t>
                      </a:r>
                      <a:endParaRPr kumimoji="1" lang="ja-JP" altLang="en-US" dirty="0"/>
                    </a:p>
                  </a:txBody>
                  <a:tcPr/>
                </a:tc>
                <a:tc>
                  <a:txBody>
                    <a:bodyPr/>
                    <a:lstStyle/>
                    <a:p>
                      <a:r>
                        <a:rPr kumimoji="1" lang="en-US" altLang="ja-JP" dirty="0"/>
                        <a:t>To disappear or stop being present or existing especially in a sudden, surprising way</a:t>
                      </a:r>
                      <a:endParaRPr kumimoji="1" lang="ja-JP" altLang="en-US" dirty="0"/>
                    </a:p>
                  </a:txBody>
                  <a:tcPr/>
                </a:tc>
                <a:extLst>
                  <a:ext uri="{0D108BD9-81ED-4DB2-BD59-A6C34878D82A}">
                    <a16:rowId xmlns:a16="http://schemas.microsoft.com/office/drawing/2014/main" val="1273258107"/>
                  </a:ext>
                </a:extLst>
              </a:tr>
              <a:tr h="591378">
                <a:tc>
                  <a:txBody>
                    <a:bodyPr/>
                    <a:lstStyle/>
                    <a:p>
                      <a:r>
                        <a:rPr kumimoji="1" lang="en-US" altLang="ja-JP" dirty="0"/>
                        <a:t>Formidable(adj)</a:t>
                      </a:r>
                      <a:endParaRPr kumimoji="1" lang="ja-JP" altLang="en-US" dirty="0"/>
                    </a:p>
                  </a:txBody>
                  <a:tcPr/>
                </a:tc>
                <a:tc>
                  <a:txBody>
                    <a:bodyPr/>
                    <a:lstStyle/>
                    <a:p>
                      <a:r>
                        <a:rPr kumimoji="1" lang="en-US" altLang="ja-JP" dirty="0"/>
                        <a:t>Strong and powerful, and therefore difficult to deal with if opposed to you</a:t>
                      </a:r>
                      <a:endParaRPr kumimoji="1" lang="ja-JP" altLang="en-US" dirty="0"/>
                    </a:p>
                  </a:txBody>
                  <a:tcPr/>
                </a:tc>
                <a:extLst>
                  <a:ext uri="{0D108BD9-81ED-4DB2-BD59-A6C34878D82A}">
                    <a16:rowId xmlns:a16="http://schemas.microsoft.com/office/drawing/2014/main" val="125261928"/>
                  </a:ext>
                </a:extLst>
              </a:tr>
              <a:tr h="591378">
                <a:tc>
                  <a:txBody>
                    <a:bodyPr/>
                    <a:lstStyle/>
                    <a:p>
                      <a:r>
                        <a:rPr kumimoji="1" lang="en-US" altLang="ja-JP" dirty="0"/>
                        <a:t>Relic(n)</a:t>
                      </a:r>
                      <a:endParaRPr kumimoji="1" lang="ja-JP" altLang="en-US" dirty="0"/>
                    </a:p>
                  </a:txBody>
                  <a:tcPr/>
                </a:tc>
                <a:tc>
                  <a:txBody>
                    <a:bodyPr/>
                    <a:lstStyle/>
                    <a:p>
                      <a:r>
                        <a:rPr kumimoji="1" lang="en-US" altLang="ja-JP" dirty="0"/>
                        <a:t>An object, tradition, or system from the past that continues to exist</a:t>
                      </a:r>
                      <a:endParaRPr kumimoji="1" lang="ja-JP" altLang="en-US" dirty="0"/>
                    </a:p>
                  </a:txBody>
                  <a:tcPr/>
                </a:tc>
                <a:extLst>
                  <a:ext uri="{0D108BD9-81ED-4DB2-BD59-A6C34878D82A}">
                    <a16:rowId xmlns:a16="http://schemas.microsoft.com/office/drawing/2014/main" val="498660734"/>
                  </a:ext>
                </a:extLst>
              </a:tr>
            </a:tbl>
          </a:graphicData>
        </a:graphic>
      </p:graphicFrame>
    </p:spTree>
    <p:extLst>
      <p:ext uri="{BB962C8B-B14F-4D97-AF65-F5344CB8AC3E}">
        <p14:creationId xmlns:p14="http://schemas.microsoft.com/office/powerpoint/2010/main" val="3700098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1EDF0-5D27-C960-DF90-AAD34D0216A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C089767-97F9-1519-FDF3-6F111B10C77E}"/>
              </a:ext>
            </a:extLst>
          </p:cNvPr>
          <p:cNvSpPr>
            <a:spLocks noGrp="1"/>
          </p:cNvSpPr>
          <p:nvPr>
            <p:ph type="title"/>
          </p:nvPr>
        </p:nvSpPr>
        <p:spPr/>
        <p:txBody>
          <a:bodyPr/>
          <a:lstStyle/>
          <a:p>
            <a:r>
              <a:rPr kumimoji="1" lang="en-US" altLang="ja-JP" b="1" dirty="0"/>
              <a:t>Vocabulary</a:t>
            </a:r>
            <a:endParaRPr kumimoji="1" lang="ja-JP" altLang="en-US" b="1" dirty="0"/>
          </a:p>
        </p:txBody>
      </p:sp>
      <p:sp>
        <p:nvSpPr>
          <p:cNvPr id="3" name="日付プレースホルダー 2">
            <a:extLst>
              <a:ext uri="{FF2B5EF4-FFF2-40B4-BE49-F238E27FC236}">
                <a16:creationId xmlns:a16="http://schemas.microsoft.com/office/drawing/2014/main" id="{EE3046C2-1CCE-0563-EABE-141E2B61D886}"/>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graphicFrame>
        <p:nvGraphicFramePr>
          <p:cNvPr id="4" name="表 3">
            <a:extLst>
              <a:ext uri="{FF2B5EF4-FFF2-40B4-BE49-F238E27FC236}">
                <a16:creationId xmlns:a16="http://schemas.microsoft.com/office/drawing/2014/main" id="{28D917D7-833E-7C62-8410-0771A341CEF1}"/>
              </a:ext>
            </a:extLst>
          </p:cNvPr>
          <p:cNvGraphicFramePr>
            <a:graphicFrameLocks noGrp="1"/>
          </p:cNvGraphicFramePr>
          <p:nvPr>
            <p:extLst>
              <p:ext uri="{D42A27DB-BD31-4B8C-83A1-F6EECF244321}">
                <p14:modId xmlns:p14="http://schemas.microsoft.com/office/powerpoint/2010/main" val="1317764789"/>
              </p:ext>
            </p:extLst>
          </p:nvPr>
        </p:nvGraphicFramePr>
        <p:xfrm>
          <a:off x="1097280" y="2166730"/>
          <a:ext cx="10058400" cy="2420178"/>
        </p:xfrm>
        <a:graphic>
          <a:graphicData uri="http://schemas.openxmlformats.org/drawingml/2006/table">
            <a:tbl>
              <a:tblPr firstRow="1" bandRow="1">
                <a:tableStyleId>{616DA210-FB5B-4158-B5E0-FEB733F419BA}</a:tableStyleId>
              </a:tblPr>
              <a:tblGrid>
                <a:gridCol w="5029200">
                  <a:extLst>
                    <a:ext uri="{9D8B030D-6E8A-4147-A177-3AD203B41FA5}">
                      <a16:colId xmlns:a16="http://schemas.microsoft.com/office/drawing/2014/main" val="1829391557"/>
                    </a:ext>
                  </a:extLst>
                </a:gridCol>
                <a:gridCol w="5029200">
                  <a:extLst>
                    <a:ext uri="{9D8B030D-6E8A-4147-A177-3AD203B41FA5}">
                      <a16:colId xmlns:a16="http://schemas.microsoft.com/office/drawing/2014/main" val="2883982418"/>
                    </a:ext>
                  </a:extLst>
                </a:gridCol>
              </a:tblGrid>
              <a:tr h="591378">
                <a:tc>
                  <a:txBody>
                    <a:bodyPr/>
                    <a:lstStyle/>
                    <a:p>
                      <a:r>
                        <a:rPr kumimoji="1" lang="en-US" altLang="ja-JP" dirty="0"/>
                        <a:t>word</a:t>
                      </a:r>
                      <a:endParaRPr kumimoji="1" lang="ja-JP" altLang="en-US" dirty="0"/>
                    </a:p>
                  </a:txBody>
                  <a:tcPr/>
                </a:tc>
                <a:tc>
                  <a:txBody>
                    <a:bodyPr/>
                    <a:lstStyle/>
                    <a:p>
                      <a:r>
                        <a:rPr kumimoji="1" lang="en-US" altLang="ja-JP" dirty="0"/>
                        <a:t>definition</a:t>
                      </a:r>
                      <a:endParaRPr kumimoji="1" lang="ja-JP" altLang="en-US" dirty="0"/>
                    </a:p>
                  </a:txBody>
                  <a:tcPr/>
                </a:tc>
                <a:extLst>
                  <a:ext uri="{0D108BD9-81ED-4DB2-BD59-A6C34878D82A}">
                    <a16:rowId xmlns:a16="http://schemas.microsoft.com/office/drawing/2014/main" val="3081701812"/>
                  </a:ext>
                </a:extLst>
              </a:tr>
              <a:tr h="591378">
                <a:tc>
                  <a:txBody>
                    <a:bodyPr/>
                    <a:lstStyle/>
                    <a:p>
                      <a:r>
                        <a:rPr kumimoji="1" lang="en-US" altLang="ja-JP" dirty="0"/>
                        <a:t>Misplace(v)</a:t>
                      </a:r>
                      <a:endParaRPr kumimoji="1" lang="ja-JP" altLang="en-US" dirty="0"/>
                    </a:p>
                  </a:txBody>
                  <a:tcPr/>
                </a:tc>
                <a:tc>
                  <a:txBody>
                    <a:bodyPr/>
                    <a:lstStyle/>
                    <a:p>
                      <a:r>
                        <a:rPr kumimoji="1" lang="en-US" altLang="ja-JP" dirty="0"/>
                        <a:t>To lose something temporarily</a:t>
                      </a:r>
                      <a:r>
                        <a:rPr kumimoji="1" lang="en-US" altLang="ja-JP" baseline="0" dirty="0"/>
                        <a:t> by forgetting there you have put it</a:t>
                      </a:r>
                      <a:endParaRPr kumimoji="1" lang="ja-JP" altLang="en-US" dirty="0"/>
                    </a:p>
                  </a:txBody>
                  <a:tcPr/>
                </a:tc>
                <a:extLst>
                  <a:ext uri="{0D108BD9-81ED-4DB2-BD59-A6C34878D82A}">
                    <a16:rowId xmlns:a16="http://schemas.microsoft.com/office/drawing/2014/main" val="3466193922"/>
                  </a:ext>
                </a:extLst>
              </a:tr>
              <a:tr h="591378">
                <a:tc>
                  <a:txBody>
                    <a:bodyPr/>
                    <a:lstStyle/>
                    <a:p>
                      <a:r>
                        <a:rPr kumimoji="1" lang="en-US" altLang="ja-JP" dirty="0"/>
                        <a:t>Tambourine(n)</a:t>
                      </a:r>
                      <a:endParaRPr kumimoji="1" lang="ja-JP" altLang="en-US" dirty="0"/>
                    </a:p>
                  </a:txBody>
                  <a:tcPr/>
                </a:tc>
                <a:tc>
                  <a:txBody>
                    <a:bodyPr/>
                    <a:lstStyle/>
                    <a:p>
                      <a:r>
                        <a:rPr kumimoji="1" lang="en-US" altLang="ja-JP" dirty="0"/>
                        <a:t>A small musical instrument consisting of a circular wooden frame with metal discs loosely attached to it, shaken of his with the hand to make the discs ring</a:t>
                      </a:r>
                      <a:endParaRPr kumimoji="1" lang="ja-JP" altLang="en-US" dirty="0"/>
                    </a:p>
                  </a:txBody>
                  <a:tcPr/>
                </a:tc>
                <a:extLst>
                  <a:ext uri="{0D108BD9-81ED-4DB2-BD59-A6C34878D82A}">
                    <a16:rowId xmlns:a16="http://schemas.microsoft.com/office/drawing/2014/main" val="3664578463"/>
                  </a:ext>
                </a:extLst>
              </a:tr>
            </a:tbl>
          </a:graphicData>
        </a:graphic>
      </p:graphicFrame>
    </p:spTree>
    <p:extLst>
      <p:ext uri="{BB962C8B-B14F-4D97-AF65-F5344CB8AC3E}">
        <p14:creationId xmlns:p14="http://schemas.microsoft.com/office/powerpoint/2010/main" val="3806689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DAD1B-F00C-D002-D4FF-F2FF1E6F235B}"/>
              </a:ext>
            </a:extLst>
          </p:cNvPr>
          <p:cNvSpPr>
            <a:spLocks noGrp="1"/>
          </p:cNvSpPr>
          <p:nvPr>
            <p:ph type="title"/>
          </p:nvPr>
        </p:nvSpPr>
        <p:spPr/>
        <p:txBody>
          <a:bodyPr/>
          <a:lstStyle/>
          <a:p>
            <a:r>
              <a:rPr kumimoji="1" lang="en-US" altLang="ja-JP" b="1" dirty="0"/>
              <a:t>Engaging Questions 1 </a:t>
            </a:r>
            <a:br>
              <a:rPr kumimoji="1" lang="en-US" altLang="ja-JP" b="1" dirty="0"/>
            </a:br>
            <a:r>
              <a:rPr kumimoji="1" lang="en-US" altLang="ja-JP" b="1" dirty="0"/>
              <a:t>Comprehension check</a:t>
            </a:r>
            <a:endParaRPr kumimoji="1" lang="ja-JP" altLang="en-US" b="1" dirty="0"/>
          </a:p>
        </p:txBody>
      </p:sp>
      <p:sp>
        <p:nvSpPr>
          <p:cNvPr id="3" name="日付プレースホルダー 2">
            <a:extLst>
              <a:ext uri="{FF2B5EF4-FFF2-40B4-BE49-F238E27FC236}">
                <a16:creationId xmlns:a16="http://schemas.microsoft.com/office/drawing/2014/main" id="{E012A1D1-8ED5-7574-D66B-2485CF13BF24}"/>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sp>
        <p:nvSpPr>
          <p:cNvPr id="5" name="テキスト ボックス 4">
            <a:extLst>
              <a:ext uri="{FF2B5EF4-FFF2-40B4-BE49-F238E27FC236}">
                <a16:creationId xmlns:a16="http://schemas.microsoft.com/office/drawing/2014/main" id="{FB3D091B-F6CE-4B11-21EB-047ECA63DFC7}"/>
              </a:ext>
            </a:extLst>
          </p:cNvPr>
          <p:cNvSpPr txBox="1"/>
          <p:nvPr/>
        </p:nvSpPr>
        <p:spPr>
          <a:xfrm>
            <a:off x="809017" y="2036165"/>
            <a:ext cx="10573965" cy="3785652"/>
          </a:xfrm>
          <a:prstGeom prst="rect">
            <a:avLst/>
          </a:prstGeom>
          <a:noFill/>
        </p:spPr>
        <p:txBody>
          <a:bodyPr wrap="square" rtlCol="0">
            <a:spAutoFit/>
          </a:bodyPr>
          <a:lstStyle/>
          <a:p>
            <a:r>
              <a:rPr kumimoji="1" lang="en-US" altLang="ja-JP" sz="2400" b="1" dirty="0"/>
              <a:t>True or False</a:t>
            </a:r>
          </a:p>
          <a:p>
            <a:endParaRPr kumimoji="1" lang="en-US" altLang="ja-JP" sz="2400" b="1" dirty="0"/>
          </a:p>
          <a:p>
            <a:pPr marL="342900" indent="-342900">
              <a:buAutoNum type="arabicPeriod"/>
            </a:pPr>
            <a:r>
              <a:rPr kumimoji="1" lang="en-US" altLang="ja-JP" sz="2400" dirty="0"/>
              <a:t>Reverend Mother was fired by monsignor O’hara.</a:t>
            </a:r>
          </a:p>
          <a:p>
            <a:pPr marL="342900" indent="-342900">
              <a:buAutoNum type="arabicPeriod"/>
            </a:pPr>
            <a:r>
              <a:rPr kumimoji="1" lang="en-US" altLang="ja-JP" sz="2400" dirty="0"/>
              <a:t>Reverend Mother thinks that she is of no use in this monastery.</a:t>
            </a:r>
          </a:p>
          <a:p>
            <a:pPr marL="342900" indent="-342900">
              <a:buAutoNum type="arabicPeriod"/>
            </a:pPr>
            <a:r>
              <a:rPr kumimoji="1" lang="en-US" altLang="ja-JP" sz="2400" dirty="0"/>
              <a:t>Sister Mary Clarence has already worked in the monastery for one year.</a:t>
            </a:r>
          </a:p>
          <a:p>
            <a:pPr marL="342900" indent="-342900">
              <a:buAutoNum type="arabicPeriod"/>
            </a:pPr>
            <a:r>
              <a:rPr kumimoji="1" lang="en-US" altLang="ja-JP" sz="2400" dirty="0"/>
              <a:t>Reverend Mother thinks that her way of managing the monastery is outdated.</a:t>
            </a:r>
          </a:p>
          <a:p>
            <a:pPr marL="342900" indent="-342900">
              <a:buAutoNum type="arabicPeriod"/>
            </a:pPr>
            <a:r>
              <a:rPr kumimoji="1" lang="en-US" altLang="ja-JP" sz="2400" dirty="0"/>
              <a:t>Finally Reverend Mother admitted that Sister Mary Clarence’s reform was good. </a:t>
            </a:r>
          </a:p>
          <a:p>
            <a:pPr marL="342900" indent="-342900">
              <a:buAutoNum type="arabicPeriod"/>
            </a:pPr>
            <a:r>
              <a:rPr kumimoji="1" lang="en-US" altLang="ja-JP" sz="2400" dirty="0"/>
              <a:t>Sister Mary Clarence believes that Reverend mother can continue the changes.</a:t>
            </a:r>
            <a:endParaRPr kumimoji="1" lang="ja-JP" altLang="en-US" sz="2400" dirty="0"/>
          </a:p>
        </p:txBody>
      </p:sp>
    </p:spTree>
    <p:extLst>
      <p:ext uri="{BB962C8B-B14F-4D97-AF65-F5344CB8AC3E}">
        <p14:creationId xmlns:p14="http://schemas.microsoft.com/office/powerpoint/2010/main" val="3152870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235B7-BB1F-ECB9-E6AE-43AD5C1DF08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DCE5E59-34C7-49CB-80B1-F713538C8B5A}"/>
              </a:ext>
            </a:extLst>
          </p:cNvPr>
          <p:cNvSpPr>
            <a:spLocks noGrp="1"/>
          </p:cNvSpPr>
          <p:nvPr>
            <p:ph type="title"/>
          </p:nvPr>
        </p:nvSpPr>
        <p:spPr/>
        <p:txBody>
          <a:bodyPr/>
          <a:lstStyle/>
          <a:p>
            <a:r>
              <a:rPr kumimoji="1" lang="en-US" altLang="ja-JP" b="1" dirty="0"/>
              <a:t>Engaging Questions</a:t>
            </a:r>
            <a:r>
              <a:rPr lang="en-US" altLang="ja-JP" b="1" dirty="0"/>
              <a:t> 2  </a:t>
            </a:r>
            <a:br>
              <a:rPr lang="en-US" altLang="ja-JP" b="1" dirty="0"/>
            </a:br>
            <a:r>
              <a:rPr lang="en-US" altLang="ja-JP" b="1" dirty="0"/>
              <a:t>Dictation</a:t>
            </a:r>
            <a:endParaRPr kumimoji="1" lang="ja-JP" altLang="en-US" b="1" dirty="0"/>
          </a:p>
        </p:txBody>
      </p:sp>
      <p:sp>
        <p:nvSpPr>
          <p:cNvPr id="3" name="日付プレースホルダー 2">
            <a:extLst>
              <a:ext uri="{FF2B5EF4-FFF2-40B4-BE49-F238E27FC236}">
                <a16:creationId xmlns:a16="http://schemas.microsoft.com/office/drawing/2014/main" id="{EBD095CB-64EB-5EDE-C279-E56CEDD52389}"/>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sp>
        <p:nvSpPr>
          <p:cNvPr id="4" name="テキスト ボックス 3">
            <a:extLst>
              <a:ext uri="{FF2B5EF4-FFF2-40B4-BE49-F238E27FC236}">
                <a16:creationId xmlns:a16="http://schemas.microsoft.com/office/drawing/2014/main" id="{758DCADF-E23B-E8EE-A877-2A7C094A6A55}"/>
              </a:ext>
            </a:extLst>
          </p:cNvPr>
          <p:cNvSpPr txBox="1"/>
          <p:nvPr/>
        </p:nvSpPr>
        <p:spPr>
          <a:xfrm>
            <a:off x="495300" y="2199273"/>
            <a:ext cx="11262360" cy="3785652"/>
          </a:xfrm>
          <a:prstGeom prst="rect">
            <a:avLst/>
          </a:prstGeom>
          <a:noFill/>
        </p:spPr>
        <p:txBody>
          <a:bodyPr wrap="square" rtlCol="0">
            <a:spAutoFit/>
          </a:bodyPr>
          <a:lstStyle/>
          <a:p>
            <a:r>
              <a:rPr kumimoji="1" lang="en-US" altLang="ja-JP" sz="2000" dirty="0"/>
              <a:t>A) Well. Seems like your (		) (		) (		) (		).</a:t>
            </a:r>
          </a:p>
          <a:p>
            <a:r>
              <a:rPr kumimoji="1" lang="ja-JP" altLang="en-US" sz="2000" dirty="0"/>
              <a:t>（</a:t>
            </a:r>
            <a:r>
              <a:rPr kumimoji="1" lang="en-US" altLang="ja-JP" sz="2000" dirty="0"/>
              <a:t>0:00~)</a:t>
            </a:r>
          </a:p>
          <a:p>
            <a:r>
              <a:rPr kumimoji="1" lang="en-US" altLang="ja-JP" sz="2000" dirty="0"/>
              <a:t>B) I’ve asked to be relocated as soon as possible. But why? I must go where (		) (	) (    	) (	) (	).</a:t>
            </a:r>
          </a:p>
          <a:p>
            <a:r>
              <a:rPr kumimoji="1" lang="en-US" altLang="ja-JP" sz="2000" dirty="0"/>
              <a:t>(0:19~)</a:t>
            </a:r>
          </a:p>
          <a:p>
            <a:r>
              <a:rPr kumimoji="1" lang="en-US" altLang="ja-JP" sz="2000" dirty="0"/>
              <a:t>C) Look, everything that’s happening here is a good thing. Sister, you can (	       ) (	 ) (		) (      ) (      ).</a:t>
            </a:r>
          </a:p>
          <a:p>
            <a:r>
              <a:rPr kumimoji="1" lang="en-US" altLang="ja-JP" sz="2000" dirty="0"/>
              <a:t>(0:48~)</a:t>
            </a:r>
          </a:p>
          <a:p>
            <a:r>
              <a:rPr kumimoji="1" lang="en-US" altLang="ja-JP" sz="2000" dirty="0"/>
              <a:t>D) Mary Clarence, (   ) (    ) (	) (	) to rabble rouse to sweep into town</a:t>
            </a:r>
          </a:p>
          <a:p>
            <a:r>
              <a:rPr kumimoji="1" lang="en-US" altLang="ja-JP" sz="2000" dirty="0"/>
              <a:t>(0:56~)</a:t>
            </a:r>
          </a:p>
          <a:p>
            <a:r>
              <a:rPr kumimoji="1" lang="en-US" altLang="ja-JP" sz="2000" dirty="0"/>
              <a:t>E) They imagine this neighborhood to be some sort of ( </a:t>
            </a:r>
            <a:r>
              <a:rPr kumimoji="1" lang="en-US" altLang="ja-JP" sz="2000" dirty="0">
                <a:solidFill>
                  <a:schemeClr val="bg1"/>
                </a:solidFill>
              </a:rPr>
              <a:t>(delightful</a:t>
            </a:r>
            <a:r>
              <a:rPr kumimoji="1" lang="en-US" altLang="ja-JP" sz="2000" dirty="0"/>
              <a:t>) (</a:t>
            </a:r>
            <a:r>
              <a:rPr kumimoji="1" lang="en-US" altLang="ja-JP" sz="2000" dirty="0">
                <a:solidFill>
                  <a:schemeClr val="bg1"/>
                </a:solidFill>
              </a:rPr>
              <a:t>ongoing </a:t>
            </a:r>
            <a:r>
              <a:rPr kumimoji="1" lang="en-US" altLang="ja-JP" sz="2000" dirty="0"/>
              <a:t>) (</a:t>
            </a:r>
            <a:r>
              <a:rPr kumimoji="1" lang="en-US" altLang="ja-JP" sz="2000" dirty="0">
                <a:solidFill>
                  <a:schemeClr val="bg1"/>
                </a:solidFill>
              </a:rPr>
              <a:t>bake    </a:t>
            </a:r>
            <a:r>
              <a:rPr kumimoji="1" lang="en-US" altLang="ja-JP" sz="2000" dirty="0"/>
              <a:t>) (</a:t>
            </a:r>
            <a:r>
              <a:rPr kumimoji="1" lang="en-US" altLang="ja-JP" sz="2000" dirty="0">
                <a:solidFill>
                  <a:schemeClr val="bg1"/>
                </a:solidFill>
              </a:rPr>
              <a:t>sale   </a:t>
            </a:r>
            <a:r>
              <a:rPr kumimoji="1" lang="en-US" altLang="ja-JP" sz="2000" dirty="0"/>
              <a:t>)</a:t>
            </a:r>
          </a:p>
          <a:p>
            <a:r>
              <a:rPr kumimoji="1" lang="en-US" altLang="ja-JP" sz="2000" dirty="0"/>
              <a:t>(1:05)</a:t>
            </a:r>
            <a:endParaRPr kumimoji="1" lang="ja-JP" altLang="en-US" sz="2000" dirty="0"/>
          </a:p>
        </p:txBody>
      </p:sp>
    </p:spTree>
    <p:extLst>
      <p:ext uri="{BB962C8B-B14F-4D97-AF65-F5344CB8AC3E}">
        <p14:creationId xmlns:p14="http://schemas.microsoft.com/office/powerpoint/2010/main" val="1212675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B190C-FF9F-258F-AE34-7A85AF3BC22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0F2275F-D0C8-957F-C516-148BE5F2B2DC}"/>
              </a:ext>
            </a:extLst>
          </p:cNvPr>
          <p:cNvSpPr>
            <a:spLocks noGrp="1"/>
          </p:cNvSpPr>
          <p:nvPr>
            <p:ph type="title"/>
          </p:nvPr>
        </p:nvSpPr>
        <p:spPr/>
        <p:txBody>
          <a:bodyPr/>
          <a:lstStyle/>
          <a:p>
            <a:r>
              <a:rPr lang="en-US" altLang="ja-JP" b="1" dirty="0"/>
              <a:t>Post-task</a:t>
            </a:r>
            <a:br>
              <a:rPr lang="en-US" altLang="ja-JP" b="1" dirty="0"/>
            </a:br>
            <a:r>
              <a:rPr lang="en-US" altLang="ja-JP" b="1" dirty="0"/>
              <a:t>What I learned from this clip?</a:t>
            </a:r>
            <a:endParaRPr kumimoji="1" lang="ja-JP" altLang="en-US" b="1" dirty="0"/>
          </a:p>
        </p:txBody>
      </p:sp>
      <p:sp>
        <p:nvSpPr>
          <p:cNvPr id="3" name="日付プレースホルダー 2">
            <a:extLst>
              <a:ext uri="{FF2B5EF4-FFF2-40B4-BE49-F238E27FC236}">
                <a16:creationId xmlns:a16="http://schemas.microsoft.com/office/drawing/2014/main" id="{DD428A92-2CAA-2294-3DA0-E357DEF31D20}"/>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sp>
        <p:nvSpPr>
          <p:cNvPr id="5" name="テキスト ボックス 4">
            <a:extLst>
              <a:ext uri="{FF2B5EF4-FFF2-40B4-BE49-F238E27FC236}">
                <a16:creationId xmlns:a16="http://schemas.microsoft.com/office/drawing/2014/main" id="{09ABC1FD-37DA-6FA5-2C25-A2179A394746}"/>
              </a:ext>
            </a:extLst>
          </p:cNvPr>
          <p:cNvSpPr txBox="1"/>
          <p:nvPr/>
        </p:nvSpPr>
        <p:spPr>
          <a:xfrm>
            <a:off x="1168121" y="2503981"/>
            <a:ext cx="10058401" cy="3108543"/>
          </a:xfrm>
          <a:prstGeom prst="rect">
            <a:avLst/>
          </a:prstGeom>
          <a:solidFill>
            <a:schemeClr val="accent3">
              <a:lumMod val="60000"/>
              <a:lumOff val="40000"/>
            </a:schemeClr>
          </a:solidFill>
        </p:spPr>
        <p:txBody>
          <a:bodyPr wrap="square" rtlCol="0">
            <a:spAutoFit/>
          </a:bodyPr>
          <a:lstStyle/>
          <a:p>
            <a:r>
              <a:rPr kumimoji="1" lang="en-US" altLang="ja-JP" sz="2800" b="1" dirty="0"/>
              <a:t>Conflict among people who engage in religion</a:t>
            </a:r>
          </a:p>
          <a:p>
            <a:r>
              <a:rPr kumimoji="1" lang="en-US" altLang="ja-JP" sz="2800" dirty="0"/>
              <a:t>From this scene, I learned that religious leaders may face the problem whether they adjust to the changes of the time or keep their tradition. It is a very difficult issue. This is because if they don’t adopt new things, people, especially the young will lose interests in their religion, but if they change everything, they might lose their tradition and the value of their religion.</a:t>
            </a:r>
            <a:endParaRPr kumimoji="1" lang="ja-JP" altLang="en-US" sz="2800" dirty="0"/>
          </a:p>
        </p:txBody>
      </p:sp>
    </p:spTree>
    <p:extLst>
      <p:ext uri="{BB962C8B-B14F-4D97-AF65-F5344CB8AC3E}">
        <p14:creationId xmlns:p14="http://schemas.microsoft.com/office/powerpoint/2010/main" val="2241420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54862-4AA9-EC39-14E9-1E5FCCEB4E1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53E16AC-C40E-3F53-2815-45BE5C897E86}"/>
              </a:ext>
            </a:extLst>
          </p:cNvPr>
          <p:cNvSpPr>
            <a:spLocks noGrp="1"/>
          </p:cNvSpPr>
          <p:nvPr>
            <p:ph type="title"/>
          </p:nvPr>
        </p:nvSpPr>
        <p:spPr/>
        <p:txBody>
          <a:bodyPr/>
          <a:lstStyle/>
          <a:p>
            <a:r>
              <a:rPr lang="en-US" altLang="ja-JP" b="1" dirty="0"/>
              <a:t>Post-task</a:t>
            </a:r>
            <a:br>
              <a:rPr lang="en-US" altLang="ja-JP" b="1" dirty="0"/>
            </a:br>
            <a:r>
              <a:rPr lang="en-US" altLang="ja-JP" b="1" dirty="0"/>
              <a:t>What I learned from this clip?</a:t>
            </a:r>
            <a:endParaRPr kumimoji="1" lang="ja-JP" altLang="en-US" b="1" dirty="0"/>
          </a:p>
        </p:txBody>
      </p:sp>
      <p:sp>
        <p:nvSpPr>
          <p:cNvPr id="3" name="日付プレースホルダー 2">
            <a:extLst>
              <a:ext uri="{FF2B5EF4-FFF2-40B4-BE49-F238E27FC236}">
                <a16:creationId xmlns:a16="http://schemas.microsoft.com/office/drawing/2014/main" id="{0378EB17-8D6D-6762-979E-D6750394C976}"/>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sp>
        <p:nvSpPr>
          <p:cNvPr id="6" name="テキスト ボックス 5">
            <a:extLst>
              <a:ext uri="{FF2B5EF4-FFF2-40B4-BE49-F238E27FC236}">
                <a16:creationId xmlns:a16="http://schemas.microsoft.com/office/drawing/2014/main" id="{C45D841C-EC91-8F3B-622F-AB085ED626A8}"/>
              </a:ext>
            </a:extLst>
          </p:cNvPr>
          <p:cNvSpPr txBox="1"/>
          <p:nvPr/>
        </p:nvSpPr>
        <p:spPr>
          <a:xfrm>
            <a:off x="1097280" y="2108925"/>
            <a:ext cx="10058400" cy="4401205"/>
          </a:xfrm>
          <a:prstGeom prst="rect">
            <a:avLst/>
          </a:prstGeom>
          <a:solidFill>
            <a:schemeClr val="accent2">
              <a:lumMod val="40000"/>
              <a:lumOff val="60000"/>
            </a:schemeClr>
          </a:solidFill>
        </p:spPr>
        <p:txBody>
          <a:bodyPr wrap="square" rtlCol="0">
            <a:spAutoFit/>
          </a:bodyPr>
          <a:lstStyle/>
          <a:p>
            <a:r>
              <a:rPr kumimoji="1" lang="en-US" altLang="ja-JP" sz="2800" b="1" dirty="0"/>
              <a:t>The features of spoken words</a:t>
            </a:r>
          </a:p>
          <a:p>
            <a:r>
              <a:rPr kumimoji="1" lang="en-US" altLang="ja-JP" sz="2800" dirty="0"/>
              <a:t>Spoken English often includes shortened forms. In this clip, “</a:t>
            </a:r>
            <a:r>
              <a:rPr kumimoji="1" lang="en-US" altLang="ja-JP" sz="2800" dirty="0" err="1"/>
              <a:t>gonna</a:t>
            </a:r>
            <a:r>
              <a:rPr kumimoji="1" lang="en-US" altLang="ja-JP" sz="2800" dirty="0"/>
              <a:t>” is used instead of “going to.” In addition, many short sentences are used in this clip, for example, “But why?” and “I suppose.” Sometimes it was difficult for me because I get used to make long and perfect sentences in English class. I learned that in the natural conversation in English, we do not always need to make a perfect sentence. Instead, we can create a conversation together with the person we are talking to by complementing each other with short words.</a:t>
            </a:r>
            <a:endParaRPr kumimoji="1" lang="ja-JP" altLang="en-US" sz="2800" dirty="0"/>
          </a:p>
        </p:txBody>
      </p:sp>
    </p:spTree>
    <p:extLst>
      <p:ext uri="{BB962C8B-B14F-4D97-AF65-F5344CB8AC3E}">
        <p14:creationId xmlns:p14="http://schemas.microsoft.com/office/powerpoint/2010/main" val="4003250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FA400-30F8-9C58-3305-905262EA57D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87263A6-6988-15F0-904A-973B365E4930}"/>
              </a:ext>
            </a:extLst>
          </p:cNvPr>
          <p:cNvSpPr>
            <a:spLocks noGrp="1"/>
          </p:cNvSpPr>
          <p:nvPr>
            <p:ph type="title"/>
          </p:nvPr>
        </p:nvSpPr>
        <p:spPr/>
        <p:txBody>
          <a:bodyPr/>
          <a:lstStyle/>
          <a:p>
            <a:r>
              <a:rPr lang="en-US" altLang="ja-JP" b="1" dirty="0"/>
              <a:t>Post-task</a:t>
            </a:r>
            <a:br>
              <a:rPr lang="en-US" altLang="ja-JP" b="1" dirty="0"/>
            </a:br>
            <a:r>
              <a:rPr lang="en-US" altLang="ja-JP" b="1" dirty="0"/>
              <a:t>What I learned from this clip?</a:t>
            </a:r>
            <a:endParaRPr kumimoji="1" lang="ja-JP" altLang="en-US" b="1" dirty="0"/>
          </a:p>
        </p:txBody>
      </p:sp>
      <p:sp>
        <p:nvSpPr>
          <p:cNvPr id="3" name="日付プレースホルダー 2">
            <a:extLst>
              <a:ext uri="{FF2B5EF4-FFF2-40B4-BE49-F238E27FC236}">
                <a16:creationId xmlns:a16="http://schemas.microsoft.com/office/drawing/2014/main" id="{2A4CE6FB-EC13-6E6D-777E-F1D02E2B6992}"/>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sp>
        <p:nvSpPr>
          <p:cNvPr id="6" name="テキスト ボックス 5">
            <a:extLst>
              <a:ext uri="{FF2B5EF4-FFF2-40B4-BE49-F238E27FC236}">
                <a16:creationId xmlns:a16="http://schemas.microsoft.com/office/drawing/2014/main" id="{7AA03023-AEF1-0A1F-776B-43E2B598D27A}"/>
              </a:ext>
            </a:extLst>
          </p:cNvPr>
          <p:cNvSpPr txBox="1"/>
          <p:nvPr/>
        </p:nvSpPr>
        <p:spPr>
          <a:xfrm>
            <a:off x="1216549" y="2046236"/>
            <a:ext cx="9939131" cy="4401205"/>
          </a:xfrm>
          <a:prstGeom prst="rect">
            <a:avLst/>
          </a:prstGeom>
          <a:solidFill>
            <a:schemeClr val="accent1">
              <a:lumMod val="60000"/>
              <a:lumOff val="40000"/>
            </a:schemeClr>
          </a:solidFill>
        </p:spPr>
        <p:txBody>
          <a:bodyPr wrap="square" rtlCol="0">
            <a:spAutoFit/>
          </a:bodyPr>
          <a:lstStyle/>
          <a:p>
            <a:r>
              <a:rPr kumimoji="1" lang="en-US" altLang="ja-JP" sz="2800" b="1" dirty="0"/>
              <a:t>Miscommunication: Understanding metaphorical lines</a:t>
            </a:r>
          </a:p>
          <a:p>
            <a:r>
              <a:rPr kumimoji="1" lang="en-US" altLang="ja-JP" sz="2800" dirty="0"/>
              <a:t>In this clip, there are several metaphorical lines. In order to understand them, I had to think carefully about the background. In addition, some words are difficult to understand because I am not familiar with the culture of English-speaking countries. For example, “bake sale” is a sale of home-baked items to raise money for a charity or an event. Japan doesn’t have such culture, so it is difficult to imagine what it implies. To Understand English, sometimes it is necessary to know the culture of English-speaking countries as well as the language itself.</a:t>
            </a:r>
            <a:endParaRPr kumimoji="1" lang="ja-JP" altLang="en-US" sz="2800" dirty="0"/>
          </a:p>
        </p:txBody>
      </p:sp>
    </p:spTree>
    <p:extLst>
      <p:ext uri="{BB962C8B-B14F-4D97-AF65-F5344CB8AC3E}">
        <p14:creationId xmlns:p14="http://schemas.microsoft.com/office/powerpoint/2010/main" val="2643953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3A693-7F6A-6323-8040-64B74B16DF8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BFB010A-0F6D-F212-C566-3A076427D3F6}"/>
              </a:ext>
            </a:extLst>
          </p:cNvPr>
          <p:cNvSpPr>
            <a:spLocks noGrp="1"/>
          </p:cNvSpPr>
          <p:nvPr>
            <p:ph type="title"/>
          </p:nvPr>
        </p:nvSpPr>
        <p:spPr>
          <a:xfrm>
            <a:off x="1097280" y="205611"/>
            <a:ext cx="10058400" cy="1450757"/>
          </a:xfrm>
        </p:spPr>
        <p:txBody>
          <a:bodyPr/>
          <a:lstStyle/>
          <a:p>
            <a:r>
              <a:rPr kumimoji="1" lang="en-US" altLang="ja-JP" b="1" dirty="0"/>
              <a:t>Fun activity</a:t>
            </a:r>
            <a:endParaRPr kumimoji="1" lang="ja-JP" altLang="en-US" b="1" dirty="0"/>
          </a:p>
        </p:txBody>
      </p:sp>
      <p:sp>
        <p:nvSpPr>
          <p:cNvPr id="3" name="日付プレースホルダー 2">
            <a:extLst>
              <a:ext uri="{FF2B5EF4-FFF2-40B4-BE49-F238E27FC236}">
                <a16:creationId xmlns:a16="http://schemas.microsoft.com/office/drawing/2014/main" id="{D6E2B5E7-9C06-AE1E-AB23-D8E709A56946}"/>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sp>
        <p:nvSpPr>
          <p:cNvPr id="4" name="テキスト ボックス 3">
            <a:extLst>
              <a:ext uri="{FF2B5EF4-FFF2-40B4-BE49-F238E27FC236}">
                <a16:creationId xmlns:a16="http://schemas.microsoft.com/office/drawing/2014/main" id="{08F4CA0A-DF4E-ABE9-166B-E9BB4CBB0BE6}"/>
              </a:ext>
            </a:extLst>
          </p:cNvPr>
          <p:cNvSpPr txBox="1"/>
          <p:nvPr/>
        </p:nvSpPr>
        <p:spPr>
          <a:xfrm>
            <a:off x="1213273" y="2290927"/>
            <a:ext cx="9765453" cy="830997"/>
          </a:xfrm>
          <a:prstGeom prst="rect">
            <a:avLst/>
          </a:prstGeom>
          <a:noFill/>
        </p:spPr>
        <p:txBody>
          <a:bodyPr wrap="square" rtlCol="0">
            <a:spAutoFit/>
          </a:bodyPr>
          <a:lstStyle/>
          <a:p>
            <a:r>
              <a:rPr kumimoji="1" lang="en-US" altLang="ja-JP" sz="2400" dirty="0"/>
              <a:t>Several metaphorical lines are used in this clip. Let’s think and discuss what those metaphors mean based on the background of this scene.</a:t>
            </a:r>
            <a:endParaRPr kumimoji="1" lang="ja-JP" altLang="en-US" sz="2400" dirty="0"/>
          </a:p>
        </p:txBody>
      </p:sp>
      <p:sp>
        <p:nvSpPr>
          <p:cNvPr id="5" name="テキスト ボックス 4">
            <a:extLst>
              <a:ext uri="{FF2B5EF4-FFF2-40B4-BE49-F238E27FC236}">
                <a16:creationId xmlns:a16="http://schemas.microsoft.com/office/drawing/2014/main" id="{BC8CC5BA-5692-469F-255D-DF17785C6684}"/>
              </a:ext>
            </a:extLst>
          </p:cNvPr>
          <p:cNvSpPr txBox="1"/>
          <p:nvPr/>
        </p:nvSpPr>
        <p:spPr>
          <a:xfrm>
            <a:off x="1655648" y="3309258"/>
            <a:ext cx="9147628" cy="2246769"/>
          </a:xfrm>
          <a:prstGeom prst="rect">
            <a:avLst/>
          </a:prstGeom>
          <a:noFill/>
        </p:spPr>
        <p:txBody>
          <a:bodyPr wrap="square" rtlCol="0">
            <a:spAutoFit/>
          </a:bodyPr>
          <a:lstStyle/>
          <a:p>
            <a:pPr marL="342900" indent="-342900">
              <a:buAutoNum type="arabicPeriod"/>
            </a:pPr>
            <a:r>
              <a:rPr kumimoji="1" lang="en-US" altLang="ja-JP" sz="2800" dirty="0"/>
              <a:t>“It is one thing to rabble rouse to sweep into town and declare a holiday”</a:t>
            </a:r>
          </a:p>
          <a:p>
            <a:pPr marL="342900" indent="-342900">
              <a:buAutoNum type="arabicPeriod"/>
            </a:pPr>
            <a:r>
              <a:rPr kumimoji="1" lang="en-US" altLang="ja-JP" sz="2800" dirty="0"/>
              <a:t>“They imagine this neighborhood to be some sort of delightful ongoing bake sale”</a:t>
            </a:r>
          </a:p>
          <a:p>
            <a:pPr marL="342900" indent="-342900">
              <a:buAutoNum type="arabicPeriod"/>
            </a:pPr>
            <a:r>
              <a:rPr kumimoji="1" lang="en-US" altLang="ja-JP" sz="2800" dirty="0"/>
              <a:t>“I have misplaced my tambourine”</a:t>
            </a:r>
            <a:endParaRPr kumimoji="1" lang="ja-JP" altLang="en-US" sz="2800" dirty="0"/>
          </a:p>
        </p:txBody>
      </p:sp>
    </p:spTree>
    <p:extLst>
      <p:ext uri="{BB962C8B-B14F-4D97-AF65-F5344CB8AC3E}">
        <p14:creationId xmlns:p14="http://schemas.microsoft.com/office/powerpoint/2010/main" val="3623325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540839-6298-0D56-47F7-57492AF45A1E}"/>
              </a:ext>
            </a:extLst>
          </p:cNvPr>
          <p:cNvSpPr>
            <a:spLocks noGrp="1"/>
          </p:cNvSpPr>
          <p:nvPr>
            <p:ph type="title"/>
          </p:nvPr>
        </p:nvSpPr>
        <p:spPr/>
        <p:txBody>
          <a:bodyPr/>
          <a:lstStyle/>
          <a:p>
            <a:r>
              <a:rPr kumimoji="1" lang="en-US" altLang="ja-JP" b="1" dirty="0"/>
              <a:t>Answers</a:t>
            </a:r>
            <a:endParaRPr kumimoji="1" lang="ja-JP" altLang="en-US" b="1" dirty="0"/>
          </a:p>
        </p:txBody>
      </p:sp>
      <p:sp>
        <p:nvSpPr>
          <p:cNvPr id="3" name="日付プレースホルダー 2">
            <a:extLst>
              <a:ext uri="{FF2B5EF4-FFF2-40B4-BE49-F238E27FC236}">
                <a16:creationId xmlns:a16="http://schemas.microsoft.com/office/drawing/2014/main" id="{32B0243D-6485-EB5D-20EB-A89C4695CF3D}"/>
              </a:ext>
            </a:extLst>
          </p:cNvPr>
          <p:cNvSpPr>
            <a:spLocks noGrp="1"/>
          </p:cNvSpPr>
          <p:nvPr>
            <p:ph type="dt" sz="half" idx="10"/>
          </p:nvPr>
        </p:nvSpPr>
        <p:spPr/>
        <p:txBody>
          <a:bodyPr/>
          <a:lstStyle/>
          <a:p>
            <a:pPr rtl="0"/>
            <a:fld id="{8F26F9E0-B2BB-4E8F-A353-6B1AF083078D}" type="datetime1">
              <a:rPr lang="ja-JP" altLang="en-US" smtClean="0"/>
              <a:t>2025/2/19</a:t>
            </a:fld>
            <a:endParaRPr lang="en-US" dirty="0"/>
          </a:p>
        </p:txBody>
      </p:sp>
      <p:sp>
        <p:nvSpPr>
          <p:cNvPr id="5" name="テキスト ボックス 4">
            <a:extLst>
              <a:ext uri="{FF2B5EF4-FFF2-40B4-BE49-F238E27FC236}">
                <a16:creationId xmlns:a16="http://schemas.microsoft.com/office/drawing/2014/main" id="{2209E6B3-EB23-9F12-CCF2-A612D1D87393}"/>
              </a:ext>
            </a:extLst>
          </p:cNvPr>
          <p:cNvSpPr txBox="1"/>
          <p:nvPr/>
        </p:nvSpPr>
        <p:spPr>
          <a:xfrm>
            <a:off x="1718033" y="1922523"/>
            <a:ext cx="3446328" cy="4585871"/>
          </a:xfrm>
          <a:prstGeom prst="rect">
            <a:avLst/>
          </a:prstGeom>
          <a:noFill/>
        </p:spPr>
        <p:txBody>
          <a:bodyPr wrap="none" rtlCol="0">
            <a:spAutoFit/>
          </a:bodyPr>
          <a:lstStyle/>
          <a:p>
            <a:r>
              <a:rPr kumimoji="1" lang="en-US" altLang="ja-JP" sz="2000" b="1" dirty="0"/>
              <a:t>Engaging Questions</a:t>
            </a:r>
          </a:p>
          <a:p>
            <a:endParaRPr kumimoji="1" lang="en-US" altLang="ja-JP" sz="2000" b="1" dirty="0"/>
          </a:p>
          <a:p>
            <a:r>
              <a:rPr kumimoji="1" lang="en-US" altLang="ja-JP" b="1" dirty="0"/>
              <a:t>Question 1 comprehension check</a:t>
            </a:r>
          </a:p>
          <a:p>
            <a:r>
              <a:rPr kumimoji="1" lang="en-US" altLang="ja-JP" dirty="0"/>
              <a:t>1- F</a:t>
            </a:r>
          </a:p>
          <a:p>
            <a:r>
              <a:rPr kumimoji="1" lang="en-US" altLang="ja-JP" dirty="0"/>
              <a:t>2- T</a:t>
            </a:r>
          </a:p>
          <a:p>
            <a:r>
              <a:rPr kumimoji="1" lang="en-US" altLang="ja-JP" dirty="0"/>
              <a:t>3- F</a:t>
            </a:r>
          </a:p>
          <a:p>
            <a:r>
              <a:rPr kumimoji="1" lang="en-US" altLang="ja-JP" dirty="0"/>
              <a:t>4- T</a:t>
            </a:r>
          </a:p>
          <a:p>
            <a:r>
              <a:rPr kumimoji="1" lang="en-US" altLang="ja-JP" dirty="0"/>
              <a:t>5- F</a:t>
            </a:r>
          </a:p>
          <a:p>
            <a:r>
              <a:rPr kumimoji="1" lang="en-US" altLang="ja-JP" dirty="0"/>
              <a:t>6- T</a:t>
            </a:r>
          </a:p>
          <a:p>
            <a:r>
              <a:rPr kumimoji="1" lang="en-US" altLang="ja-JP" b="1" dirty="0"/>
              <a:t>Question 2 dictation</a:t>
            </a:r>
          </a:p>
          <a:p>
            <a:r>
              <a:rPr kumimoji="1" lang="en-US" altLang="ja-JP" dirty="0"/>
              <a:t>A) Prayers have been answered</a:t>
            </a:r>
          </a:p>
          <a:p>
            <a:r>
              <a:rPr kumimoji="1" lang="en-US" altLang="ja-JP" dirty="0"/>
              <a:t>B) I can be of use</a:t>
            </a:r>
          </a:p>
          <a:p>
            <a:r>
              <a:rPr kumimoji="1" lang="en-US" altLang="ja-JP" dirty="0"/>
              <a:t>C) Still be part of it</a:t>
            </a:r>
          </a:p>
          <a:p>
            <a:r>
              <a:rPr kumimoji="1" lang="en-US" altLang="ja-JP" dirty="0"/>
              <a:t>D) It is one thing</a:t>
            </a:r>
          </a:p>
          <a:p>
            <a:r>
              <a:rPr kumimoji="1" lang="en-US" altLang="ja-JP" dirty="0"/>
              <a:t>E) Delightful ongoing bake sale</a:t>
            </a:r>
          </a:p>
          <a:p>
            <a:endParaRPr kumimoji="1" lang="en-US" altLang="ja-JP" dirty="0"/>
          </a:p>
        </p:txBody>
      </p:sp>
      <p:sp>
        <p:nvSpPr>
          <p:cNvPr id="6" name="テキスト ボックス 5">
            <a:extLst>
              <a:ext uri="{FF2B5EF4-FFF2-40B4-BE49-F238E27FC236}">
                <a16:creationId xmlns:a16="http://schemas.microsoft.com/office/drawing/2014/main" id="{808996CF-9247-E35F-5BF6-C3EC72DB28EF}"/>
              </a:ext>
            </a:extLst>
          </p:cNvPr>
          <p:cNvSpPr txBox="1"/>
          <p:nvPr/>
        </p:nvSpPr>
        <p:spPr>
          <a:xfrm>
            <a:off x="6126480" y="1891496"/>
            <a:ext cx="3976914" cy="4093428"/>
          </a:xfrm>
          <a:prstGeom prst="rect">
            <a:avLst/>
          </a:prstGeom>
          <a:noFill/>
        </p:spPr>
        <p:txBody>
          <a:bodyPr wrap="square" rtlCol="0">
            <a:spAutoFit/>
          </a:bodyPr>
          <a:lstStyle/>
          <a:p>
            <a:r>
              <a:rPr kumimoji="1" lang="en-US" altLang="ja-JP" sz="2000" b="1" dirty="0"/>
              <a:t>Fun Activity (example answers)</a:t>
            </a:r>
          </a:p>
          <a:p>
            <a:endParaRPr kumimoji="1" lang="en-US" altLang="ja-JP" sz="2000" b="1" dirty="0"/>
          </a:p>
          <a:p>
            <a:pPr marL="457200" indent="-457200">
              <a:buFont typeface="+mj-lt"/>
              <a:buAutoNum type="arabicPeriod"/>
            </a:pPr>
            <a:r>
              <a:rPr kumimoji="1" lang="en-US" altLang="ja-JP" sz="2000" dirty="0"/>
              <a:t>Going out the monastery and interacting with virgular people is completely different from traditional role of church.</a:t>
            </a:r>
          </a:p>
          <a:p>
            <a:pPr marL="457200" indent="-457200">
              <a:buFont typeface="+mj-lt"/>
              <a:buAutoNum type="arabicPeriod"/>
            </a:pPr>
            <a:endParaRPr kumimoji="1" lang="en-US" altLang="ja-JP" sz="2000" dirty="0"/>
          </a:p>
          <a:p>
            <a:pPr marL="457200" indent="-457200">
              <a:buFont typeface="+mj-lt"/>
              <a:buAutoNum type="arabicPeriod"/>
            </a:pPr>
            <a:r>
              <a:rPr kumimoji="1" lang="en-US" altLang="ja-JP" sz="2000" dirty="0"/>
              <a:t>Nuns assumed that it is easy to change the neighborhood.</a:t>
            </a:r>
          </a:p>
          <a:p>
            <a:pPr marL="457200" indent="-457200">
              <a:buFont typeface="+mj-lt"/>
              <a:buAutoNum type="arabicPeriod"/>
            </a:pPr>
            <a:endParaRPr kumimoji="1" lang="en-US" altLang="ja-JP" sz="2000" dirty="0"/>
          </a:p>
          <a:p>
            <a:pPr marL="457200" indent="-457200">
              <a:buFont typeface="+mj-lt"/>
              <a:buAutoNum type="arabicPeriod"/>
            </a:pPr>
            <a:r>
              <a:rPr kumimoji="1" lang="en-US" altLang="ja-JP" sz="2000" dirty="0"/>
              <a:t>Unlike Sister Mary Clarence, Reverand Mother does not have talent of music</a:t>
            </a:r>
          </a:p>
        </p:txBody>
      </p:sp>
    </p:spTree>
    <p:extLst>
      <p:ext uri="{BB962C8B-B14F-4D97-AF65-F5344CB8AC3E}">
        <p14:creationId xmlns:p14="http://schemas.microsoft.com/office/powerpoint/2010/main" val="545398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93E1454-3361-35E4-C821-5EAB553BAF27}"/>
              </a:ext>
            </a:extLst>
          </p:cNvPr>
          <p:cNvSpPr>
            <a:spLocks noGrp="1"/>
          </p:cNvSpPr>
          <p:nvPr>
            <p:ph type="dt" sz="half" idx="10"/>
          </p:nvPr>
        </p:nvSpPr>
        <p:spPr/>
        <p:txBody>
          <a:bodyPr/>
          <a:lstStyle/>
          <a:p>
            <a:pPr rtl="0"/>
            <a:fld id="{345DEE80-C133-4C82-BA52-6E6A78DF5359}" type="datetime1">
              <a:rPr lang="ja-JP" altLang="en-US" smtClean="0"/>
              <a:t>2025/2/19</a:t>
            </a:fld>
            <a:endParaRPr lang="en-US" dirty="0"/>
          </a:p>
        </p:txBody>
      </p:sp>
      <p:sp>
        <p:nvSpPr>
          <p:cNvPr id="3" name="テキスト ボックス 2">
            <a:extLst>
              <a:ext uri="{FF2B5EF4-FFF2-40B4-BE49-F238E27FC236}">
                <a16:creationId xmlns:a16="http://schemas.microsoft.com/office/drawing/2014/main" id="{E92B699B-2F50-468C-ED49-024D08952122}"/>
              </a:ext>
            </a:extLst>
          </p:cNvPr>
          <p:cNvSpPr txBox="1"/>
          <p:nvPr/>
        </p:nvSpPr>
        <p:spPr>
          <a:xfrm>
            <a:off x="904558" y="1366421"/>
            <a:ext cx="10994834" cy="5262979"/>
          </a:xfrm>
          <a:prstGeom prst="rect">
            <a:avLst/>
          </a:prstGeom>
          <a:noFill/>
        </p:spPr>
        <p:txBody>
          <a:bodyPr wrap="square" rtlCol="0">
            <a:spAutoFit/>
          </a:bodyPr>
          <a:lstStyle/>
          <a:p>
            <a:pPr rtl="0"/>
            <a:r>
              <a:rPr lang="en-US" altLang="ja-JP" sz="2000" b="0" i="0" u="none" strike="noStrike" dirty="0">
                <a:effectLst/>
                <a:latin typeface="Arial" panose="020B0604020202020204" pitchFamily="34" charset="0"/>
              </a:rPr>
              <a:t>Well. Seems like your prayers have been answered.</a:t>
            </a:r>
            <a:endParaRPr lang="en-US" altLang="ja-JP" sz="2000" b="0" dirty="0">
              <a:effectLst/>
            </a:endParaRPr>
          </a:p>
          <a:p>
            <a:pPr rtl="0"/>
            <a:r>
              <a:rPr lang="en-US" altLang="ja-JP" sz="2000" b="0" i="0" u="none" strike="noStrike" dirty="0">
                <a:effectLst/>
                <a:latin typeface="Arial" panose="020B0604020202020204" pitchFamily="34" charset="0"/>
              </a:rPr>
              <a:t>I'm </a:t>
            </a:r>
            <a:r>
              <a:rPr lang="en-US" altLang="ja-JP" sz="2000" b="0" i="0" u="none" strike="noStrike" dirty="0" err="1">
                <a:effectLst/>
                <a:latin typeface="Arial" panose="020B0604020202020204" pitchFamily="34" charset="0"/>
              </a:rPr>
              <a:t>gonna</a:t>
            </a:r>
            <a:r>
              <a:rPr lang="en-US" altLang="ja-JP" sz="2000" b="0" i="0" u="none" strike="noStrike" dirty="0">
                <a:effectLst/>
                <a:latin typeface="Arial" panose="020B0604020202020204" pitchFamily="34" charset="0"/>
              </a:rPr>
              <a:t> be out of here in a week. I’m leaving</a:t>
            </a:r>
            <a:r>
              <a:rPr lang="en-US" altLang="ja-JP" sz="2000" b="0" i="0" u="none" strike="noStrike" dirty="0">
                <a:solidFill>
                  <a:srgbClr val="000000"/>
                </a:solidFill>
                <a:effectLst/>
                <a:latin typeface="Arial" panose="020B0604020202020204" pitchFamily="34" charset="0"/>
              </a:rPr>
              <a:t>.</a:t>
            </a:r>
            <a:endParaRPr lang="en-US" altLang="ja-JP" sz="2000" b="0" dirty="0">
              <a:effectLst/>
            </a:endParaRPr>
          </a:p>
          <a:p>
            <a:pPr rtl="0"/>
            <a:r>
              <a:rPr lang="en-US" altLang="ja-JP" sz="2000" b="0" i="0" u="none" strike="noStrike" dirty="0">
                <a:solidFill>
                  <a:srgbClr val="0070C0"/>
                </a:solidFill>
                <a:effectLst/>
                <a:latin typeface="Arial" panose="020B0604020202020204" pitchFamily="34" charset="0"/>
              </a:rPr>
              <a:t>You are leaving?</a:t>
            </a:r>
            <a:endParaRPr lang="en-US" altLang="ja-JP" sz="2000" b="0" dirty="0">
              <a:solidFill>
                <a:srgbClr val="0070C0"/>
              </a:solidFill>
              <a:effectLst/>
            </a:endParaRPr>
          </a:p>
          <a:p>
            <a:pPr rtl="0"/>
            <a:r>
              <a:rPr lang="en-US" altLang="ja-JP" sz="2000" b="0" i="0" u="none" strike="noStrike" dirty="0">
                <a:solidFill>
                  <a:srgbClr val="000000"/>
                </a:solidFill>
                <a:effectLst/>
                <a:latin typeface="Arial" panose="020B0604020202020204" pitchFamily="34" charset="0"/>
              </a:rPr>
              <a:t>Yeah.</a:t>
            </a:r>
            <a:endParaRPr lang="en-US" altLang="ja-JP" sz="2000" b="0" dirty="0">
              <a:effectLst/>
            </a:endParaRPr>
          </a:p>
          <a:p>
            <a:pPr rtl="0"/>
            <a:r>
              <a:rPr lang="en-US" altLang="ja-JP" sz="2000" b="0" i="0" u="none" strike="noStrike" dirty="0">
                <a:solidFill>
                  <a:srgbClr val="0070C0"/>
                </a:solidFill>
                <a:effectLst/>
                <a:latin typeface="Arial" panose="020B0604020202020204" pitchFamily="34" charset="0"/>
              </a:rPr>
              <a:t>That makes two of us.</a:t>
            </a:r>
            <a:endParaRPr lang="en-US" altLang="ja-JP" sz="2000" b="0" dirty="0">
              <a:solidFill>
                <a:srgbClr val="0070C0"/>
              </a:solidFill>
              <a:effectLst/>
            </a:endParaRPr>
          </a:p>
          <a:p>
            <a:pPr rtl="0"/>
            <a:r>
              <a:rPr lang="en-US" altLang="ja-JP" sz="2000" b="0" i="0" u="none" strike="noStrike" dirty="0">
                <a:solidFill>
                  <a:srgbClr val="000000"/>
                </a:solidFill>
                <a:effectLst/>
                <a:latin typeface="Arial" panose="020B0604020202020204" pitchFamily="34" charset="0"/>
              </a:rPr>
              <a:t>What do you mean?</a:t>
            </a:r>
            <a:endParaRPr lang="en-US" altLang="ja-JP" sz="2000" b="0" dirty="0">
              <a:effectLst/>
            </a:endParaRPr>
          </a:p>
          <a:p>
            <a:pPr rtl="0"/>
            <a:r>
              <a:rPr lang="en-US" altLang="ja-JP" sz="2000" b="0" i="0" u="none" strike="noStrike" dirty="0">
                <a:solidFill>
                  <a:srgbClr val="0070C0"/>
                </a:solidFill>
                <a:effectLst/>
                <a:latin typeface="Arial" panose="020B0604020202020204" pitchFamily="34" charset="0"/>
              </a:rPr>
              <a:t>I have submitted my resignation to monsignor O'hara privately.</a:t>
            </a:r>
            <a:endParaRPr lang="en-US" altLang="ja-JP" sz="2000" b="0" dirty="0">
              <a:solidFill>
                <a:srgbClr val="0070C0"/>
              </a:solidFill>
              <a:effectLst/>
            </a:endParaRPr>
          </a:p>
          <a:p>
            <a:pPr rtl="0"/>
            <a:r>
              <a:rPr lang="en-US" altLang="ja-JP" sz="2000" b="0" i="0" u="none" strike="noStrike" dirty="0">
                <a:solidFill>
                  <a:srgbClr val="0070C0"/>
                </a:solidFill>
                <a:effectLst/>
                <a:latin typeface="Arial" panose="020B0604020202020204" pitchFamily="34" charset="0"/>
              </a:rPr>
              <a:t>I’ve asked to be relocated as soon as possible</a:t>
            </a:r>
            <a:r>
              <a:rPr lang="en-US" altLang="ja-JP" sz="2000" b="0" i="0" u="none" strike="noStrike" dirty="0">
                <a:solidFill>
                  <a:srgbClr val="000000"/>
                </a:solidFill>
                <a:effectLst/>
                <a:latin typeface="Arial" panose="020B0604020202020204" pitchFamily="34" charset="0"/>
              </a:rPr>
              <a:t>.</a:t>
            </a:r>
            <a:endParaRPr lang="en-US" altLang="ja-JP" sz="2000" b="0" dirty="0">
              <a:effectLst/>
            </a:endParaRPr>
          </a:p>
          <a:p>
            <a:pPr rtl="0"/>
            <a:r>
              <a:rPr lang="en-US" altLang="ja-JP" sz="2000" b="0" i="0" u="none" strike="noStrike" dirty="0">
                <a:solidFill>
                  <a:srgbClr val="000000"/>
                </a:solidFill>
                <a:effectLst/>
                <a:latin typeface="Arial" panose="020B0604020202020204" pitchFamily="34" charset="0"/>
              </a:rPr>
              <a:t>But why?</a:t>
            </a:r>
            <a:endParaRPr lang="en-US" altLang="ja-JP" sz="2000" b="0" dirty="0">
              <a:effectLst/>
            </a:endParaRPr>
          </a:p>
          <a:p>
            <a:pPr rtl="0"/>
            <a:r>
              <a:rPr lang="en-US" altLang="ja-JP" sz="2000" b="0" i="0" u="none" strike="noStrike" dirty="0">
                <a:solidFill>
                  <a:srgbClr val="0070C0"/>
                </a:solidFill>
                <a:effectLst/>
                <a:latin typeface="Arial" panose="020B0604020202020204" pitchFamily="34" charset="0"/>
              </a:rPr>
              <a:t>I must go where I can be of use</a:t>
            </a:r>
            <a:r>
              <a:rPr lang="en-US" altLang="ja-JP" sz="2000" b="0" i="0" u="none" strike="noStrike" dirty="0">
                <a:solidFill>
                  <a:srgbClr val="000000"/>
                </a:solidFill>
                <a:effectLst/>
                <a:latin typeface="Arial" panose="020B0604020202020204" pitchFamily="34" charset="0"/>
              </a:rPr>
              <a:t>.</a:t>
            </a:r>
            <a:endParaRPr lang="en-US" altLang="ja-JP" sz="2000" b="0" dirty="0">
              <a:effectLst/>
            </a:endParaRPr>
          </a:p>
          <a:p>
            <a:pPr rtl="0"/>
            <a:r>
              <a:rPr lang="en-US" altLang="ja-JP" sz="2000" b="0" i="0" u="none" strike="noStrike" dirty="0">
                <a:solidFill>
                  <a:srgbClr val="000000"/>
                </a:solidFill>
                <a:effectLst/>
                <a:latin typeface="Arial" panose="020B0604020202020204" pitchFamily="34" charset="0"/>
              </a:rPr>
              <a:t>But there’s.. There’s still so much to be done here. Look if it’s about me, I’m </a:t>
            </a:r>
            <a:r>
              <a:rPr lang="en-US" altLang="ja-JP" sz="2000" b="0" i="0" u="none" strike="noStrike" dirty="0" err="1">
                <a:solidFill>
                  <a:srgbClr val="000000"/>
                </a:solidFill>
                <a:effectLst/>
                <a:latin typeface="Arial" panose="020B0604020202020204" pitchFamily="34" charset="0"/>
              </a:rPr>
              <a:t>gonna</a:t>
            </a:r>
            <a:r>
              <a:rPr lang="en-US" altLang="ja-JP" sz="2000" b="0" i="0" u="none" strike="noStrike" dirty="0">
                <a:solidFill>
                  <a:srgbClr val="000000"/>
                </a:solidFill>
                <a:effectLst/>
                <a:latin typeface="Arial" panose="020B0604020202020204" pitchFamily="34" charset="0"/>
              </a:rPr>
              <a:t> be gone.</a:t>
            </a:r>
            <a:endParaRPr lang="en-US" altLang="ja-JP" sz="2000" b="0" dirty="0">
              <a:effectLst/>
            </a:endParaRPr>
          </a:p>
          <a:p>
            <a:pPr rtl="0"/>
            <a:r>
              <a:rPr lang="en-US" altLang="ja-JP" sz="2000" b="0" i="0" u="none" strike="noStrike" dirty="0">
                <a:solidFill>
                  <a:srgbClr val="0070C0"/>
                </a:solidFill>
                <a:effectLst/>
                <a:latin typeface="Arial" panose="020B0604020202020204" pitchFamily="34" charset="0"/>
              </a:rPr>
              <a:t>Indeed. And after how long? A few weeks. I have been here for years.</a:t>
            </a:r>
            <a:endParaRPr lang="en-US" altLang="ja-JP" sz="2000" b="0" dirty="0">
              <a:solidFill>
                <a:srgbClr val="0070C0"/>
              </a:solidFill>
              <a:effectLst/>
            </a:endParaRPr>
          </a:p>
          <a:p>
            <a:pPr rtl="0"/>
            <a:r>
              <a:rPr lang="en-US" altLang="ja-JP" sz="2000" b="0" i="0" u="none" strike="noStrike" dirty="0">
                <a:solidFill>
                  <a:srgbClr val="0070C0"/>
                </a:solidFill>
                <a:effectLst/>
                <a:latin typeface="Arial" panose="020B0604020202020204" pitchFamily="34" charset="0"/>
              </a:rPr>
              <a:t>Well. Too long. I suppose. I’ve become somewhat obsolete.</a:t>
            </a:r>
            <a:endParaRPr lang="en-US" altLang="ja-JP" sz="2000" b="0" dirty="0">
              <a:solidFill>
                <a:srgbClr val="0070C0"/>
              </a:solidFill>
              <a:effectLst/>
            </a:endParaRPr>
          </a:p>
          <a:p>
            <a:pPr rtl="0"/>
            <a:r>
              <a:rPr lang="en-US" altLang="ja-JP" sz="2000" b="0" i="0" u="none" strike="noStrike" dirty="0">
                <a:solidFill>
                  <a:srgbClr val="000000"/>
                </a:solidFill>
                <a:effectLst/>
                <a:latin typeface="Arial" panose="020B0604020202020204" pitchFamily="34" charset="0"/>
              </a:rPr>
              <a:t>But you don’t have to continue being obsolete. Look, everything that’s happening here is a good thing. Sister, you can still be part of it.</a:t>
            </a:r>
            <a:endParaRPr lang="en-US" altLang="ja-JP" sz="2000" b="0" dirty="0">
              <a:effectLst/>
            </a:endParaRPr>
          </a:p>
          <a:p>
            <a:br>
              <a:rPr lang="en-US" altLang="ja-JP" dirty="0"/>
            </a:br>
            <a:endParaRPr kumimoji="1" lang="ja-JP" altLang="en-US" dirty="0"/>
          </a:p>
        </p:txBody>
      </p:sp>
      <p:sp>
        <p:nvSpPr>
          <p:cNvPr id="4" name="テキスト ボックス 3">
            <a:extLst>
              <a:ext uri="{FF2B5EF4-FFF2-40B4-BE49-F238E27FC236}">
                <a16:creationId xmlns:a16="http://schemas.microsoft.com/office/drawing/2014/main" id="{E6C6D110-4760-F46A-D810-53378F596B5F}"/>
              </a:ext>
            </a:extLst>
          </p:cNvPr>
          <p:cNvSpPr txBox="1"/>
          <p:nvPr/>
        </p:nvSpPr>
        <p:spPr>
          <a:xfrm>
            <a:off x="970395" y="512064"/>
            <a:ext cx="1436612" cy="707886"/>
          </a:xfrm>
          <a:prstGeom prst="rect">
            <a:avLst/>
          </a:prstGeom>
          <a:noFill/>
        </p:spPr>
        <p:txBody>
          <a:bodyPr wrap="none" rtlCol="0">
            <a:spAutoFit/>
          </a:bodyPr>
          <a:lstStyle/>
          <a:p>
            <a:r>
              <a:rPr kumimoji="1" lang="en-US" altLang="ja-JP" sz="4000" b="1" dirty="0"/>
              <a:t>Script</a:t>
            </a:r>
            <a:endParaRPr kumimoji="1" lang="ja-JP" altLang="en-US" sz="4000" b="1" dirty="0"/>
          </a:p>
        </p:txBody>
      </p:sp>
    </p:spTree>
    <p:extLst>
      <p:ext uri="{BB962C8B-B14F-4D97-AF65-F5344CB8AC3E}">
        <p14:creationId xmlns:p14="http://schemas.microsoft.com/office/powerpoint/2010/main" val="3755473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EE74CF9-4D6B-7BCA-E1EF-D1CDCD1BF7CA}"/>
              </a:ext>
            </a:extLst>
          </p:cNvPr>
          <p:cNvSpPr>
            <a:spLocks noGrp="1"/>
          </p:cNvSpPr>
          <p:nvPr>
            <p:ph type="dt" sz="half" idx="10"/>
          </p:nvPr>
        </p:nvSpPr>
        <p:spPr/>
        <p:txBody>
          <a:bodyPr/>
          <a:lstStyle/>
          <a:p>
            <a:pPr rtl="0"/>
            <a:fld id="{345DEE80-C133-4C82-BA52-6E6A78DF5359}" type="datetime1">
              <a:rPr lang="ja-JP" altLang="en-US" smtClean="0"/>
              <a:t>2025/2/19</a:t>
            </a:fld>
            <a:endParaRPr lang="en-US" dirty="0"/>
          </a:p>
        </p:txBody>
      </p:sp>
      <p:sp>
        <p:nvSpPr>
          <p:cNvPr id="3" name="テキスト ボックス 2">
            <a:extLst>
              <a:ext uri="{FF2B5EF4-FFF2-40B4-BE49-F238E27FC236}">
                <a16:creationId xmlns:a16="http://schemas.microsoft.com/office/drawing/2014/main" id="{B70F6D05-8400-2C73-3C43-89153644CA25}"/>
              </a:ext>
            </a:extLst>
          </p:cNvPr>
          <p:cNvSpPr txBox="1"/>
          <p:nvPr/>
        </p:nvSpPr>
        <p:spPr>
          <a:xfrm>
            <a:off x="1143510" y="1105287"/>
            <a:ext cx="9904980" cy="4647426"/>
          </a:xfrm>
          <a:prstGeom prst="rect">
            <a:avLst/>
          </a:prstGeom>
          <a:noFill/>
        </p:spPr>
        <p:txBody>
          <a:bodyPr wrap="square" rtlCol="0">
            <a:spAutoFit/>
          </a:bodyPr>
          <a:lstStyle/>
          <a:p>
            <a:pPr rtl="0"/>
            <a:r>
              <a:rPr lang="en-US" altLang="ja-JP" sz="2000" b="0" i="0" u="none" strike="noStrike" dirty="0">
                <a:solidFill>
                  <a:srgbClr val="0070C0"/>
                </a:solidFill>
                <a:effectLst/>
                <a:latin typeface="Arial" panose="020B0604020202020204" pitchFamily="34" charset="0"/>
              </a:rPr>
              <a:t>Part of what? </a:t>
            </a:r>
          </a:p>
          <a:p>
            <a:pPr rtl="0"/>
            <a:r>
              <a:rPr lang="en-US" altLang="ja-JP" sz="2000" b="0" i="0" u="none" strike="noStrike" dirty="0">
                <a:solidFill>
                  <a:srgbClr val="0070C0"/>
                </a:solidFill>
                <a:effectLst/>
                <a:latin typeface="Arial" panose="020B0604020202020204" pitchFamily="34" charset="0"/>
              </a:rPr>
              <a:t>You know, Mary Clarence, it is one thing to rabble rouse to sweep into town and declare a holiday. </a:t>
            </a:r>
          </a:p>
          <a:p>
            <a:pPr rtl="0"/>
            <a:r>
              <a:rPr lang="en-US" altLang="ja-JP" sz="2000" b="0" i="0" u="none" strike="noStrike" dirty="0">
                <a:solidFill>
                  <a:srgbClr val="0070C0"/>
                </a:solidFill>
                <a:effectLst/>
                <a:latin typeface="Arial" panose="020B0604020202020204" pitchFamily="34" charset="0"/>
              </a:rPr>
              <a:t>You’ve raised the sister’s expectations. </a:t>
            </a:r>
          </a:p>
          <a:p>
            <a:pPr rtl="0"/>
            <a:r>
              <a:rPr lang="en-US" altLang="ja-JP" sz="2000" b="0" i="0" u="none" strike="noStrike" dirty="0">
                <a:solidFill>
                  <a:srgbClr val="0070C0"/>
                </a:solidFill>
                <a:effectLst/>
                <a:latin typeface="Arial" panose="020B0604020202020204" pitchFamily="34" charset="0"/>
              </a:rPr>
              <a:t>You’ve excited and confused them. </a:t>
            </a:r>
          </a:p>
          <a:p>
            <a:pPr rtl="0"/>
            <a:r>
              <a:rPr lang="en-US" altLang="ja-JP" sz="2000" b="0" i="0" u="none" strike="noStrike" dirty="0">
                <a:solidFill>
                  <a:srgbClr val="0070C0"/>
                </a:solidFill>
                <a:effectLst/>
                <a:latin typeface="Arial" panose="020B0604020202020204" pitchFamily="34" charset="0"/>
              </a:rPr>
              <a:t>They imagine this neighborhood to be some sort of delightful ongoing bake sale. </a:t>
            </a:r>
          </a:p>
          <a:p>
            <a:pPr rtl="0"/>
            <a:r>
              <a:rPr lang="en-US" altLang="ja-JP" sz="2000" b="0" i="0" u="none" strike="noStrike" dirty="0">
                <a:solidFill>
                  <a:srgbClr val="0070C0"/>
                </a:solidFill>
                <a:effectLst/>
                <a:latin typeface="Arial" panose="020B0604020202020204" pitchFamily="34" charset="0"/>
              </a:rPr>
              <a:t>Now you and I know things are not so simple. </a:t>
            </a:r>
          </a:p>
          <a:p>
            <a:pPr rtl="0"/>
            <a:r>
              <a:rPr lang="en-US" altLang="ja-JP" sz="2000" b="0" i="0" u="none" strike="noStrike" dirty="0">
                <a:solidFill>
                  <a:srgbClr val="0070C0"/>
                </a:solidFill>
                <a:effectLst/>
                <a:latin typeface="Arial" panose="020B0604020202020204" pitchFamily="34" charset="0"/>
              </a:rPr>
              <a:t>There’ll be disappointments and rude shocks, and you will have vanished. </a:t>
            </a:r>
          </a:p>
          <a:p>
            <a:pPr rtl="0"/>
            <a:r>
              <a:rPr lang="en-US" altLang="ja-JP" sz="2000" b="0" i="0" u="none" strike="noStrike" dirty="0">
                <a:solidFill>
                  <a:srgbClr val="0070C0"/>
                </a:solidFill>
                <a:effectLst/>
                <a:latin typeface="Arial" panose="020B0604020202020204" pitchFamily="34" charset="0"/>
              </a:rPr>
              <a:t>How fortunate.</a:t>
            </a:r>
            <a:endParaRPr lang="en-US" altLang="ja-JP" sz="2000" b="0" dirty="0">
              <a:solidFill>
                <a:srgbClr val="0070C0"/>
              </a:solidFill>
              <a:effectLst/>
            </a:endParaRPr>
          </a:p>
          <a:p>
            <a:pPr rtl="0"/>
            <a:r>
              <a:rPr lang="en-US" altLang="ja-JP" sz="2000" b="0" i="0" u="none" strike="noStrike" dirty="0">
                <a:solidFill>
                  <a:srgbClr val="000000"/>
                </a:solidFill>
                <a:effectLst/>
                <a:latin typeface="Arial" panose="020B0604020202020204" pitchFamily="34" charset="0"/>
              </a:rPr>
              <a:t>Look, I just got things going. You are a formidable woman. You could keep this going.</a:t>
            </a:r>
            <a:endParaRPr lang="en-US" altLang="ja-JP" sz="2000" b="0" dirty="0">
              <a:effectLst/>
            </a:endParaRPr>
          </a:p>
          <a:p>
            <a:pPr rtl="0"/>
            <a:r>
              <a:rPr lang="en-US" altLang="ja-JP" sz="2000" b="0" i="0" u="none" strike="noStrike" dirty="0">
                <a:solidFill>
                  <a:srgbClr val="0070C0"/>
                </a:solidFill>
                <a:effectLst/>
                <a:latin typeface="Arial" panose="020B0604020202020204" pitchFamily="34" charset="0"/>
              </a:rPr>
              <a:t>Could I? Even if I wanted to know, I feel I am a relic. And I have misplaced my tambourine.</a:t>
            </a:r>
            <a:endParaRPr lang="en-US" altLang="ja-JP" sz="2000" b="0" dirty="0">
              <a:solidFill>
                <a:srgbClr val="0070C0"/>
              </a:solidFill>
              <a:effectLst/>
            </a:endParaRPr>
          </a:p>
          <a:p>
            <a:pPr rtl="0"/>
            <a:r>
              <a:rPr lang="en-US" altLang="ja-JP" sz="2000" b="0" i="0" u="none" strike="noStrike" dirty="0">
                <a:solidFill>
                  <a:srgbClr val="0070C0"/>
                </a:solidFill>
                <a:effectLst/>
                <a:latin typeface="Arial" panose="020B0604020202020204" pitchFamily="34" charset="0"/>
              </a:rPr>
              <a:t>Good day Mary Clarence.</a:t>
            </a:r>
            <a:endParaRPr lang="en-US" altLang="ja-JP" sz="2000" b="0" dirty="0">
              <a:solidFill>
                <a:srgbClr val="0070C0"/>
              </a:solidFill>
              <a:effectLst/>
            </a:endParaRPr>
          </a:p>
          <a:p>
            <a:br>
              <a:rPr lang="en-US" altLang="ja-JP" dirty="0"/>
            </a:br>
            <a:endParaRPr kumimoji="1" lang="ja-JP" altLang="en-US" dirty="0"/>
          </a:p>
        </p:txBody>
      </p:sp>
    </p:spTree>
    <p:extLst>
      <p:ext uri="{BB962C8B-B14F-4D97-AF65-F5344CB8AC3E}">
        <p14:creationId xmlns:p14="http://schemas.microsoft.com/office/powerpoint/2010/main" val="850334624"/>
      </p:ext>
    </p:extLst>
  </p:cSld>
  <p:clrMapOvr>
    <a:masterClrMapping/>
  </p:clrMapOvr>
</p:sld>
</file>

<file path=ppt/theme/theme1.xml><?xml version="1.0" encoding="utf-8"?>
<a:theme xmlns:a="http://schemas.openxmlformats.org/drawingml/2006/main" name="ユーザー設定">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1798875_TF56160789" id="{80AA9D2D-EE59-4148-A11E-A51EEE828B28}" vid="{AEAFD717-D3C8-4034-8F7E-D5220B0CCEB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{7A10F9F9-29B8-4C14-ACE0-0AEDA24AB25E}tf56160789_win32</Template>
  <TotalTime>318</TotalTime>
  <Words>1669</Words>
  <Application>Microsoft Macintosh PowerPoint</Application>
  <PresentationFormat>Widescreen</PresentationFormat>
  <Paragraphs>150</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Meiryo UI</vt:lpstr>
      <vt:lpstr>MS Mincho</vt:lpstr>
      <vt:lpstr>Arial</vt:lpstr>
      <vt:lpstr>Calibri</vt:lpstr>
      <vt:lpstr>ユーザー設定</vt:lpstr>
      <vt:lpstr>  Sister Act</vt:lpstr>
      <vt:lpstr>Why sister act?</vt:lpstr>
      <vt:lpstr> Characters and Background</vt:lpstr>
      <vt:lpstr> Characters and Background</vt:lpstr>
      <vt:lpstr>About the scene</vt:lpstr>
      <vt:lpstr>Why did I choose this scene?</vt:lpstr>
      <vt:lpstr>Vocabulary</vt:lpstr>
      <vt:lpstr>Vocabulary</vt:lpstr>
      <vt:lpstr>Vocabulary</vt:lpstr>
      <vt:lpstr>Engaging Questions 1  Comprehension check</vt:lpstr>
      <vt:lpstr>Engaging Questions 2   Dictation</vt:lpstr>
      <vt:lpstr>Post-task What I learned from this clip?</vt:lpstr>
      <vt:lpstr>Post-task What I learned from this clip?</vt:lpstr>
      <vt:lpstr>Post-task What I learned from this clip?</vt:lpstr>
      <vt:lpstr>Fun activity</vt:lpstr>
      <vt:lpstr>Answers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奥島 愛花</dc:creator>
  <cp:lastModifiedBy>Jason Pipe</cp:lastModifiedBy>
  <cp:revision>3</cp:revision>
  <dcterms:created xsi:type="dcterms:W3CDTF">2025-02-05T12:53:17Z</dcterms:created>
  <dcterms:modified xsi:type="dcterms:W3CDTF">2025-02-19T03:26:27Z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2025-02-19T02:45:58Z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428d4eec-70fe-447c-b413-5e22d10071b4</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