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4168" r:id="rId4"/>
  </p:sldMasterIdLst>
  <p:notesMasterIdLst>
    <p:notesMasterId r:id="rId13"/>
  </p:notesMasterIdLst>
  <p:handoutMasterIdLst>
    <p:handoutMasterId r:id="rId14"/>
  </p:handoutMasterIdLst>
  <p:sldIdLst>
    <p:sldId id="330" r:id="rId5"/>
    <p:sldId id="331" r:id="rId6"/>
    <p:sldId id="332" r:id="rId7"/>
    <p:sldId id="334" r:id="rId8"/>
    <p:sldId id="335" r:id="rId9"/>
    <p:sldId id="336" r:id="rId10"/>
    <p:sldId id="333" r:id="rId11"/>
    <p:sldId id="337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F0A876C-10B4-4024-9864-87E74291CC48}" v="29" dt="2025-05-24T04:41:06.45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スタイル (中間)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529" autoAdjust="0"/>
    <p:restoredTop sz="85316" autoAdjust="0"/>
  </p:normalViewPr>
  <p:slideViewPr>
    <p:cSldViewPr snapToGrid="0">
      <p:cViewPr varScale="1">
        <p:scale>
          <a:sx n="96" d="100"/>
          <a:sy n="96" d="100"/>
        </p:scale>
        <p:origin x="624" y="1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5" d="100"/>
          <a:sy n="65" d="100"/>
        </p:scale>
        <p:origin x="3082" y="3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handoutMaster" Target="handoutMasters/handout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in Matsumoto" userId="11ad206cbf3610e5" providerId="LiveId" clId="{9F0A876C-10B4-4024-9864-87E74291CC48}"/>
    <pc:docChg chg="undo redo custSel mod modSld sldOrd">
      <pc:chgData name="Rin Matsumoto" userId="11ad206cbf3610e5" providerId="LiveId" clId="{9F0A876C-10B4-4024-9864-87E74291CC48}" dt="2025-05-24T04:41:28.678" v="498" actId="255"/>
      <pc:docMkLst>
        <pc:docMk/>
      </pc:docMkLst>
      <pc:sldChg chg="addSp modSp mod">
        <pc:chgData name="Rin Matsumoto" userId="11ad206cbf3610e5" providerId="LiveId" clId="{9F0A876C-10B4-4024-9864-87E74291CC48}" dt="2025-05-24T04:13:48.284" v="49" actId="1076"/>
        <pc:sldMkLst>
          <pc:docMk/>
          <pc:sldMk cId="2663399552" sldId="330"/>
        </pc:sldMkLst>
        <pc:spChg chg="add mod">
          <ac:chgData name="Rin Matsumoto" userId="11ad206cbf3610e5" providerId="LiveId" clId="{9F0A876C-10B4-4024-9864-87E74291CC48}" dt="2025-05-24T04:13:48.284" v="49" actId="1076"/>
          <ac:spMkLst>
            <pc:docMk/>
            <pc:sldMk cId="2663399552" sldId="330"/>
            <ac:spMk id="11" creationId="{9CB996C8-F2B7-E3B0-D2DC-3BECB67FDE2B}"/>
          </ac:spMkLst>
        </pc:spChg>
      </pc:sldChg>
      <pc:sldChg chg="addSp delSp modSp mod modClrScheme chgLayout">
        <pc:chgData name="Rin Matsumoto" userId="11ad206cbf3610e5" providerId="LiveId" clId="{9F0A876C-10B4-4024-9864-87E74291CC48}" dt="2025-05-24T04:24:18.472" v="280" actId="21"/>
        <pc:sldMkLst>
          <pc:docMk/>
          <pc:sldMk cId="1301614836" sldId="331"/>
        </pc:sldMkLst>
        <pc:spChg chg="add mod">
          <ac:chgData name="Rin Matsumoto" userId="11ad206cbf3610e5" providerId="LiveId" clId="{9F0A876C-10B4-4024-9864-87E74291CC48}" dt="2025-05-24T04:17:00.608" v="82" actId="20577"/>
          <ac:spMkLst>
            <pc:docMk/>
            <pc:sldMk cId="1301614836" sldId="331"/>
            <ac:spMk id="2" creationId="{69EB0351-8E58-2B7D-F2B9-A4078AB74674}"/>
          </ac:spMkLst>
        </pc:spChg>
        <pc:spChg chg="add del mod">
          <ac:chgData name="Rin Matsumoto" userId="11ad206cbf3610e5" providerId="LiveId" clId="{9F0A876C-10B4-4024-9864-87E74291CC48}" dt="2025-05-24T04:15:20.459" v="66"/>
          <ac:spMkLst>
            <pc:docMk/>
            <pc:sldMk cId="1301614836" sldId="331"/>
            <ac:spMk id="3" creationId="{F0427231-851E-44B7-F9A8-22A6CDD05FE6}"/>
          </ac:spMkLst>
        </pc:spChg>
        <pc:spChg chg="add del mod">
          <ac:chgData name="Rin Matsumoto" userId="11ad206cbf3610e5" providerId="LiveId" clId="{9F0A876C-10B4-4024-9864-87E74291CC48}" dt="2025-05-24T04:15:38.841" v="69" actId="26606"/>
          <ac:spMkLst>
            <pc:docMk/>
            <pc:sldMk cId="1301614836" sldId="331"/>
            <ac:spMk id="9" creationId="{E0B6EFD6-F680-FC2D-3B98-4B8B8DA8E85C}"/>
          </ac:spMkLst>
        </pc:spChg>
        <pc:spChg chg="add del mod">
          <ac:chgData name="Rin Matsumoto" userId="11ad206cbf3610e5" providerId="LiveId" clId="{9F0A876C-10B4-4024-9864-87E74291CC48}" dt="2025-05-24T04:15:38.841" v="69" actId="26606"/>
          <ac:spMkLst>
            <pc:docMk/>
            <pc:sldMk cId="1301614836" sldId="331"/>
            <ac:spMk id="11" creationId="{C515EF8D-D591-18BE-70E2-84AFF1B95351}"/>
          </ac:spMkLst>
        </pc:spChg>
        <pc:spChg chg="add del mod">
          <ac:chgData name="Rin Matsumoto" userId="11ad206cbf3610e5" providerId="LiveId" clId="{9F0A876C-10B4-4024-9864-87E74291CC48}" dt="2025-05-24T04:15:38.841" v="69" actId="26606"/>
          <ac:spMkLst>
            <pc:docMk/>
            <pc:sldMk cId="1301614836" sldId="331"/>
            <ac:spMk id="13" creationId="{000B11C4-6076-7CDE-EFD3-2BD271D2A31D}"/>
          </ac:spMkLst>
        </pc:spChg>
        <pc:spChg chg="add del mod">
          <ac:chgData name="Rin Matsumoto" userId="11ad206cbf3610e5" providerId="LiveId" clId="{9F0A876C-10B4-4024-9864-87E74291CC48}" dt="2025-05-24T04:15:55.496" v="71" actId="26606"/>
          <ac:spMkLst>
            <pc:docMk/>
            <pc:sldMk cId="1301614836" sldId="331"/>
            <ac:spMk id="15" creationId="{D01AF03C-A2BE-9C9F-BB8D-78DF90FBB425}"/>
          </ac:spMkLst>
        </pc:spChg>
        <pc:spChg chg="add del mod">
          <ac:chgData name="Rin Matsumoto" userId="11ad206cbf3610e5" providerId="LiveId" clId="{9F0A876C-10B4-4024-9864-87E74291CC48}" dt="2025-05-24T04:15:55.496" v="71" actId="26606"/>
          <ac:spMkLst>
            <pc:docMk/>
            <pc:sldMk cId="1301614836" sldId="331"/>
            <ac:spMk id="16" creationId="{24482377-9983-439D-4BB6-4F241C30A22A}"/>
          </ac:spMkLst>
        </pc:spChg>
        <pc:spChg chg="add del mod">
          <ac:chgData name="Rin Matsumoto" userId="11ad206cbf3610e5" providerId="LiveId" clId="{9F0A876C-10B4-4024-9864-87E74291CC48}" dt="2025-05-24T04:15:55.496" v="71" actId="26606"/>
          <ac:spMkLst>
            <pc:docMk/>
            <pc:sldMk cId="1301614836" sldId="331"/>
            <ac:spMk id="17" creationId="{4CC05081-08C1-266D-237F-0185639ADA6C}"/>
          </ac:spMkLst>
        </pc:spChg>
        <pc:spChg chg="add del mod">
          <ac:chgData name="Rin Matsumoto" userId="11ad206cbf3610e5" providerId="LiveId" clId="{9F0A876C-10B4-4024-9864-87E74291CC48}" dt="2025-05-24T04:19:50.380" v="235" actId="21"/>
          <ac:spMkLst>
            <pc:docMk/>
            <pc:sldMk cId="1301614836" sldId="331"/>
            <ac:spMk id="19" creationId="{E0B6EFD6-F680-FC2D-3B98-4B8B8DA8E85C}"/>
          </ac:spMkLst>
        </pc:spChg>
        <pc:spChg chg="add mod">
          <ac:chgData name="Rin Matsumoto" userId="11ad206cbf3610e5" providerId="LiveId" clId="{9F0A876C-10B4-4024-9864-87E74291CC48}" dt="2025-05-24T04:19:37.664" v="234" actId="255"/>
          <ac:spMkLst>
            <pc:docMk/>
            <pc:sldMk cId="1301614836" sldId="331"/>
            <ac:spMk id="20" creationId="{C515EF8D-D591-18BE-70E2-84AFF1B95351}"/>
          </ac:spMkLst>
        </pc:spChg>
        <pc:spChg chg="add del mod">
          <ac:chgData name="Rin Matsumoto" userId="11ad206cbf3610e5" providerId="LiveId" clId="{9F0A876C-10B4-4024-9864-87E74291CC48}" dt="2025-05-24T04:24:18.472" v="280" actId="21"/>
          <ac:spMkLst>
            <pc:docMk/>
            <pc:sldMk cId="1301614836" sldId="331"/>
            <ac:spMk id="21" creationId="{000B11C4-6076-7CDE-EFD3-2BD271D2A31D}"/>
          </ac:spMkLst>
        </pc:spChg>
        <pc:picChg chg="add mod">
          <ac:chgData name="Rin Matsumoto" userId="11ad206cbf3610e5" providerId="LiveId" clId="{9F0A876C-10B4-4024-9864-87E74291CC48}" dt="2025-05-24T04:19:54.009" v="236" actId="14100"/>
          <ac:picMkLst>
            <pc:docMk/>
            <pc:sldMk cId="1301614836" sldId="331"/>
            <ac:picMk id="4" creationId="{C0881B92-F3D1-4EEB-A60E-00F3DDD7DB27}"/>
          </ac:picMkLst>
        </pc:picChg>
      </pc:sldChg>
      <pc:sldChg chg="addSp modSp mod">
        <pc:chgData name="Rin Matsumoto" userId="11ad206cbf3610e5" providerId="LiveId" clId="{9F0A876C-10B4-4024-9864-87E74291CC48}" dt="2025-05-24T04:22:36.696" v="269" actId="1076"/>
        <pc:sldMkLst>
          <pc:docMk/>
          <pc:sldMk cId="1761490500" sldId="332"/>
        </pc:sldMkLst>
        <pc:spChg chg="add mod">
          <ac:chgData name="Rin Matsumoto" userId="11ad206cbf3610e5" providerId="LiveId" clId="{9F0A876C-10B4-4024-9864-87E74291CC48}" dt="2025-05-24T04:21:34.953" v="256" actId="20577"/>
          <ac:spMkLst>
            <pc:docMk/>
            <pc:sldMk cId="1761490500" sldId="332"/>
            <ac:spMk id="2" creationId="{3412020B-EBBB-125C-2C1D-C8B8DCA3ED47}"/>
          </ac:spMkLst>
        </pc:spChg>
        <pc:picChg chg="add mod">
          <ac:chgData name="Rin Matsumoto" userId="11ad206cbf3610e5" providerId="LiveId" clId="{9F0A876C-10B4-4024-9864-87E74291CC48}" dt="2025-05-24T04:22:13.381" v="262" actId="1076"/>
          <ac:picMkLst>
            <pc:docMk/>
            <pc:sldMk cId="1761490500" sldId="332"/>
            <ac:picMk id="3" creationId="{4098E02C-AF34-4039-9C19-899DC0440DC8}"/>
          </ac:picMkLst>
        </pc:picChg>
        <pc:picChg chg="add mod">
          <ac:chgData name="Rin Matsumoto" userId="11ad206cbf3610e5" providerId="LiveId" clId="{9F0A876C-10B4-4024-9864-87E74291CC48}" dt="2025-05-24T04:22:36.696" v="269" actId="1076"/>
          <ac:picMkLst>
            <pc:docMk/>
            <pc:sldMk cId="1761490500" sldId="332"/>
            <ac:picMk id="4" creationId="{927AD94F-D31C-478C-9222-5DBD69D2585E}"/>
          </ac:picMkLst>
        </pc:picChg>
      </pc:sldChg>
      <pc:sldChg chg="addSp delSp modSp mod ord">
        <pc:chgData name="Rin Matsumoto" userId="11ad206cbf3610e5" providerId="LiveId" clId="{9F0A876C-10B4-4024-9864-87E74291CC48}" dt="2025-05-24T04:27:02.196" v="329"/>
        <pc:sldMkLst>
          <pc:docMk/>
          <pc:sldMk cId="216201278" sldId="333"/>
        </pc:sldMkLst>
        <pc:spChg chg="add mod">
          <ac:chgData name="Rin Matsumoto" userId="11ad206cbf3610e5" providerId="LiveId" clId="{9F0A876C-10B4-4024-9864-87E74291CC48}" dt="2025-05-24T04:23:03.432" v="273"/>
          <ac:spMkLst>
            <pc:docMk/>
            <pc:sldMk cId="216201278" sldId="333"/>
            <ac:spMk id="3" creationId="{BE04D9CB-B448-757B-925A-969273E943D0}"/>
          </ac:spMkLst>
        </pc:spChg>
        <pc:spChg chg="add del mod">
          <ac:chgData name="Rin Matsumoto" userId="11ad206cbf3610e5" providerId="LiveId" clId="{9F0A876C-10B4-4024-9864-87E74291CC48}" dt="2025-05-24T04:23:33.773" v="279" actId="21"/>
          <ac:spMkLst>
            <pc:docMk/>
            <pc:sldMk cId="216201278" sldId="333"/>
            <ac:spMk id="5" creationId="{1D474241-33D3-7DB9-A136-C55602836246}"/>
          </ac:spMkLst>
        </pc:spChg>
        <pc:spChg chg="add mod">
          <ac:chgData name="Rin Matsumoto" userId="11ad206cbf3610e5" providerId="LiveId" clId="{9F0A876C-10B4-4024-9864-87E74291CC48}" dt="2025-05-24T04:26:58.121" v="327" actId="1076"/>
          <ac:spMkLst>
            <pc:docMk/>
            <pc:sldMk cId="216201278" sldId="333"/>
            <ac:spMk id="6" creationId="{6821E0CB-9EFD-557E-DB2D-C65874849F76}"/>
          </ac:spMkLst>
        </pc:spChg>
        <pc:graphicFrameChg chg="add mod">
          <ac:chgData name="Rin Matsumoto" userId="11ad206cbf3610e5" providerId="LiveId" clId="{9F0A876C-10B4-4024-9864-87E74291CC48}" dt="2025-05-24T04:23:00.073" v="270"/>
          <ac:graphicFrameMkLst>
            <pc:docMk/>
            <pc:sldMk cId="216201278" sldId="333"/>
            <ac:graphicFrameMk id="2" creationId="{9818F5E3-C155-ED24-5BC4-6C1AC12F8CD3}"/>
          </ac:graphicFrameMkLst>
        </pc:graphicFrameChg>
      </pc:sldChg>
      <pc:sldChg chg="addSp modSp mod">
        <pc:chgData name="Rin Matsumoto" userId="11ad206cbf3610e5" providerId="LiveId" clId="{9F0A876C-10B4-4024-9864-87E74291CC48}" dt="2025-05-24T04:32:04.506" v="403" actId="1076"/>
        <pc:sldMkLst>
          <pc:docMk/>
          <pc:sldMk cId="3195847129" sldId="334"/>
        </pc:sldMkLst>
        <pc:spChg chg="add mod">
          <ac:chgData name="Rin Matsumoto" userId="11ad206cbf3610e5" providerId="LiveId" clId="{9F0A876C-10B4-4024-9864-87E74291CC48}" dt="2025-05-24T04:31:46.417" v="401" actId="1076"/>
          <ac:spMkLst>
            <pc:docMk/>
            <pc:sldMk cId="3195847129" sldId="334"/>
            <ac:spMk id="2" creationId="{39E4FA6E-55A1-97B2-F4AF-C4F1BD8D769C}"/>
          </ac:spMkLst>
        </pc:spChg>
        <pc:graphicFrameChg chg="add mod modGraphic">
          <ac:chgData name="Rin Matsumoto" userId="11ad206cbf3610e5" providerId="LiveId" clId="{9F0A876C-10B4-4024-9864-87E74291CC48}" dt="2025-05-24T04:32:04.506" v="403" actId="1076"/>
          <ac:graphicFrameMkLst>
            <pc:docMk/>
            <pc:sldMk cId="3195847129" sldId="334"/>
            <ac:graphicFrameMk id="3" creationId="{3A363455-FF13-CC43-CF05-4FB09DF36B97}"/>
          </ac:graphicFrameMkLst>
        </pc:graphicFrameChg>
      </pc:sldChg>
      <pc:sldChg chg="addSp delSp modSp mod">
        <pc:chgData name="Rin Matsumoto" userId="11ad206cbf3610e5" providerId="LiveId" clId="{9F0A876C-10B4-4024-9864-87E74291CC48}" dt="2025-05-24T04:34:03.900" v="436" actId="1076"/>
        <pc:sldMkLst>
          <pc:docMk/>
          <pc:sldMk cId="3250148312" sldId="335"/>
        </pc:sldMkLst>
        <pc:spChg chg="add mod">
          <ac:chgData name="Rin Matsumoto" userId="11ad206cbf3610e5" providerId="LiveId" clId="{9F0A876C-10B4-4024-9864-87E74291CC48}" dt="2025-05-24T04:33:51.537" v="432" actId="1076"/>
          <ac:spMkLst>
            <pc:docMk/>
            <pc:sldMk cId="3250148312" sldId="335"/>
            <ac:spMk id="2" creationId="{03FC2422-0A00-F80F-1462-7F49FBD77C45}"/>
          </ac:spMkLst>
        </pc:spChg>
        <pc:spChg chg="add del mod">
          <ac:chgData name="Rin Matsumoto" userId="11ad206cbf3610e5" providerId="LiveId" clId="{9F0A876C-10B4-4024-9864-87E74291CC48}" dt="2025-05-24T04:33:18.657" v="428"/>
          <ac:spMkLst>
            <pc:docMk/>
            <pc:sldMk cId="3250148312" sldId="335"/>
            <ac:spMk id="3" creationId="{46245B3A-21A8-7975-B11D-DF7088149C8B}"/>
          </ac:spMkLst>
        </pc:spChg>
        <pc:picChg chg="add mod">
          <ac:chgData name="Rin Matsumoto" userId="11ad206cbf3610e5" providerId="LiveId" clId="{9F0A876C-10B4-4024-9864-87E74291CC48}" dt="2025-05-24T04:34:03.900" v="436" actId="1076"/>
          <ac:picMkLst>
            <pc:docMk/>
            <pc:sldMk cId="3250148312" sldId="335"/>
            <ac:picMk id="4" creationId="{958F1B5D-7020-4A9F-9F78-506D62452CD5}"/>
          </ac:picMkLst>
        </pc:picChg>
      </pc:sldChg>
      <pc:sldChg chg="addSp delSp modSp mod">
        <pc:chgData name="Rin Matsumoto" userId="11ad206cbf3610e5" providerId="LiveId" clId="{9F0A876C-10B4-4024-9864-87E74291CC48}" dt="2025-05-24T04:34:44.112" v="444" actId="1076"/>
        <pc:sldMkLst>
          <pc:docMk/>
          <pc:sldMk cId="3192015079" sldId="336"/>
        </pc:sldMkLst>
        <pc:spChg chg="add del">
          <ac:chgData name="Rin Matsumoto" userId="11ad206cbf3610e5" providerId="LiveId" clId="{9F0A876C-10B4-4024-9864-87E74291CC48}" dt="2025-05-24T04:34:23.075" v="438" actId="22"/>
          <ac:spMkLst>
            <pc:docMk/>
            <pc:sldMk cId="3192015079" sldId="336"/>
            <ac:spMk id="3" creationId="{30A80AE2-02EB-0273-7945-30D1F8E14EE6}"/>
          </ac:spMkLst>
        </pc:spChg>
        <pc:spChg chg="add mod">
          <ac:chgData name="Rin Matsumoto" userId="11ad206cbf3610e5" providerId="LiveId" clId="{9F0A876C-10B4-4024-9864-87E74291CC48}" dt="2025-05-24T04:34:44.112" v="444" actId="1076"/>
          <ac:spMkLst>
            <pc:docMk/>
            <pc:sldMk cId="3192015079" sldId="336"/>
            <ac:spMk id="5" creationId="{47901914-9D58-2180-7AA3-84FC34CEF677}"/>
          </ac:spMkLst>
        </pc:spChg>
      </pc:sldChg>
      <pc:sldChg chg="addSp delSp modSp mod modClrScheme chgLayout">
        <pc:chgData name="Rin Matsumoto" userId="11ad206cbf3610e5" providerId="LiveId" clId="{9F0A876C-10B4-4024-9864-87E74291CC48}" dt="2025-05-24T04:41:28.678" v="498" actId="255"/>
        <pc:sldMkLst>
          <pc:docMk/>
          <pc:sldMk cId="4205106087" sldId="337"/>
        </pc:sldMkLst>
        <pc:spChg chg="add mod ord">
          <ac:chgData name="Rin Matsumoto" userId="11ad206cbf3610e5" providerId="LiveId" clId="{9F0A876C-10B4-4024-9864-87E74291CC48}" dt="2025-05-24T04:41:28.678" v="498" actId="255"/>
          <ac:spMkLst>
            <pc:docMk/>
            <pc:sldMk cId="4205106087" sldId="337"/>
            <ac:spMk id="3" creationId="{4DDA9566-BB54-9DA3-D44A-D7C24E37A39A}"/>
          </ac:spMkLst>
        </pc:spChg>
        <pc:spChg chg="add del">
          <ac:chgData name="Rin Matsumoto" userId="11ad206cbf3610e5" providerId="LiveId" clId="{9F0A876C-10B4-4024-9864-87E74291CC48}" dt="2025-05-24T04:39:56.837" v="486" actId="22"/>
          <ac:spMkLst>
            <pc:docMk/>
            <pc:sldMk cId="4205106087" sldId="337"/>
            <ac:spMk id="5" creationId="{838CBFF0-BDB8-9887-773B-7C5AA80ABB8D}"/>
          </ac:spMkLst>
        </pc:spChg>
        <pc:spChg chg="add del">
          <ac:chgData name="Rin Matsumoto" userId="11ad206cbf3610e5" providerId="LiveId" clId="{9F0A876C-10B4-4024-9864-87E74291CC48}" dt="2025-05-24T04:40:00.901" v="488" actId="22"/>
          <ac:spMkLst>
            <pc:docMk/>
            <pc:sldMk cId="4205106087" sldId="337"/>
            <ac:spMk id="7" creationId="{37757B77-5AE6-8488-024D-75F0BB767886}"/>
          </ac:spMkLst>
        </pc:spChg>
        <pc:spChg chg="add del mod">
          <ac:chgData name="Rin Matsumoto" userId="11ad206cbf3610e5" providerId="LiveId" clId="{9F0A876C-10B4-4024-9864-87E74291CC48}" dt="2025-05-24T04:40:50.513" v="492" actId="21"/>
          <ac:spMkLst>
            <pc:docMk/>
            <pc:sldMk cId="4205106087" sldId="337"/>
            <ac:spMk id="2055" creationId="{3A922D50-3F8C-97E0-87F2-EB810A20F8AD}"/>
          </ac:spMkLst>
        </pc:spChg>
        <pc:spChg chg="add del mod">
          <ac:chgData name="Rin Matsumoto" userId="11ad206cbf3610e5" providerId="LiveId" clId="{9F0A876C-10B4-4024-9864-87E74291CC48}" dt="2025-05-24T04:40:46.316" v="491" actId="21"/>
          <ac:spMkLst>
            <pc:docMk/>
            <pc:sldMk cId="4205106087" sldId="337"/>
            <ac:spMk id="2057" creationId="{87B655B4-6B00-1478-C5A3-6E69607F2FED}"/>
          </ac:spMkLst>
        </pc:spChg>
        <pc:spChg chg="add del mod">
          <ac:chgData name="Rin Matsumoto" userId="11ad206cbf3610e5" providerId="LiveId" clId="{9F0A876C-10B4-4024-9864-87E74291CC48}" dt="2025-05-24T04:41:02.302" v="494" actId="21"/>
          <ac:spMkLst>
            <pc:docMk/>
            <pc:sldMk cId="4205106087" sldId="337"/>
            <ac:spMk id="2059" creationId="{E6A6E95A-2787-9B62-75DD-277170525729}"/>
          </ac:spMkLst>
        </pc:spChg>
        <pc:picChg chg="add mod">
          <ac:chgData name="Rin Matsumoto" userId="11ad206cbf3610e5" providerId="LiveId" clId="{9F0A876C-10B4-4024-9864-87E74291CC48}" dt="2025-05-24T04:41:06.452" v="495" actId="1076"/>
          <ac:picMkLst>
            <pc:docMk/>
            <pc:sldMk cId="4205106087" sldId="337"/>
            <ac:picMk id="2050" creationId="{C3FCD455-3FC2-46F9-B602-D1D4443A01FD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B4CB405-BC11-414E-B0F4-9E1C4642FE1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71A09E4-E76E-43B1-9270-846FE19D3E2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0A57E1-CEB3-4C96-B7C6-36B0FA3064E4}" type="datetimeFigureOut">
              <a:rPr lang="en-US" smtClean="0"/>
              <a:t>5/29/25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4791962-6490-4685-B760-76A1628AD51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3697A7F-1461-4B81-83F2-8C494CFB80B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0D51C3-EABD-4553-9DC0-81CFC2A7F30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14613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F1BBD7-2276-4DDA-BFFE-26CAACEE5E98}" type="datetimeFigureOut">
              <a:rPr lang="en-US" smtClean="0"/>
              <a:t>5/29/25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279F17-7BA4-49BC-BB37-7F646CF8D2F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57404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>
            <a:extLst>
              <a:ext uri="{FF2B5EF4-FFF2-40B4-BE49-F238E27FC236}">
                <a16:creationId xmlns:a16="http://schemas.microsoft.com/office/drawing/2014/main" id="{DED748D9-6073-DA29-847A-6A6C39D6A69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grayscl/>
            <a:alphaModFix amt="41000"/>
          </a:blip>
          <a:srcRect l="-223" t="45170" r="17078" b="17468"/>
          <a:stretch/>
        </p:blipFill>
        <p:spPr>
          <a:xfrm rot="10800000">
            <a:off x="-2" y="0"/>
            <a:ext cx="6300593" cy="2304790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3522E8A7-C256-4D0D-38F5-744CC21A3F1B}"/>
              </a:ext>
            </a:extLst>
          </p:cNvPr>
          <p:cNvGrpSpPr/>
          <p:nvPr userDrawn="1"/>
        </p:nvGrpSpPr>
        <p:grpSpPr>
          <a:xfrm>
            <a:off x="11613628" y="319274"/>
            <a:ext cx="89941" cy="314793"/>
            <a:chOff x="5538866" y="1851285"/>
            <a:chExt cx="89941" cy="314793"/>
          </a:xfrm>
          <a:solidFill>
            <a:schemeClr val="bg1"/>
          </a:solidFill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7194A7E3-B379-7E79-0952-AF4C6A614000}"/>
                </a:ext>
              </a:extLst>
            </p:cNvPr>
            <p:cNvSpPr/>
            <p:nvPr userDrawn="1"/>
          </p:nvSpPr>
          <p:spPr>
            <a:xfrm>
              <a:off x="5538866" y="1851285"/>
              <a:ext cx="89941" cy="8994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716CD3AC-CC76-8555-8E6F-C480301CF8B9}"/>
                </a:ext>
              </a:extLst>
            </p:cNvPr>
            <p:cNvSpPr/>
            <p:nvPr userDrawn="1"/>
          </p:nvSpPr>
          <p:spPr>
            <a:xfrm>
              <a:off x="5538866" y="2076137"/>
              <a:ext cx="89941" cy="8994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8" name="Title 1">
            <a:extLst>
              <a:ext uri="{FF2B5EF4-FFF2-40B4-BE49-F238E27FC236}">
                <a16:creationId xmlns:a16="http://schemas.microsoft.com/office/drawing/2014/main" id="{C41695A2-5AD2-67EB-7D51-A56C0DCF14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772" y="1793289"/>
            <a:ext cx="3010925" cy="3373515"/>
          </a:xfrm>
        </p:spPr>
        <p:txBody>
          <a:bodyPr lIns="0" tIns="0" rIns="0" bIns="0" anchor="ctr"/>
          <a:lstStyle>
            <a:lvl1pPr algn="l">
              <a:lnSpc>
                <a:spcPct val="75000"/>
              </a:lnSpc>
              <a:defRPr sz="8000" b="0" i="0" cap="all" spc="-150" baseline="0">
                <a:solidFill>
                  <a:schemeClr val="bg1"/>
                </a:solidFill>
                <a:latin typeface="+mj-lt"/>
                <a:ea typeface="MS PMincho" panose="02020600040205080304" pitchFamily="18" charset="-128"/>
                <a:cs typeface="Mangal" panose="02040503050203030202" pitchFamily="18" charset="0"/>
              </a:defRPr>
            </a:lvl1pPr>
          </a:lstStyle>
          <a:p>
            <a:r>
              <a:rPr lang="en-US" dirty="0"/>
              <a:t>Add title</a:t>
            </a:r>
          </a:p>
        </p:txBody>
      </p:sp>
      <p:sp>
        <p:nvSpPr>
          <p:cNvPr id="29" name="Text Placeholder 20">
            <a:extLst>
              <a:ext uri="{FF2B5EF4-FFF2-40B4-BE49-F238E27FC236}">
                <a16:creationId xmlns:a16="http://schemas.microsoft.com/office/drawing/2014/main" id="{423228AD-A556-C433-B2EA-87D97B6FF63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02975" y="3086826"/>
            <a:ext cx="5667049" cy="2079978"/>
          </a:xfrm>
        </p:spPr>
        <p:txBody>
          <a:bodyPr lIns="0" tIns="0" rIns="0" bIns="0"/>
          <a:lstStyle>
            <a:lvl1pPr marL="285750" indent="-285750">
              <a:buClr>
                <a:schemeClr val="bg1"/>
              </a:buClr>
              <a:buFont typeface="Courier New" panose="02070309020205020404" pitchFamily="49" charset="0"/>
              <a:buChar char="o"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1pPr>
            <a:lvl2pPr marL="742950" indent="-285750">
              <a:buClr>
                <a:schemeClr val="bg1"/>
              </a:buClr>
              <a:buFont typeface="Courier New" panose="02070309020205020404" pitchFamily="49" charset="0"/>
              <a:buChar char="o"/>
              <a:defRPr sz="1400" b="0" i="0">
                <a:solidFill>
                  <a:schemeClr val="bg1"/>
                </a:solidFill>
                <a:latin typeface="Mangal" panose="02040503050203030202" pitchFamily="18" charset="0"/>
                <a:cs typeface="Mangal" panose="02040503050203030202" pitchFamily="18" charset="0"/>
              </a:defRPr>
            </a:lvl2pPr>
            <a:lvl3pPr marL="1200150" indent="-285750">
              <a:buClr>
                <a:schemeClr val="bg1"/>
              </a:buClr>
              <a:buFont typeface="Courier New" panose="02070309020205020404" pitchFamily="49" charset="0"/>
              <a:buChar char="o"/>
              <a:defRPr sz="1400" b="0" i="0">
                <a:solidFill>
                  <a:schemeClr val="bg1"/>
                </a:solidFill>
                <a:latin typeface="Mangal" panose="02040503050203030202" pitchFamily="18" charset="0"/>
                <a:cs typeface="Mangal" panose="02040503050203030202" pitchFamily="18" charset="0"/>
              </a:defRPr>
            </a:lvl3pPr>
            <a:lvl4pPr marL="1543050" indent="-171450">
              <a:buClr>
                <a:schemeClr val="bg1"/>
              </a:buClr>
              <a:buFont typeface="Courier New" panose="02070309020205020404" pitchFamily="49" charset="0"/>
              <a:buChar char="o"/>
              <a:defRPr sz="1400" b="0" i="0">
                <a:solidFill>
                  <a:schemeClr val="bg1"/>
                </a:solidFill>
                <a:latin typeface="Mangal" panose="02040503050203030202" pitchFamily="18" charset="0"/>
                <a:cs typeface="Mangal" panose="02040503050203030202" pitchFamily="18" charset="0"/>
              </a:defRPr>
            </a:lvl4pPr>
            <a:lvl5pPr marL="2000250" indent="-171450">
              <a:buClr>
                <a:schemeClr val="bg1"/>
              </a:buClr>
              <a:buFont typeface="Courier New" panose="02070309020205020404" pitchFamily="49" charset="0"/>
              <a:buChar char="o"/>
              <a:defRPr sz="1400" b="0" i="0">
                <a:solidFill>
                  <a:schemeClr val="bg1"/>
                </a:solidFill>
                <a:latin typeface="Mangal" panose="02040503050203030202" pitchFamily="18" charset="0"/>
                <a:cs typeface="Mangal" panose="02040503050203030202" pitchFamily="18" charset="0"/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7547038-27D1-FF6B-7831-F79C0B1035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grayscl/>
            <a:alphaModFix amt="41000"/>
          </a:blip>
          <a:srcRect l="-222" t="45170" r="19778" b="17468"/>
          <a:stretch/>
        </p:blipFill>
        <p:spPr>
          <a:xfrm>
            <a:off x="6096001" y="4549953"/>
            <a:ext cx="6096000" cy="2304790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74392963-F9C3-8CCC-D239-15D7A4074039}"/>
              </a:ext>
            </a:extLst>
          </p:cNvPr>
          <p:cNvGrpSpPr/>
          <p:nvPr userDrawn="1"/>
        </p:nvGrpSpPr>
        <p:grpSpPr>
          <a:xfrm>
            <a:off x="530436" y="6223933"/>
            <a:ext cx="89941" cy="314793"/>
            <a:chOff x="5538866" y="1851285"/>
            <a:chExt cx="89941" cy="314793"/>
          </a:xfrm>
          <a:noFill/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E602030E-DB17-B78E-57D1-2DE77370C0AF}"/>
                </a:ext>
              </a:extLst>
            </p:cNvPr>
            <p:cNvSpPr/>
            <p:nvPr userDrawn="1"/>
          </p:nvSpPr>
          <p:spPr>
            <a:xfrm>
              <a:off x="5538866" y="1851285"/>
              <a:ext cx="89941" cy="89941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F78C2D1A-F468-13E2-E0B2-A616C5D32D07}"/>
                </a:ext>
              </a:extLst>
            </p:cNvPr>
            <p:cNvSpPr/>
            <p:nvPr userDrawn="1"/>
          </p:nvSpPr>
          <p:spPr>
            <a:xfrm>
              <a:off x="5538866" y="2076137"/>
              <a:ext cx="89941" cy="89941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FA6D1E3C-605D-AD1A-9356-148E871C2DE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502976" y="1793289"/>
            <a:ext cx="5658458" cy="1127125"/>
          </a:xfrm>
        </p:spPr>
        <p:txBody>
          <a:bodyPr lIns="0" tIns="0" rIns="0" bIns="0"/>
          <a:lstStyle>
            <a:lvl1pPr marL="0" indent="0">
              <a:buNone/>
              <a:defRPr sz="1400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cap="all" baseline="0">
                <a:solidFill>
                  <a:schemeClr val="bg1"/>
                </a:solidFill>
              </a:defRPr>
            </a:lvl2pPr>
            <a:lvl3pPr marL="914400" indent="0">
              <a:buNone/>
              <a:defRPr cap="all" baseline="0">
                <a:solidFill>
                  <a:schemeClr val="bg1"/>
                </a:solidFill>
              </a:defRPr>
            </a:lvl3pPr>
            <a:lvl4pPr marL="1371600" indent="0">
              <a:buNone/>
              <a:defRPr cap="all" baseline="0">
                <a:solidFill>
                  <a:schemeClr val="bg1"/>
                </a:solidFill>
              </a:defRPr>
            </a:lvl4pPr>
            <a:lvl5pPr marL="1828800" indent="0">
              <a:buNone/>
              <a:defRPr cap="all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28455729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>
            <a:extLst>
              <a:ext uri="{FF2B5EF4-FFF2-40B4-BE49-F238E27FC236}">
                <a16:creationId xmlns:a16="http://schemas.microsoft.com/office/drawing/2014/main" id="{DED748D9-6073-DA29-847A-6A6C39D6A69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grayscl/>
            <a:alphaModFix amt="41000"/>
          </a:blip>
          <a:srcRect l="-223" t="45170" r="17078" b="17468"/>
          <a:stretch/>
        </p:blipFill>
        <p:spPr>
          <a:xfrm rot="10800000">
            <a:off x="-2" y="0"/>
            <a:ext cx="6300593" cy="2304790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3522E8A7-C256-4D0D-38F5-744CC21A3F1B}"/>
              </a:ext>
            </a:extLst>
          </p:cNvPr>
          <p:cNvGrpSpPr/>
          <p:nvPr userDrawn="1"/>
        </p:nvGrpSpPr>
        <p:grpSpPr>
          <a:xfrm>
            <a:off x="11613628" y="319274"/>
            <a:ext cx="89941" cy="314793"/>
            <a:chOff x="5538866" y="1851285"/>
            <a:chExt cx="89941" cy="314793"/>
          </a:xfrm>
          <a:solidFill>
            <a:schemeClr val="bg1"/>
          </a:solidFill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7194A7E3-B379-7E79-0952-AF4C6A614000}"/>
                </a:ext>
              </a:extLst>
            </p:cNvPr>
            <p:cNvSpPr/>
            <p:nvPr userDrawn="1"/>
          </p:nvSpPr>
          <p:spPr>
            <a:xfrm>
              <a:off x="5538866" y="1851285"/>
              <a:ext cx="89941" cy="8994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716CD3AC-CC76-8555-8E6F-C480301CF8B9}"/>
                </a:ext>
              </a:extLst>
            </p:cNvPr>
            <p:cNvSpPr/>
            <p:nvPr userDrawn="1"/>
          </p:nvSpPr>
          <p:spPr>
            <a:xfrm>
              <a:off x="5538866" y="2076137"/>
              <a:ext cx="89941" cy="8994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8" name="Title 1">
            <a:extLst>
              <a:ext uri="{FF2B5EF4-FFF2-40B4-BE49-F238E27FC236}">
                <a16:creationId xmlns:a16="http://schemas.microsoft.com/office/drawing/2014/main" id="{C41695A2-5AD2-67EB-7D51-A56C0DCF14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90925" y="1582977"/>
            <a:ext cx="3978939" cy="1946607"/>
          </a:xfrm>
        </p:spPr>
        <p:txBody>
          <a:bodyPr lIns="0" tIns="0" rIns="0" bIns="0" anchor="ctr"/>
          <a:lstStyle>
            <a:lvl1pPr algn="l">
              <a:lnSpc>
                <a:spcPct val="75000"/>
              </a:lnSpc>
              <a:defRPr sz="8000" b="0" i="0" cap="all" spc="-150" baseline="0">
                <a:solidFill>
                  <a:schemeClr val="bg1"/>
                </a:solidFill>
                <a:latin typeface="+mj-lt"/>
                <a:ea typeface="MS PMincho" panose="02020600040205080304" pitchFamily="18" charset="-128"/>
                <a:cs typeface="Mangal" panose="02040503050203030202" pitchFamily="18" charset="0"/>
              </a:defRPr>
            </a:lvl1pPr>
          </a:lstStyle>
          <a:p>
            <a:r>
              <a:rPr lang="en-US" dirty="0"/>
              <a:t>Add title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7547038-27D1-FF6B-7831-F79C0B1035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grayscl/>
            <a:alphaModFix amt="41000"/>
          </a:blip>
          <a:srcRect l="-222" t="45170" r="19778" b="17468"/>
          <a:stretch/>
        </p:blipFill>
        <p:spPr>
          <a:xfrm>
            <a:off x="6096001" y="4549953"/>
            <a:ext cx="6096000" cy="2304790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74392963-F9C3-8CCC-D239-15D7A4074039}"/>
              </a:ext>
            </a:extLst>
          </p:cNvPr>
          <p:cNvGrpSpPr/>
          <p:nvPr userDrawn="1"/>
        </p:nvGrpSpPr>
        <p:grpSpPr>
          <a:xfrm>
            <a:off x="530436" y="6223933"/>
            <a:ext cx="89941" cy="314793"/>
            <a:chOff x="5538866" y="1851285"/>
            <a:chExt cx="89941" cy="314793"/>
          </a:xfrm>
          <a:noFill/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E602030E-DB17-B78E-57D1-2DE77370C0AF}"/>
                </a:ext>
              </a:extLst>
            </p:cNvPr>
            <p:cNvSpPr/>
            <p:nvPr userDrawn="1"/>
          </p:nvSpPr>
          <p:spPr>
            <a:xfrm>
              <a:off x="5538866" y="1851285"/>
              <a:ext cx="89941" cy="89941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F78C2D1A-F468-13E2-E0B2-A616C5D32D07}"/>
                </a:ext>
              </a:extLst>
            </p:cNvPr>
            <p:cNvSpPr/>
            <p:nvPr userDrawn="1"/>
          </p:nvSpPr>
          <p:spPr>
            <a:xfrm>
              <a:off x="5538866" y="2076137"/>
              <a:ext cx="89941" cy="89941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FA6D1E3C-605D-AD1A-9356-148E871C2DE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239512" y="2347118"/>
            <a:ext cx="5161563" cy="2304791"/>
          </a:xfrm>
        </p:spPr>
        <p:txBody>
          <a:bodyPr lIns="0" tIns="0" rIns="0" bIns="0" anchor="ctr"/>
          <a:lstStyle>
            <a:lvl1pPr marL="0" indent="0" algn="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  <a:defRPr sz="8000" cap="all" spc="-150" baseline="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cap="all" baseline="0">
                <a:solidFill>
                  <a:schemeClr val="bg1"/>
                </a:solidFill>
              </a:defRPr>
            </a:lvl2pPr>
            <a:lvl3pPr marL="914400" indent="0">
              <a:buNone/>
              <a:defRPr cap="all" baseline="0">
                <a:solidFill>
                  <a:schemeClr val="bg1"/>
                </a:solidFill>
              </a:defRPr>
            </a:lvl3pPr>
            <a:lvl4pPr marL="1371600" indent="0">
              <a:buNone/>
              <a:defRPr cap="all" baseline="0">
                <a:solidFill>
                  <a:schemeClr val="bg1"/>
                </a:solidFill>
              </a:defRPr>
            </a:lvl4pPr>
            <a:lvl5pPr marL="1828800" indent="0">
              <a:buNone/>
              <a:defRPr cap="all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Add  title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5D7BC5E0-03EB-A193-1303-34484219ED7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352614" y="5010341"/>
            <a:ext cx="9501187" cy="1139447"/>
          </a:xfrm>
        </p:spPr>
        <p:txBody>
          <a:bodyPr/>
          <a:lstStyle>
            <a:lvl1pPr marL="0" indent="0" algn="ctr">
              <a:buNone/>
              <a:defRPr sz="1400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1400" cap="all" baseline="0">
                <a:solidFill>
                  <a:schemeClr val="bg1"/>
                </a:solidFill>
              </a:defRPr>
            </a:lvl2pPr>
            <a:lvl3pPr marL="914400" indent="0">
              <a:buNone/>
              <a:defRPr sz="1400" cap="all" baseline="0">
                <a:solidFill>
                  <a:schemeClr val="bg1"/>
                </a:solidFill>
              </a:defRPr>
            </a:lvl3pPr>
            <a:lvl4pPr marL="1371600" indent="0">
              <a:buNone/>
              <a:defRPr sz="1400" cap="all" baseline="0">
                <a:solidFill>
                  <a:schemeClr val="bg1"/>
                </a:solidFill>
              </a:defRPr>
            </a:lvl4pPr>
            <a:lvl5pPr marL="1828800" indent="0">
              <a:buNone/>
              <a:defRPr sz="1400" cap="all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7056796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mpariso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0C91152F-5BDA-D61B-1CCF-A86EFB6F55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82032" y="608075"/>
            <a:ext cx="10061455" cy="644653"/>
          </a:xfrm>
        </p:spPr>
        <p:txBody>
          <a:bodyPr lIns="0" tIns="0" rIns="0" bIns="0" anchor="ctr"/>
          <a:lstStyle>
            <a:lvl1pPr algn="l">
              <a:lnSpc>
                <a:spcPct val="75000"/>
              </a:lnSpc>
              <a:defRPr sz="4800" b="0" i="0" cap="all" spc="-150" baseline="0">
                <a:solidFill>
                  <a:schemeClr val="bg1"/>
                </a:solidFill>
                <a:latin typeface="+mj-lt"/>
                <a:ea typeface="MS PMincho" panose="02020600040205080304" pitchFamily="18" charset="-128"/>
                <a:cs typeface="Mangal" panose="02040503050203030202" pitchFamily="18" charset="0"/>
              </a:defRPr>
            </a:lvl1pPr>
          </a:lstStyle>
          <a:p>
            <a:r>
              <a:rPr lang="en-US" dirty="0"/>
              <a:t>Add title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3522E8A7-C256-4D0D-38F5-744CC21A3F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1613628" y="335197"/>
            <a:ext cx="89941" cy="314793"/>
            <a:chOff x="5538866" y="1851285"/>
            <a:chExt cx="89941" cy="314793"/>
          </a:xfrm>
          <a:solidFill>
            <a:schemeClr val="bg1"/>
          </a:solidFill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7194A7E3-B379-7E79-0952-AF4C6A614000}"/>
                </a:ext>
              </a:extLst>
            </p:cNvPr>
            <p:cNvSpPr/>
            <p:nvPr userDrawn="1"/>
          </p:nvSpPr>
          <p:spPr>
            <a:xfrm>
              <a:off x="5538866" y="1851285"/>
              <a:ext cx="89941" cy="8994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716CD3AC-CC76-8555-8E6F-C480301CF8B9}"/>
                </a:ext>
              </a:extLst>
            </p:cNvPr>
            <p:cNvSpPr/>
            <p:nvPr userDrawn="1"/>
          </p:nvSpPr>
          <p:spPr>
            <a:xfrm>
              <a:off x="5538866" y="2076137"/>
              <a:ext cx="89941" cy="8994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24A05F7-5B34-541E-2738-B83DA06E5C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1658599" y="890016"/>
            <a:ext cx="0" cy="5170507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Group 24">
            <a:extLst>
              <a:ext uri="{FF2B5EF4-FFF2-40B4-BE49-F238E27FC236}">
                <a16:creationId xmlns:a16="http://schemas.microsoft.com/office/drawing/2014/main" id="{49BB1C6E-F2CD-1DED-4142-D522233515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530436" y="6223933"/>
            <a:ext cx="89941" cy="314793"/>
            <a:chOff x="5538866" y="1851285"/>
            <a:chExt cx="89941" cy="314793"/>
          </a:xfrm>
          <a:noFill/>
        </p:grpSpPr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DC2674DE-70B7-1DB1-C9EA-ECDEDE00980F}"/>
                </a:ext>
              </a:extLst>
            </p:cNvPr>
            <p:cNvSpPr/>
            <p:nvPr userDrawn="1"/>
          </p:nvSpPr>
          <p:spPr>
            <a:xfrm>
              <a:off x="5538866" y="1851285"/>
              <a:ext cx="89941" cy="89941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37F3A17F-5078-CA09-1C2A-A278DF540EB2}"/>
                </a:ext>
              </a:extLst>
            </p:cNvPr>
            <p:cNvSpPr/>
            <p:nvPr userDrawn="1"/>
          </p:nvSpPr>
          <p:spPr>
            <a:xfrm>
              <a:off x="5538866" y="2076137"/>
              <a:ext cx="89941" cy="89941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4" name="Footer Placeholder 3">
            <a:extLst>
              <a:ext uri="{FF2B5EF4-FFF2-40B4-BE49-F238E27FC236}">
                <a16:creationId xmlns:a16="http://schemas.microsoft.com/office/drawing/2014/main" id="{3A4E705D-525A-81AA-338A-E8C4405FA8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16200000">
            <a:off x="-2009849" y="3308393"/>
            <a:ext cx="5170509" cy="333752"/>
          </a:xfrm>
        </p:spPr>
        <p:txBody>
          <a:bodyPr/>
          <a:lstStyle>
            <a:lvl1pPr algn="ctr">
              <a:defRPr cap="all" baseline="0">
                <a:solidFill>
                  <a:schemeClr val="bg1"/>
                </a:solidFill>
                <a:latin typeface="+mn-lt"/>
                <a:ea typeface="Dotum" panose="020B0600000101010101" pitchFamily="34" charset="-127"/>
                <a:cs typeface="Mangal" panose="02040503050203030202" pitchFamily="18" charset="0"/>
              </a:defRPr>
            </a:lvl1pPr>
          </a:lstStyle>
          <a:p>
            <a:r>
              <a:rPr lang="en-US" dirty="0"/>
              <a:t>Click to add Footer</a:t>
            </a:r>
          </a:p>
        </p:txBody>
      </p:sp>
      <p:sp>
        <p:nvSpPr>
          <p:cNvPr id="2" name="Picture Placeholder 11" descr="picture placeholder">
            <a:extLst>
              <a:ext uri="{FF2B5EF4-FFF2-40B4-BE49-F238E27FC236}">
                <a16:creationId xmlns:a16="http://schemas.microsoft.com/office/drawing/2014/main" id="{C74EC289-9E3B-2A85-FFCE-107B0E3B585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220826" y="1481328"/>
            <a:ext cx="2939694" cy="3227832"/>
          </a:xfrm>
        </p:spPr>
        <p:txBody>
          <a:bodyPr/>
          <a:lstStyle>
            <a:lvl1pPr marL="0" indent="0" algn="ctr">
              <a:buNone/>
              <a:defRPr sz="1400">
                <a:solidFill>
                  <a:schemeClr val="bg1"/>
                </a:solidFill>
                <a:latin typeface="+mn-lt"/>
                <a:ea typeface="Dotum" panose="020B0600000101010101" pitchFamily="34" charset="-127"/>
              </a:defRPr>
            </a:lvl1pPr>
          </a:lstStyle>
          <a:p>
            <a:endParaRPr lang="en-US" dirty="0"/>
          </a:p>
        </p:txBody>
      </p:sp>
      <p:sp>
        <p:nvSpPr>
          <p:cNvPr id="17" name="Text Placeholder 20">
            <a:extLst>
              <a:ext uri="{FF2B5EF4-FFF2-40B4-BE49-F238E27FC236}">
                <a16:creationId xmlns:a16="http://schemas.microsoft.com/office/drawing/2014/main" id="{BABDA1A4-3206-A325-2576-C4DB8737BB3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20827" y="5138927"/>
            <a:ext cx="2939689" cy="921596"/>
          </a:xfrm>
        </p:spPr>
        <p:txBody>
          <a:bodyPr lIns="0" tIns="0" rIns="0" bIns="0"/>
          <a:lstStyle>
            <a:lvl1pPr marL="0" indent="0">
              <a:buClr>
                <a:schemeClr val="bg1"/>
              </a:buClr>
              <a:buFont typeface="Courier New" panose="02070309020205020404" pitchFamily="49" charset="0"/>
              <a:buNone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1pPr>
            <a:lvl2pPr marL="457200" indent="0">
              <a:buClr>
                <a:schemeClr val="bg1"/>
              </a:buClr>
              <a:buFont typeface="Courier New" panose="02070309020205020404" pitchFamily="49" charset="0"/>
              <a:buNone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2pPr>
            <a:lvl3pPr marL="914400" indent="0">
              <a:buClr>
                <a:schemeClr val="bg1"/>
              </a:buClr>
              <a:buFont typeface="Courier New" panose="02070309020205020404" pitchFamily="49" charset="0"/>
              <a:buNone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3pPr>
            <a:lvl4pPr marL="1371600" indent="0">
              <a:buClr>
                <a:schemeClr val="bg1"/>
              </a:buClr>
              <a:buFont typeface="Courier New" panose="02070309020205020404" pitchFamily="49" charset="0"/>
              <a:buNone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4pPr>
            <a:lvl5pPr marL="1828800" indent="0">
              <a:buClr>
                <a:schemeClr val="bg1"/>
              </a:buClr>
              <a:buFont typeface="Courier New" panose="02070309020205020404" pitchFamily="49" charset="0"/>
              <a:buNone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5" name="Picture Placeholder 11" descr="picture placeholder">
            <a:extLst>
              <a:ext uri="{FF2B5EF4-FFF2-40B4-BE49-F238E27FC236}">
                <a16:creationId xmlns:a16="http://schemas.microsoft.com/office/drawing/2014/main" id="{BDEA8563-2200-B57E-810F-41DD854A672E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690863" y="1481328"/>
            <a:ext cx="2939694" cy="3227832"/>
          </a:xfrm>
        </p:spPr>
        <p:txBody>
          <a:bodyPr/>
          <a:lstStyle>
            <a:lvl1pPr marL="0" indent="0" algn="ctr">
              <a:buNone/>
              <a:defRPr sz="1400">
                <a:solidFill>
                  <a:schemeClr val="bg1"/>
                </a:solidFill>
                <a:latin typeface="+mn-lt"/>
                <a:ea typeface="Dotum" panose="020B0600000101010101" pitchFamily="34" charset="-127"/>
              </a:defRPr>
            </a:lvl1pPr>
          </a:lstStyle>
          <a:p>
            <a:endParaRPr lang="en-US" dirty="0"/>
          </a:p>
        </p:txBody>
      </p:sp>
      <p:sp>
        <p:nvSpPr>
          <p:cNvPr id="6" name="Text Placeholder 20">
            <a:extLst>
              <a:ext uri="{FF2B5EF4-FFF2-40B4-BE49-F238E27FC236}">
                <a16:creationId xmlns:a16="http://schemas.microsoft.com/office/drawing/2014/main" id="{ED97174A-CD7A-C701-0CE9-02D5F895EF9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690864" y="5138927"/>
            <a:ext cx="2939689" cy="921596"/>
          </a:xfrm>
        </p:spPr>
        <p:txBody>
          <a:bodyPr lIns="0" tIns="0" rIns="0" bIns="0"/>
          <a:lstStyle>
            <a:lvl1pPr marL="0" indent="0">
              <a:buClr>
                <a:schemeClr val="bg1"/>
              </a:buClr>
              <a:buFont typeface="Courier New" panose="02070309020205020404" pitchFamily="49" charset="0"/>
              <a:buNone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1pPr>
            <a:lvl2pPr marL="457200" indent="0">
              <a:buClr>
                <a:schemeClr val="bg1"/>
              </a:buClr>
              <a:buFont typeface="Courier New" panose="02070309020205020404" pitchFamily="49" charset="0"/>
              <a:buNone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2pPr>
            <a:lvl3pPr marL="914400" indent="0">
              <a:buClr>
                <a:schemeClr val="bg1"/>
              </a:buClr>
              <a:buFont typeface="Courier New" panose="02070309020205020404" pitchFamily="49" charset="0"/>
              <a:buNone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3pPr>
            <a:lvl4pPr marL="1371600" indent="0">
              <a:buClr>
                <a:schemeClr val="bg1"/>
              </a:buClr>
              <a:buFont typeface="Courier New" panose="02070309020205020404" pitchFamily="49" charset="0"/>
              <a:buNone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4pPr>
            <a:lvl5pPr marL="1828800" indent="0">
              <a:buClr>
                <a:schemeClr val="bg1"/>
              </a:buClr>
              <a:buFont typeface="Courier New" panose="02070309020205020404" pitchFamily="49" charset="0"/>
              <a:buNone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3" name="Picture Placeholder 11" descr="picture placeholder">
            <a:extLst>
              <a:ext uri="{FF2B5EF4-FFF2-40B4-BE49-F238E27FC236}">
                <a16:creationId xmlns:a16="http://schemas.microsoft.com/office/drawing/2014/main" id="{630D9652-C4A0-E049-3F65-924827826FE0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8188558" y="1481328"/>
            <a:ext cx="2939694" cy="3227832"/>
          </a:xfrm>
        </p:spPr>
        <p:txBody>
          <a:bodyPr/>
          <a:lstStyle>
            <a:lvl1pPr marL="0" indent="0" algn="ctr">
              <a:buNone/>
              <a:defRPr sz="1400">
                <a:solidFill>
                  <a:schemeClr val="bg1"/>
                </a:solidFill>
                <a:latin typeface="+mn-lt"/>
                <a:ea typeface="Dotum" panose="020B0600000101010101" pitchFamily="34" charset="-127"/>
              </a:defRPr>
            </a:lvl1pPr>
          </a:lstStyle>
          <a:p>
            <a:endParaRPr lang="en-US" dirty="0"/>
          </a:p>
        </p:txBody>
      </p:sp>
      <p:sp>
        <p:nvSpPr>
          <p:cNvPr id="15" name="Text Placeholder 20">
            <a:extLst>
              <a:ext uri="{FF2B5EF4-FFF2-40B4-BE49-F238E27FC236}">
                <a16:creationId xmlns:a16="http://schemas.microsoft.com/office/drawing/2014/main" id="{99B6060F-8C38-5C36-BCF1-620E2F4AF90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188559" y="5138927"/>
            <a:ext cx="2939689" cy="921596"/>
          </a:xfrm>
        </p:spPr>
        <p:txBody>
          <a:bodyPr lIns="0" tIns="0" rIns="0" bIns="0"/>
          <a:lstStyle>
            <a:lvl1pPr marL="0" indent="0">
              <a:buClr>
                <a:schemeClr val="bg1"/>
              </a:buClr>
              <a:buFont typeface="Courier New" panose="02070309020205020404" pitchFamily="49" charset="0"/>
              <a:buNone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1pPr>
            <a:lvl2pPr marL="457200" indent="0">
              <a:buClr>
                <a:schemeClr val="bg1"/>
              </a:buClr>
              <a:buFont typeface="Courier New" panose="02070309020205020404" pitchFamily="49" charset="0"/>
              <a:buNone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2pPr>
            <a:lvl3pPr marL="914400" indent="0">
              <a:buClr>
                <a:schemeClr val="bg1"/>
              </a:buClr>
              <a:buFont typeface="Courier New" panose="02070309020205020404" pitchFamily="49" charset="0"/>
              <a:buNone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3pPr>
            <a:lvl4pPr marL="1371600" indent="0">
              <a:buClr>
                <a:schemeClr val="bg1"/>
              </a:buClr>
              <a:buFont typeface="Courier New" panose="02070309020205020404" pitchFamily="49" charset="0"/>
              <a:buNone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4pPr>
            <a:lvl5pPr marL="1828800" indent="0">
              <a:buClr>
                <a:schemeClr val="bg1"/>
              </a:buClr>
              <a:buFont typeface="Courier New" panose="02070309020205020404" pitchFamily="49" charset="0"/>
              <a:buNone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A1792EFA-4352-DAB4-158E-53F26C8A0C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8350" y="6243403"/>
            <a:ext cx="720499" cy="279400"/>
          </a:xfrm>
        </p:spPr>
        <p:txBody>
          <a:bodyPr/>
          <a:lstStyle>
            <a:lvl1pPr algn="ctr">
              <a:defRPr sz="2800" b="1" i="1">
                <a:solidFill>
                  <a:schemeClr val="bg1"/>
                </a:solidFill>
                <a:latin typeface="+mj-lt"/>
                <a:ea typeface="MS PMincho" panose="02020600040205080304" pitchFamily="18" charset="-128"/>
                <a:cs typeface="Mangal" panose="02040503050203030202" pitchFamily="18" charset="0"/>
              </a:defRPr>
            </a:lvl1pPr>
          </a:lstStyle>
          <a:p>
            <a:fld id="{330EA680-D336-4FF7-8B7A-9848BB0A1C3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85395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, Picture, and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0C91152F-5BDA-D61B-1CCF-A86EFB6F55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82084" y="890015"/>
            <a:ext cx="3091684" cy="1938529"/>
          </a:xfrm>
        </p:spPr>
        <p:txBody>
          <a:bodyPr lIns="0" tIns="0" rIns="0" bIns="0" anchor="b"/>
          <a:lstStyle>
            <a:lvl1pPr algn="l">
              <a:lnSpc>
                <a:spcPct val="75000"/>
              </a:lnSpc>
              <a:defRPr sz="4800" b="0" i="0" cap="all" spc="0" baseline="0">
                <a:solidFill>
                  <a:schemeClr val="bg1"/>
                </a:solidFill>
                <a:latin typeface="+mj-lt"/>
                <a:ea typeface="MS PMincho" panose="02020600040205080304" pitchFamily="18" charset="-128"/>
                <a:cs typeface="Mangal" panose="02040503050203030202" pitchFamily="18" charset="0"/>
              </a:defRPr>
            </a:lvl1pPr>
          </a:lstStyle>
          <a:p>
            <a:r>
              <a:rPr lang="en-US" dirty="0"/>
              <a:t>Add title</a:t>
            </a:r>
          </a:p>
        </p:txBody>
      </p:sp>
      <p:sp>
        <p:nvSpPr>
          <p:cNvPr id="14" name="Footer Placeholder 3">
            <a:extLst>
              <a:ext uri="{FF2B5EF4-FFF2-40B4-BE49-F238E27FC236}">
                <a16:creationId xmlns:a16="http://schemas.microsoft.com/office/drawing/2014/main" id="{3A4E705D-525A-81AA-338A-E8C4405FA8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16200000">
            <a:off x="-2009849" y="3308393"/>
            <a:ext cx="5170509" cy="333752"/>
          </a:xfrm>
        </p:spPr>
        <p:txBody>
          <a:bodyPr/>
          <a:lstStyle>
            <a:lvl1pPr algn="ctr">
              <a:defRPr cap="all" baseline="0">
                <a:solidFill>
                  <a:schemeClr val="bg1"/>
                </a:solidFill>
                <a:latin typeface="+mn-lt"/>
                <a:ea typeface="Dotum" panose="020B0600000101010101" pitchFamily="34" charset="-127"/>
                <a:cs typeface="Mangal" panose="02040503050203030202" pitchFamily="18" charset="0"/>
              </a:defRPr>
            </a:lvl1pPr>
          </a:lstStyle>
          <a:p>
            <a:r>
              <a:rPr lang="en-US" dirty="0"/>
              <a:t>Click to add Footer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3522E8A7-C256-4D0D-38F5-744CC21A3F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1613628" y="335197"/>
            <a:ext cx="89941" cy="314793"/>
            <a:chOff x="5538866" y="1851285"/>
            <a:chExt cx="89941" cy="314793"/>
          </a:xfrm>
          <a:solidFill>
            <a:schemeClr val="bg1"/>
          </a:solidFill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7194A7E3-B379-7E79-0952-AF4C6A614000}"/>
                </a:ext>
              </a:extLst>
            </p:cNvPr>
            <p:cNvSpPr/>
            <p:nvPr userDrawn="1"/>
          </p:nvSpPr>
          <p:spPr>
            <a:xfrm>
              <a:off x="5538866" y="1851285"/>
              <a:ext cx="89941" cy="8994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716CD3AC-CC76-8555-8E6F-C480301CF8B9}"/>
                </a:ext>
              </a:extLst>
            </p:cNvPr>
            <p:cNvSpPr/>
            <p:nvPr userDrawn="1"/>
          </p:nvSpPr>
          <p:spPr>
            <a:xfrm>
              <a:off x="5538866" y="2076137"/>
              <a:ext cx="89941" cy="8994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24A05F7-5B34-541E-2738-B83DA06E5C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1658599" y="890016"/>
            <a:ext cx="0" cy="5170507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Group 24">
            <a:extLst>
              <a:ext uri="{FF2B5EF4-FFF2-40B4-BE49-F238E27FC236}">
                <a16:creationId xmlns:a16="http://schemas.microsoft.com/office/drawing/2014/main" id="{49BB1C6E-F2CD-1DED-4142-D522233515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530436" y="6223933"/>
            <a:ext cx="89941" cy="314793"/>
            <a:chOff x="5538866" y="1851285"/>
            <a:chExt cx="89941" cy="314793"/>
          </a:xfrm>
          <a:noFill/>
        </p:grpSpPr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DC2674DE-70B7-1DB1-C9EA-ECDEDE00980F}"/>
                </a:ext>
              </a:extLst>
            </p:cNvPr>
            <p:cNvSpPr/>
            <p:nvPr userDrawn="1"/>
          </p:nvSpPr>
          <p:spPr>
            <a:xfrm>
              <a:off x="5538866" y="1851285"/>
              <a:ext cx="89941" cy="89941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37F3A17F-5078-CA09-1C2A-A278DF540EB2}"/>
                </a:ext>
              </a:extLst>
            </p:cNvPr>
            <p:cNvSpPr/>
            <p:nvPr userDrawn="1"/>
          </p:nvSpPr>
          <p:spPr>
            <a:xfrm>
              <a:off x="5538866" y="2076137"/>
              <a:ext cx="89941" cy="89941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" name="Picture Placeholder 11" descr="picture placeholder">
            <a:extLst>
              <a:ext uri="{FF2B5EF4-FFF2-40B4-BE49-F238E27FC236}">
                <a16:creationId xmlns:a16="http://schemas.microsoft.com/office/drawing/2014/main" id="{C74EC289-9E3B-2A85-FFCE-107B0E3B585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220826" y="1"/>
            <a:ext cx="4785234" cy="6858000"/>
          </a:xfr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  <a:latin typeface="+mn-lt"/>
                <a:ea typeface="Dotum" panose="020B0600000101010101" pitchFamily="34" charset="-127"/>
              </a:defRPr>
            </a:lvl1pPr>
          </a:lstStyle>
          <a:p>
            <a:endParaRPr lang="en-US" dirty="0"/>
          </a:p>
        </p:txBody>
      </p:sp>
      <p:sp>
        <p:nvSpPr>
          <p:cNvPr id="17" name="Text Placeholder 20">
            <a:extLst>
              <a:ext uri="{FF2B5EF4-FFF2-40B4-BE49-F238E27FC236}">
                <a16:creationId xmlns:a16="http://schemas.microsoft.com/office/drawing/2014/main" id="{BABDA1A4-3206-A325-2576-C4DB8737BB3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636834" y="3438143"/>
            <a:ext cx="3439598" cy="2631523"/>
          </a:xfrm>
        </p:spPr>
        <p:txBody>
          <a:bodyPr lIns="0" tIns="0" rIns="0" bIns="0"/>
          <a:lstStyle>
            <a:lvl1pPr marL="285750" indent="-285750">
              <a:buClr>
                <a:schemeClr val="bg1"/>
              </a:buClr>
              <a:buFont typeface="Courier New" panose="02070309020205020404" pitchFamily="49" charset="0"/>
              <a:buChar char="o"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1pPr>
            <a:lvl2pPr marL="742950" indent="-285750">
              <a:buClr>
                <a:schemeClr val="bg1"/>
              </a:buClr>
              <a:buFont typeface="Courier New" panose="02070309020205020404" pitchFamily="49" charset="0"/>
              <a:buChar char="o"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2pPr>
            <a:lvl3pPr marL="1200150" indent="-285750">
              <a:buClr>
                <a:schemeClr val="bg1"/>
              </a:buClr>
              <a:buFont typeface="Courier New" panose="02070309020205020404" pitchFamily="49" charset="0"/>
              <a:buChar char="o"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3pPr>
            <a:lvl4pPr marL="1543050" indent="-171450">
              <a:buClr>
                <a:schemeClr val="bg1"/>
              </a:buClr>
              <a:buFont typeface="Courier New" panose="02070309020205020404" pitchFamily="49" charset="0"/>
              <a:buChar char="o"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4pPr>
            <a:lvl5pPr marL="2000250" indent="-171450">
              <a:buClr>
                <a:schemeClr val="bg1"/>
              </a:buClr>
              <a:buFont typeface="Courier New" panose="02070309020205020404" pitchFamily="49" charset="0"/>
              <a:buChar char="o"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A1792EFA-4352-DAB4-158E-53F26C8A0C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8350" y="6243403"/>
            <a:ext cx="720499" cy="279400"/>
          </a:xfrm>
        </p:spPr>
        <p:txBody>
          <a:bodyPr/>
          <a:lstStyle>
            <a:lvl1pPr algn="ctr">
              <a:defRPr sz="2800" b="1" i="1">
                <a:solidFill>
                  <a:schemeClr val="bg1"/>
                </a:solidFill>
                <a:latin typeface="+mj-lt"/>
                <a:ea typeface="MS PMincho" panose="02020600040205080304" pitchFamily="18" charset="-128"/>
                <a:cs typeface="Mangal" panose="02040503050203030202" pitchFamily="18" charset="0"/>
              </a:defRPr>
            </a:lvl1pPr>
          </a:lstStyle>
          <a:p>
            <a:fld id="{330EA680-D336-4FF7-8B7A-9848BB0A1C3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68918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pictur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1" descr="picture placeholder">
            <a:extLst>
              <a:ext uri="{FF2B5EF4-FFF2-40B4-BE49-F238E27FC236}">
                <a16:creationId xmlns:a16="http://schemas.microsoft.com/office/drawing/2014/main" id="{007489C8-C2F6-7874-81E6-FAF3CB72CD35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4782575" y="1634085"/>
            <a:ext cx="2941845" cy="3191257"/>
          </a:xfr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  <a:latin typeface="+mn-lt"/>
                <a:ea typeface="Dotum" panose="020B0600000101010101" pitchFamily="34" charset="-127"/>
              </a:defRPr>
            </a:lvl1pPr>
          </a:lstStyle>
          <a:p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0C91152F-5BDA-D61B-1CCF-A86EFB6F55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79075" y="560048"/>
            <a:ext cx="4622471" cy="2384319"/>
          </a:xfrm>
        </p:spPr>
        <p:txBody>
          <a:bodyPr lIns="0" tIns="0" rIns="0" bIns="0" anchor="ctr"/>
          <a:lstStyle>
            <a:lvl1pPr algn="l">
              <a:lnSpc>
                <a:spcPct val="75000"/>
              </a:lnSpc>
              <a:defRPr sz="4800" b="0" i="0" cap="all" spc="-150" baseline="0">
                <a:solidFill>
                  <a:schemeClr val="bg1"/>
                </a:solidFill>
                <a:latin typeface="+mj-lt"/>
                <a:ea typeface="MS PMincho" panose="02020600040205080304" pitchFamily="18" charset="-128"/>
                <a:cs typeface="Mangal" panose="02040503050203030202" pitchFamily="18" charset="0"/>
              </a:defRPr>
            </a:lvl1pPr>
          </a:lstStyle>
          <a:p>
            <a:r>
              <a:rPr lang="en-US" dirty="0"/>
              <a:t>Add title</a:t>
            </a:r>
          </a:p>
        </p:txBody>
      </p:sp>
      <p:sp>
        <p:nvSpPr>
          <p:cNvPr id="14" name="Footer Placeholder 3">
            <a:extLst>
              <a:ext uri="{FF2B5EF4-FFF2-40B4-BE49-F238E27FC236}">
                <a16:creationId xmlns:a16="http://schemas.microsoft.com/office/drawing/2014/main" id="{3A4E705D-525A-81AA-338A-E8C4405FA8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16200000">
            <a:off x="-2009849" y="3308393"/>
            <a:ext cx="5170509" cy="333752"/>
          </a:xfrm>
        </p:spPr>
        <p:txBody>
          <a:bodyPr/>
          <a:lstStyle>
            <a:lvl1pPr algn="ctr">
              <a:defRPr cap="all" baseline="0">
                <a:solidFill>
                  <a:schemeClr val="bg1"/>
                </a:solidFill>
                <a:latin typeface="+mn-lt"/>
                <a:ea typeface="Dotum" panose="020B0600000101010101" pitchFamily="34" charset="-127"/>
                <a:cs typeface="Mangal" panose="02040503050203030202" pitchFamily="18" charset="0"/>
              </a:defRPr>
            </a:lvl1pPr>
          </a:lstStyle>
          <a:p>
            <a:r>
              <a:rPr lang="en-US" dirty="0"/>
              <a:t>Click to add Footer</a:t>
            </a:r>
          </a:p>
        </p:txBody>
      </p:sp>
      <p:sp>
        <p:nvSpPr>
          <p:cNvPr id="15" name="Text Placeholder 20">
            <a:extLst>
              <a:ext uri="{FF2B5EF4-FFF2-40B4-BE49-F238E27FC236}">
                <a16:creationId xmlns:a16="http://schemas.microsoft.com/office/drawing/2014/main" id="{A41ABB58-FB44-EE86-1061-E95F8739170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079076" y="3089598"/>
            <a:ext cx="3577916" cy="493776"/>
          </a:xfrm>
        </p:spPr>
        <p:txBody>
          <a:bodyPr lIns="0" tIns="0" rIns="0" bIns="0"/>
          <a:lstStyle>
            <a:lvl1pPr marL="0" indent="0">
              <a:buClr>
                <a:schemeClr val="bg1"/>
              </a:buClr>
              <a:buFont typeface="Courier New" panose="02070309020205020404" pitchFamily="49" charset="0"/>
              <a:buNone/>
              <a:defRPr sz="1400" b="0" i="0" cap="all" baseline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1pPr>
            <a:lvl2pPr marL="742950" indent="-285750">
              <a:buClr>
                <a:schemeClr val="bg1"/>
              </a:buClr>
              <a:buFont typeface="Courier New" panose="02070309020205020404" pitchFamily="49" charset="0"/>
              <a:buChar char="o"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2pPr>
            <a:lvl3pPr marL="1200150" indent="-285750">
              <a:buClr>
                <a:schemeClr val="bg1"/>
              </a:buClr>
              <a:buFont typeface="Courier New" panose="02070309020205020404" pitchFamily="49" charset="0"/>
              <a:buChar char="o"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3pPr>
            <a:lvl4pPr marL="1543050" indent="-171450">
              <a:buClr>
                <a:schemeClr val="bg1"/>
              </a:buClr>
              <a:buFont typeface="Courier New" panose="02070309020205020404" pitchFamily="49" charset="0"/>
              <a:buChar char="o"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4pPr>
            <a:lvl5pPr marL="2000250" indent="-171450">
              <a:buClr>
                <a:schemeClr val="bg1"/>
              </a:buClr>
              <a:buFont typeface="Courier New" panose="02070309020205020404" pitchFamily="49" charset="0"/>
              <a:buChar char="o"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5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17" name="Text Placeholder 20">
            <a:extLst>
              <a:ext uri="{FF2B5EF4-FFF2-40B4-BE49-F238E27FC236}">
                <a16:creationId xmlns:a16="http://schemas.microsoft.com/office/drawing/2014/main" id="{BABDA1A4-3206-A325-2576-C4DB8737BB3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9076" y="3631142"/>
            <a:ext cx="2721367" cy="2631523"/>
          </a:xfrm>
        </p:spPr>
        <p:txBody>
          <a:bodyPr lIns="0" tIns="0" rIns="0" bIns="0"/>
          <a:lstStyle>
            <a:lvl1pPr marL="0" indent="0">
              <a:buClr>
                <a:schemeClr val="bg1"/>
              </a:buClr>
              <a:buFont typeface="Courier New" panose="02070309020205020404" pitchFamily="49" charset="0"/>
              <a:buNone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1pPr>
            <a:lvl2pPr marL="742950" indent="-285750">
              <a:buClr>
                <a:schemeClr val="bg1"/>
              </a:buClr>
              <a:buFont typeface="Courier New" panose="02070309020205020404" pitchFamily="49" charset="0"/>
              <a:buChar char="o"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2pPr>
            <a:lvl3pPr marL="1200150" indent="-285750">
              <a:buClr>
                <a:schemeClr val="bg1"/>
              </a:buClr>
              <a:buFont typeface="Courier New" panose="02070309020205020404" pitchFamily="49" charset="0"/>
              <a:buChar char="o"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3pPr>
            <a:lvl4pPr marL="1543050" indent="-171450">
              <a:buClr>
                <a:schemeClr val="bg1"/>
              </a:buClr>
              <a:buFont typeface="Courier New" panose="02070309020205020404" pitchFamily="49" charset="0"/>
              <a:buChar char="o"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4pPr>
            <a:lvl5pPr marL="2000250" indent="-171450">
              <a:buClr>
                <a:schemeClr val="bg1"/>
              </a:buClr>
              <a:buFont typeface="Courier New" panose="02070309020205020404" pitchFamily="49" charset="0"/>
              <a:buChar char="o"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5" name="Text Placeholder 20">
            <a:extLst>
              <a:ext uri="{FF2B5EF4-FFF2-40B4-BE49-F238E27FC236}">
                <a16:creationId xmlns:a16="http://schemas.microsoft.com/office/drawing/2014/main" id="{28C33102-C0D9-31A0-A7A1-2BAC395320A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705640" y="5285084"/>
            <a:ext cx="3095716" cy="939292"/>
          </a:xfrm>
        </p:spPr>
        <p:txBody>
          <a:bodyPr lIns="0" tIns="0" rIns="0" bIns="0"/>
          <a:lstStyle>
            <a:lvl1pPr marL="0" indent="0">
              <a:buClr>
                <a:schemeClr val="bg1"/>
              </a:buClr>
              <a:buFont typeface="Courier New" panose="02070309020205020404" pitchFamily="49" charset="0"/>
              <a:buNone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1pPr>
            <a:lvl2pPr marL="742950" indent="-285750">
              <a:buClr>
                <a:schemeClr val="bg1"/>
              </a:buClr>
              <a:buFont typeface="Courier New" panose="02070309020205020404" pitchFamily="49" charset="0"/>
              <a:buChar char="o"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2pPr>
            <a:lvl3pPr marL="1200150" indent="-285750">
              <a:buClr>
                <a:schemeClr val="bg1"/>
              </a:buClr>
              <a:buFont typeface="Courier New" panose="02070309020205020404" pitchFamily="49" charset="0"/>
              <a:buChar char="o"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3pPr>
            <a:lvl4pPr marL="1543050" indent="-171450">
              <a:buClr>
                <a:schemeClr val="bg1"/>
              </a:buClr>
              <a:buFont typeface="Courier New" panose="02070309020205020404" pitchFamily="49" charset="0"/>
              <a:buChar char="o"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4pPr>
            <a:lvl5pPr marL="2000250" indent="-171450">
              <a:buClr>
                <a:schemeClr val="bg1"/>
              </a:buClr>
              <a:buFont typeface="Courier New" panose="02070309020205020404" pitchFamily="49" charset="0"/>
              <a:buChar char="o"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" name="Picture Placeholder 11" descr="picture placeholder">
            <a:extLst>
              <a:ext uri="{FF2B5EF4-FFF2-40B4-BE49-F238E27FC236}">
                <a16:creationId xmlns:a16="http://schemas.microsoft.com/office/drawing/2014/main" id="{C74EC289-9E3B-2A85-FFCE-107B0E3B585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193024" y="1634086"/>
            <a:ext cx="2941845" cy="3191257"/>
          </a:xfr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  <a:latin typeface="+mn-lt"/>
                <a:ea typeface="Dotum" panose="020B0600000101010101" pitchFamily="34" charset="-127"/>
              </a:defRPr>
            </a:lvl1pPr>
          </a:lstStyle>
          <a:p>
            <a:endParaRPr lang="en-US" dirty="0"/>
          </a:p>
        </p:txBody>
      </p:sp>
      <p:sp>
        <p:nvSpPr>
          <p:cNvPr id="6" name="Text Placeholder 20">
            <a:extLst>
              <a:ext uri="{FF2B5EF4-FFF2-40B4-BE49-F238E27FC236}">
                <a16:creationId xmlns:a16="http://schemas.microsoft.com/office/drawing/2014/main" id="{F5D171A2-DD04-FA64-A705-BE5D0C937E1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116088" y="5285084"/>
            <a:ext cx="3095716" cy="939292"/>
          </a:xfrm>
        </p:spPr>
        <p:txBody>
          <a:bodyPr lIns="0" tIns="0" rIns="0" bIns="0"/>
          <a:lstStyle>
            <a:lvl1pPr marL="0" indent="0">
              <a:buClr>
                <a:schemeClr val="bg1"/>
              </a:buClr>
              <a:buFont typeface="Courier New" panose="02070309020205020404" pitchFamily="49" charset="0"/>
              <a:buNone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1pPr>
            <a:lvl2pPr marL="742950" indent="-285750">
              <a:buClr>
                <a:schemeClr val="bg1"/>
              </a:buClr>
              <a:buFont typeface="Courier New" panose="02070309020205020404" pitchFamily="49" charset="0"/>
              <a:buChar char="o"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2pPr>
            <a:lvl3pPr marL="1200150" indent="-285750">
              <a:buClr>
                <a:schemeClr val="bg1"/>
              </a:buClr>
              <a:buFont typeface="Courier New" panose="02070309020205020404" pitchFamily="49" charset="0"/>
              <a:buChar char="o"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3pPr>
            <a:lvl4pPr marL="1543050" indent="-171450">
              <a:buClr>
                <a:schemeClr val="bg1"/>
              </a:buClr>
              <a:buFont typeface="Courier New" panose="02070309020205020404" pitchFamily="49" charset="0"/>
              <a:buChar char="o"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4pPr>
            <a:lvl5pPr marL="2000250" indent="-171450">
              <a:buClr>
                <a:schemeClr val="bg1"/>
              </a:buClr>
              <a:buFont typeface="Courier New" panose="02070309020205020404" pitchFamily="49" charset="0"/>
              <a:buChar char="o"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3522E8A7-C256-4D0D-38F5-744CC21A3F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1613628" y="335197"/>
            <a:ext cx="89941" cy="314793"/>
            <a:chOff x="5538866" y="1851285"/>
            <a:chExt cx="89941" cy="314793"/>
          </a:xfrm>
          <a:solidFill>
            <a:schemeClr val="bg1"/>
          </a:solidFill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7194A7E3-B379-7E79-0952-AF4C6A614000}"/>
                </a:ext>
              </a:extLst>
            </p:cNvPr>
            <p:cNvSpPr/>
            <p:nvPr userDrawn="1"/>
          </p:nvSpPr>
          <p:spPr>
            <a:xfrm>
              <a:off x="5538866" y="1851285"/>
              <a:ext cx="89941" cy="8994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716CD3AC-CC76-8555-8E6F-C480301CF8B9}"/>
                </a:ext>
              </a:extLst>
            </p:cNvPr>
            <p:cNvSpPr/>
            <p:nvPr userDrawn="1"/>
          </p:nvSpPr>
          <p:spPr>
            <a:xfrm>
              <a:off x="5538866" y="2076137"/>
              <a:ext cx="89941" cy="8994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24A05F7-5B34-541E-2738-B83DA06E5C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1658599" y="890016"/>
            <a:ext cx="0" cy="5170507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Group 24">
            <a:extLst>
              <a:ext uri="{FF2B5EF4-FFF2-40B4-BE49-F238E27FC236}">
                <a16:creationId xmlns:a16="http://schemas.microsoft.com/office/drawing/2014/main" id="{49BB1C6E-F2CD-1DED-4142-D522233515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530436" y="6223933"/>
            <a:ext cx="89941" cy="314793"/>
            <a:chOff x="5538866" y="1851285"/>
            <a:chExt cx="89941" cy="314793"/>
          </a:xfrm>
          <a:noFill/>
        </p:grpSpPr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DC2674DE-70B7-1DB1-C9EA-ECDEDE00980F}"/>
                </a:ext>
              </a:extLst>
            </p:cNvPr>
            <p:cNvSpPr/>
            <p:nvPr userDrawn="1"/>
          </p:nvSpPr>
          <p:spPr>
            <a:xfrm>
              <a:off x="5538866" y="1851285"/>
              <a:ext cx="89941" cy="89941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37F3A17F-5078-CA09-1C2A-A278DF540EB2}"/>
                </a:ext>
              </a:extLst>
            </p:cNvPr>
            <p:cNvSpPr/>
            <p:nvPr userDrawn="1"/>
          </p:nvSpPr>
          <p:spPr>
            <a:xfrm>
              <a:off x="5538866" y="2076137"/>
              <a:ext cx="89941" cy="89941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A1792EFA-4352-DAB4-158E-53F26C8A0C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8350" y="6243403"/>
            <a:ext cx="720499" cy="279400"/>
          </a:xfrm>
        </p:spPr>
        <p:txBody>
          <a:bodyPr/>
          <a:lstStyle>
            <a:lvl1pPr algn="ctr">
              <a:defRPr sz="2800" b="1" i="1">
                <a:solidFill>
                  <a:schemeClr val="bg1"/>
                </a:solidFill>
                <a:latin typeface="+mj-lt"/>
                <a:ea typeface="MS PMincho" panose="02020600040205080304" pitchFamily="18" charset="-128"/>
                <a:cs typeface="Mangal" panose="02040503050203030202" pitchFamily="18" charset="0"/>
              </a:defRPr>
            </a:lvl1pPr>
          </a:lstStyle>
          <a:p>
            <a:fld id="{330EA680-D336-4FF7-8B7A-9848BB0A1C3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10831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llag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3522E8A7-C256-4D0D-38F5-744CC21A3F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1613628" y="335197"/>
            <a:ext cx="89941" cy="314793"/>
            <a:chOff x="5538866" y="1851285"/>
            <a:chExt cx="89941" cy="314793"/>
          </a:xfrm>
          <a:solidFill>
            <a:schemeClr val="bg1"/>
          </a:solidFill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7194A7E3-B379-7E79-0952-AF4C6A614000}"/>
                </a:ext>
              </a:extLst>
            </p:cNvPr>
            <p:cNvSpPr/>
            <p:nvPr userDrawn="1"/>
          </p:nvSpPr>
          <p:spPr>
            <a:xfrm>
              <a:off x="5538866" y="1851285"/>
              <a:ext cx="89941" cy="8994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716CD3AC-CC76-8555-8E6F-C480301CF8B9}"/>
                </a:ext>
              </a:extLst>
            </p:cNvPr>
            <p:cNvSpPr/>
            <p:nvPr userDrawn="1"/>
          </p:nvSpPr>
          <p:spPr>
            <a:xfrm>
              <a:off x="5538866" y="2076137"/>
              <a:ext cx="89941" cy="8994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24A05F7-5B34-541E-2738-B83DA06E5C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1658599" y="890016"/>
            <a:ext cx="0" cy="2049355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Group 24">
            <a:extLst>
              <a:ext uri="{FF2B5EF4-FFF2-40B4-BE49-F238E27FC236}">
                <a16:creationId xmlns:a16="http://schemas.microsoft.com/office/drawing/2014/main" id="{49BB1C6E-F2CD-1DED-4142-D522233515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530436" y="6223933"/>
            <a:ext cx="89941" cy="314793"/>
            <a:chOff x="5538866" y="1851285"/>
            <a:chExt cx="89941" cy="314793"/>
          </a:xfrm>
          <a:noFill/>
        </p:grpSpPr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DC2674DE-70B7-1DB1-C9EA-ECDEDE00980F}"/>
                </a:ext>
              </a:extLst>
            </p:cNvPr>
            <p:cNvSpPr/>
            <p:nvPr userDrawn="1"/>
          </p:nvSpPr>
          <p:spPr>
            <a:xfrm>
              <a:off x="5538866" y="1851285"/>
              <a:ext cx="89941" cy="89941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37F3A17F-5078-CA09-1C2A-A278DF540EB2}"/>
                </a:ext>
              </a:extLst>
            </p:cNvPr>
            <p:cNvSpPr/>
            <p:nvPr userDrawn="1"/>
          </p:nvSpPr>
          <p:spPr>
            <a:xfrm>
              <a:off x="5538866" y="2076137"/>
              <a:ext cx="89941" cy="89941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5" name="Title 1">
            <a:extLst>
              <a:ext uri="{FF2B5EF4-FFF2-40B4-BE49-F238E27FC236}">
                <a16:creationId xmlns:a16="http://schemas.microsoft.com/office/drawing/2014/main" id="{D1BC8852-D44A-D95C-9A79-F92DD4EC2F1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42131" y="425139"/>
            <a:ext cx="3164770" cy="2403406"/>
          </a:xfrm>
        </p:spPr>
        <p:txBody>
          <a:bodyPr lIns="0" tIns="0" rIns="0" bIns="0" anchor="b"/>
          <a:lstStyle>
            <a:lvl1pPr algn="l">
              <a:lnSpc>
                <a:spcPct val="75000"/>
              </a:lnSpc>
              <a:defRPr sz="4800" b="0" i="0" cap="all" spc="-150" baseline="0">
                <a:solidFill>
                  <a:schemeClr val="bg1"/>
                </a:solidFill>
                <a:latin typeface="+mj-lt"/>
                <a:ea typeface="MS PMincho" panose="02020600040205080304" pitchFamily="18" charset="-128"/>
                <a:cs typeface="Mangal" panose="02040503050203030202" pitchFamily="18" charset="0"/>
              </a:defRPr>
            </a:lvl1pPr>
          </a:lstStyle>
          <a:p>
            <a:r>
              <a:rPr lang="en-US" dirty="0"/>
              <a:t>Add title</a:t>
            </a:r>
          </a:p>
        </p:txBody>
      </p:sp>
      <p:sp>
        <p:nvSpPr>
          <p:cNvPr id="14" name="Footer Placeholder 3">
            <a:extLst>
              <a:ext uri="{FF2B5EF4-FFF2-40B4-BE49-F238E27FC236}">
                <a16:creationId xmlns:a16="http://schemas.microsoft.com/office/drawing/2014/main" id="{3A4E705D-525A-81AA-338A-E8C4405FA8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16200000">
            <a:off x="-2009849" y="3308393"/>
            <a:ext cx="5170509" cy="333752"/>
          </a:xfrm>
        </p:spPr>
        <p:txBody>
          <a:bodyPr/>
          <a:lstStyle>
            <a:lvl1pPr algn="ctr">
              <a:defRPr cap="all" baseline="0">
                <a:solidFill>
                  <a:schemeClr val="bg1"/>
                </a:solidFill>
                <a:latin typeface="+mn-lt"/>
                <a:ea typeface="Dotum" panose="020B0600000101010101" pitchFamily="34" charset="-127"/>
                <a:cs typeface="Mangal" panose="02040503050203030202" pitchFamily="18" charset="0"/>
              </a:defRPr>
            </a:lvl1pPr>
          </a:lstStyle>
          <a:p>
            <a:r>
              <a:rPr lang="en-US" dirty="0"/>
              <a:t>Click to add Footer</a:t>
            </a:r>
          </a:p>
        </p:txBody>
      </p:sp>
      <p:sp>
        <p:nvSpPr>
          <p:cNvPr id="16" name="Text Placeholder 20">
            <a:extLst>
              <a:ext uri="{FF2B5EF4-FFF2-40B4-BE49-F238E27FC236}">
                <a16:creationId xmlns:a16="http://schemas.microsoft.com/office/drawing/2014/main" id="{08E62040-BF32-845C-9224-98B69005FCF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42130" y="3075681"/>
            <a:ext cx="3164764" cy="1376398"/>
          </a:xfrm>
        </p:spPr>
        <p:txBody>
          <a:bodyPr lIns="0" tIns="0" rIns="0" bIns="0"/>
          <a:lstStyle>
            <a:lvl1pPr marL="0" indent="0">
              <a:buClr>
                <a:schemeClr val="bg1"/>
              </a:buClr>
              <a:buFont typeface="Courier New" panose="02070309020205020404" pitchFamily="49" charset="0"/>
              <a:buNone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1pPr>
            <a:lvl2pPr marL="457200" indent="0">
              <a:buClr>
                <a:schemeClr val="bg1"/>
              </a:buClr>
              <a:buFont typeface="Courier New" panose="02070309020205020404" pitchFamily="49" charset="0"/>
              <a:buNone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2pPr>
            <a:lvl3pPr marL="914400" indent="0">
              <a:buClr>
                <a:schemeClr val="bg1"/>
              </a:buClr>
              <a:buFont typeface="Courier New" panose="02070309020205020404" pitchFamily="49" charset="0"/>
              <a:buNone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3pPr>
            <a:lvl4pPr marL="1371600" indent="0">
              <a:buClr>
                <a:schemeClr val="bg1"/>
              </a:buClr>
              <a:buFont typeface="Courier New" panose="02070309020205020404" pitchFamily="49" charset="0"/>
              <a:buNone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4pPr>
            <a:lvl5pPr marL="2000250" indent="-171450">
              <a:buClr>
                <a:schemeClr val="bg1"/>
              </a:buClr>
              <a:buFont typeface="Courier New" panose="02070309020205020404" pitchFamily="49" charset="0"/>
              <a:buChar char="o"/>
              <a:defRPr sz="1400" b="0" i="0">
                <a:solidFill>
                  <a:schemeClr val="bg1"/>
                </a:solidFill>
                <a:latin typeface="Mangal" panose="02040503050203030202" pitchFamily="18" charset="0"/>
                <a:cs typeface="Mangal" panose="02040503050203030202" pitchFamily="18" charset="0"/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7" name="Picture Placeholder 11" descr="picture placeholder">
            <a:extLst>
              <a:ext uri="{FF2B5EF4-FFF2-40B4-BE49-F238E27FC236}">
                <a16:creationId xmlns:a16="http://schemas.microsoft.com/office/drawing/2014/main" id="{7D19173E-BF72-7982-B9A1-FE487C1188DB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1242131" y="4721601"/>
            <a:ext cx="3522392" cy="2136399"/>
          </a:xfr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  <a:latin typeface="+mn-lt"/>
                <a:ea typeface="Dotum" panose="020B0600000101010101" pitchFamily="34" charset="-127"/>
              </a:defRPr>
            </a:lvl1pPr>
          </a:lstStyle>
          <a:p>
            <a:endParaRPr lang="en-US" dirty="0"/>
          </a:p>
        </p:txBody>
      </p:sp>
      <p:sp>
        <p:nvSpPr>
          <p:cNvPr id="3" name="Picture Placeholder 11" descr="picture placeholder">
            <a:extLst>
              <a:ext uri="{FF2B5EF4-FFF2-40B4-BE49-F238E27FC236}">
                <a16:creationId xmlns:a16="http://schemas.microsoft.com/office/drawing/2014/main" id="{D51C203A-3A92-6BC5-A236-DBB70B517E71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921959" y="1"/>
            <a:ext cx="3925538" cy="2933008"/>
          </a:xfr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  <a:latin typeface="+mn-lt"/>
                <a:ea typeface="Dotum" panose="020B0600000101010101" pitchFamily="34" charset="-127"/>
              </a:defRPr>
            </a:lvl1pPr>
          </a:lstStyle>
          <a:p>
            <a:endParaRPr lang="en-US" dirty="0"/>
          </a:p>
        </p:txBody>
      </p:sp>
      <p:sp>
        <p:nvSpPr>
          <p:cNvPr id="6" name="Picture Placeholder 11" descr="picture placeholder">
            <a:extLst>
              <a:ext uri="{FF2B5EF4-FFF2-40B4-BE49-F238E27FC236}">
                <a16:creationId xmlns:a16="http://schemas.microsoft.com/office/drawing/2014/main" id="{BA8C2200-B8F4-7A2E-4F97-B31B53D38A8C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4921959" y="3082045"/>
            <a:ext cx="2262279" cy="1465065"/>
          </a:xfr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  <a:latin typeface="+mn-lt"/>
                <a:ea typeface="Dotum" panose="020B0600000101010101" pitchFamily="34" charset="-127"/>
              </a:defRPr>
            </a:lvl1pPr>
          </a:lstStyle>
          <a:p>
            <a:endParaRPr lang="en-US" dirty="0"/>
          </a:p>
        </p:txBody>
      </p:sp>
      <p:sp>
        <p:nvSpPr>
          <p:cNvPr id="13" name="Picture Placeholder 11" descr="picture placeholder">
            <a:extLst>
              <a:ext uri="{FF2B5EF4-FFF2-40B4-BE49-F238E27FC236}">
                <a16:creationId xmlns:a16="http://schemas.microsoft.com/office/drawing/2014/main" id="{6290D66C-EBB5-C620-E71D-0FBB89C5576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4921959" y="4721601"/>
            <a:ext cx="2262279" cy="2136399"/>
          </a:xfr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  <a:latin typeface="+mn-lt"/>
                <a:ea typeface="Dotum" panose="020B0600000101010101" pitchFamily="34" charset="-127"/>
              </a:defRPr>
            </a:lvl1pPr>
          </a:lstStyle>
          <a:p>
            <a:endParaRPr lang="en-US" dirty="0"/>
          </a:p>
        </p:txBody>
      </p:sp>
      <p:sp>
        <p:nvSpPr>
          <p:cNvPr id="4" name="Picture Placeholder 11" descr="picture placeholder">
            <a:extLst>
              <a:ext uri="{FF2B5EF4-FFF2-40B4-BE49-F238E27FC236}">
                <a16:creationId xmlns:a16="http://schemas.microsoft.com/office/drawing/2014/main" id="{4AAF9077-F4CB-6EB4-F15E-CA235E89EBD9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996534" y="335197"/>
            <a:ext cx="2301704" cy="2597810"/>
          </a:xfr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  <a:latin typeface="+mn-lt"/>
                <a:ea typeface="Dotum" panose="020B0600000101010101" pitchFamily="34" charset="-127"/>
              </a:defRPr>
            </a:lvl1pPr>
          </a:lstStyle>
          <a:p>
            <a:endParaRPr lang="en-US" dirty="0"/>
          </a:p>
        </p:txBody>
      </p:sp>
      <p:sp>
        <p:nvSpPr>
          <p:cNvPr id="5" name="Picture Placeholder 11" descr="picture placeholder">
            <a:extLst>
              <a:ext uri="{FF2B5EF4-FFF2-40B4-BE49-F238E27FC236}">
                <a16:creationId xmlns:a16="http://schemas.microsoft.com/office/drawing/2014/main" id="{720F3E71-0F7F-4FA9-5236-34EDD2EEC73F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7337475" y="3082045"/>
            <a:ext cx="4854525" cy="2978479"/>
          </a:xfr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  <a:latin typeface="+mn-lt"/>
                <a:ea typeface="Dotum" panose="020B0600000101010101" pitchFamily="34" charset="-127"/>
              </a:defRPr>
            </a:lvl1pPr>
          </a:lstStyle>
          <a:p>
            <a:endParaRPr lang="en-US" dirty="0"/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A1792EFA-4352-DAB4-158E-53F26C8A0C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8350" y="6243403"/>
            <a:ext cx="720499" cy="279400"/>
          </a:xfrm>
        </p:spPr>
        <p:txBody>
          <a:bodyPr/>
          <a:lstStyle>
            <a:lvl1pPr algn="ctr">
              <a:defRPr sz="2800" b="1" i="1">
                <a:solidFill>
                  <a:schemeClr val="bg1"/>
                </a:solidFill>
                <a:latin typeface="+mj-lt"/>
                <a:ea typeface="MS PMincho" panose="02020600040205080304" pitchFamily="18" charset="-128"/>
                <a:cs typeface="Mangal" panose="02040503050203030202" pitchFamily="18" charset="0"/>
              </a:defRPr>
            </a:lvl1pPr>
          </a:lstStyle>
          <a:p>
            <a:fld id="{330EA680-D336-4FF7-8B7A-9848BB0A1C3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45843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1" descr="picture placeholder">
            <a:extLst>
              <a:ext uri="{FF2B5EF4-FFF2-40B4-BE49-F238E27FC236}">
                <a16:creationId xmlns:a16="http://schemas.microsoft.com/office/drawing/2014/main" id="{C74EC289-9E3B-2A85-FFCE-107B0E3B585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228004" y="890011"/>
            <a:ext cx="10963996" cy="5170510"/>
          </a:xfrm>
        </p:spPr>
        <p:txBody>
          <a:bodyPr anchor="ctr"/>
          <a:lstStyle>
            <a:lvl1pPr marL="0" indent="0" algn="ctr">
              <a:buNone/>
              <a:defRPr sz="1400">
                <a:solidFill>
                  <a:schemeClr val="bg1"/>
                </a:solidFill>
                <a:latin typeface="+mn-lt"/>
                <a:ea typeface="Dotum" panose="020B0600000101010101" pitchFamily="34" charset="-127"/>
              </a:defRPr>
            </a:lvl1pPr>
          </a:lstStyle>
          <a:p>
            <a:endParaRPr lang="en-US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DF9F0849-FB1F-B511-68E2-73CBF63D60F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83196" y="649990"/>
            <a:ext cx="10126933" cy="425138"/>
          </a:xfrm>
        </p:spPr>
        <p:txBody>
          <a:bodyPr lIns="0" tIns="0" rIns="0" bIns="0" anchor="t"/>
          <a:lstStyle>
            <a:lvl1pPr algn="l">
              <a:lnSpc>
                <a:spcPct val="75000"/>
              </a:lnSpc>
              <a:defRPr sz="4800" b="0" i="0" spc="-150">
                <a:solidFill>
                  <a:schemeClr val="bg1"/>
                </a:solidFill>
                <a:latin typeface="+mj-lt"/>
                <a:ea typeface="MS PMincho" panose="02020600040205080304" pitchFamily="18" charset="-128"/>
                <a:cs typeface="Mangal" panose="02040503050203030202" pitchFamily="18" charset="0"/>
              </a:defRPr>
            </a:lvl1pPr>
          </a:lstStyle>
          <a:p>
            <a:r>
              <a:rPr lang="en-US" dirty="0"/>
              <a:t>Add title</a:t>
            </a:r>
          </a:p>
        </p:txBody>
      </p:sp>
      <p:sp>
        <p:nvSpPr>
          <p:cNvPr id="14" name="Footer Placeholder 3">
            <a:extLst>
              <a:ext uri="{FF2B5EF4-FFF2-40B4-BE49-F238E27FC236}">
                <a16:creationId xmlns:a16="http://schemas.microsoft.com/office/drawing/2014/main" id="{3A4E705D-525A-81AA-338A-E8C4405FA8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16200000">
            <a:off x="-2009849" y="3308393"/>
            <a:ext cx="5170509" cy="333752"/>
          </a:xfrm>
        </p:spPr>
        <p:txBody>
          <a:bodyPr/>
          <a:lstStyle>
            <a:lvl1pPr algn="ctr">
              <a:defRPr cap="all" baseline="0">
                <a:solidFill>
                  <a:schemeClr val="bg1"/>
                </a:solidFill>
                <a:latin typeface="+mn-lt"/>
                <a:ea typeface="Dotum" panose="020B0600000101010101" pitchFamily="34" charset="-127"/>
                <a:cs typeface="Mangal" panose="02040503050203030202" pitchFamily="18" charset="0"/>
              </a:defRPr>
            </a:lvl1pPr>
          </a:lstStyle>
          <a:p>
            <a:r>
              <a:rPr lang="en-US" dirty="0"/>
              <a:t>Click to add Footer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3522E8A7-C256-4D0D-38F5-744CC21A3F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1613628" y="335197"/>
            <a:ext cx="89941" cy="314793"/>
            <a:chOff x="5538866" y="1851285"/>
            <a:chExt cx="89941" cy="314793"/>
          </a:xfrm>
          <a:solidFill>
            <a:schemeClr val="bg1"/>
          </a:solidFill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7194A7E3-B379-7E79-0952-AF4C6A614000}"/>
                </a:ext>
              </a:extLst>
            </p:cNvPr>
            <p:cNvSpPr/>
            <p:nvPr userDrawn="1"/>
          </p:nvSpPr>
          <p:spPr>
            <a:xfrm>
              <a:off x="5538866" y="1851285"/>
              <a:ext cx="89941" cy="8994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716CD3AC-CC76-8555-8E6F-C480301CF8B9}"/>
                </a:ext>
              </a:extLst>
            </p:cNvPr>
            <p:cNvSpPr/>
            <p:nvPr userDrawn="1"/>
          </p:nvSpPr>
          <p:spPr>
            <a:xfrm>
              <a:off x="5538866" y="2076137"/>
              <a:ext cx="89941" cy="8994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24A05F7-5B34-541E-2738-B83DA06E5C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1658599" y="890016"/>
            <a:ext cx="0" cy="5170507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Group 24">
            <a:extLst>
              <a:ext uri="{FF2B5EF4-FFF2-40B4-BE49-F238E27FC236}">
                <a16:creationId xmlns:a16="http://schemas.microsoft.com/office/drawing/2014/main" id="{49BB1C6E-F2CD-1DED-4142-D522233515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530436" y="6223933"/>
            <a:ext cx="89941" cy="314793"/>
            <a:chOff x="5538866" y="1851285"/>
            <a:chExt cx="89941" cy="314793"/>
          </a:xfrm>
          <a:noFill/>
        </p:grpSpPr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DC2674DE-70B7-1DB1-C9EA-ECDEDE00980F}"/>
                </a:ext>
              </a:extLst>
            </p:cNvPr>
            <p:cNvSpPr/>
            <p:nvPr userDrawn="1"/>
          </p:nvSpPr>
          <p:spPr>
            <a:xfrm>
              <a:off x="5538866" y="1851285"/>
              <a:ext cx="89941" cy="89941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37F3A17F-5078-CA09-1C2A-A278DF540EB2}"/>
                </a:ext>
              </a:extLst>
            </p:cNvPr>
            <p:cNvSpPr/>
            <p:nvPr userDrawn="1"/>
          </p:nvSpPr>
          <p:spPr>
            <a:xfrm>
              <a:off x="5538866" y="2076137"/>
              <a:ext cx="89941" cy="89941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927A013-657B-B1EA-05D7-FCFD2EA6E63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082406" y="5856042"/>
            <a:ext cx="10126918" cy="425138"/>
          </a:xfrm>
        </p:spPr>
        <p:txBody>
          <a:bodyPr lIns="0" tIns="0" rIns="0" bIns="0"/>
          <a:lstStyle>
            <a:lvl1pPr marL="0" indent="0" algn="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  <a:defRPr sz="4800" cap="all" spc="-150" baseline="0">
                <a:solidFill>
                  <a:schemeClr val="bg1"/>
                </a:solidFill>
                <a:latin typeface="+mj-lt"/>
                <a:ea typeface="MS PMincho" panose="02020600040205080304" pitchFamily="18" charset="-128"/>
              </a:defRPr>
            </a:lvl1pPr>
            <a:lvl2pPr marL="457200" indent="0">
              <a:buNone/>
              <a:defRPr spc="-150">
                <a:solidFill>
                  <a:schemeClr val="bg1"/>
                </a:solidFill>
                <a:latin typeface="MS PMincho" panose="02020600040205080304" pitchFamily="18" charset="-128"/>
                <a:ea typeface="MS PMincho" panose="02020600040205080304" pitchFamily="18" charset="-128"/>
              </a:defRPr>
            </a:lvl2pPr>
            <a:lvl3pPr marL="914400" indent="0">
              <a:buNone/>
              <a:defRPr spc="-150">
                <a:solidFill>
                  <a:schemeClr val="bg1"/>
                </a:solidFill>
                <a:latin typeface="MS PMincho" panose="02020600040205080304" pitchFamily="18" charset="-128"/>
                <a:ea typeface="MS PMincho" panose="02020600040205080304" pitchFamily="18" charset="-128"/>
              </a:defRPr>
            </a:lvl3pPr>
            <a:lvl4pPr marL="1371600" indent="0">
              <a:buNone/>
              <a:defRPr spc="-150">
                <a:solidFill>
                  <a:schemeClr val="bg1"/>
                </a:solidFill>
                <a:latin typeface="MS PMincho" panose="02020600040205080304" pitchFamily="18" charset="-128"/>
                <a:ea typeface="MS PMincho" panose="02020600040205080304" pitchFamily="18" charset="-128"/>
              </a:defRPr>
            </a:lvl4pPr>
            <a:lvl5pPr marL="1828800" indent="0">
              <a:buNone/>
              <a:defRPr spc="-150">
                <a:solidFill>
                  <a:schemeClr val="bg1"/>
                </a:solidFill>
                <a:latin typeface="MS PMincho" panose="02020600040205080304" pitchFamily="18" charset="-128"/>
                <a:ea typeface="MS PMincho" panose="02020600040205080304" pitchFamily="18" charset="-128"/>
              </a:defRPr>
            </a:lvl5pPr>
          </a:lstStyle>
          <a:p>
            <a:pPr lvl="0"/>
            <a:r>
              <a:rPr lang="en-US" dirty="0"/>
              <a:t>Add title</a:t>
            </a: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A1792EFA-4352-DAB4-158E-53F26C8A0C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8350" y="6243403"/>
            <a:ext cx="720499" cy="279400"/>
          </a:xfrm>
        </p:spPr>
        <p:txBody>
          <a:bodyPr/>
          <a:lstStyle>
            <a:lvl1pPr algn="ctr">
              <a:defRPr sz="2800" b="1" i="1">
                <a:solidFill>
                  <a:schemeClr val="bg1"/>
                </a:solidFill>
                <a:latin typeface="+mj-lt"/>
                <a:ea typeface="MS PMincho" panose="02020600040205080304" pitchFamily="18" charset="-128"/>
                <a:cs typeface="Mangal" panose="02040503050203030202" pitchFamily="18" charset="0"/>
              </a:defRPr>
            </a:lvl1pPr>
          </a:lstStyle>
          <a:p>
            <a:fld id="{330EA680-D336-4FF7-8B7A-9848BB0A1C3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87643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, Subtitle, Picture, and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0C91152F-5BDA-D61B-1CCF-A86EFB6F55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82084" y="890015"/>
            <a:ext cx="3091684" cy="1938529"/>
          </a:xfrm>
        </p:spPr>
        <p:txBody>
          <a:bodyPr lIns="0" tIns="0" rIns="0" bIns="0" anchor="b"/>
          <a:lstStyle>
            <a:lvl1pPr algn="l">
              <a:lnSpc>
                <a:spcPct val="75000"/>
              </a:lnSpc>
              <a:defRPr sz="4800" b="0" i="0" cap="all" spc="0" baseline="0">
                <a:solidFill>
                  <a:schemeClr val="bg1"/>
                </a:solidFill>
                <a:latin typeface="+mj-lt"/>
                <a:ea typeface="MS PMincho" panose="02020600040205080304" pitchFamily="18" charset="-128"/>
                <a:cs typeface="Mangal" panose="02040503050203030202" pitchFamily="18" charset="0"/>
              </a:defRPr>
            </a:lvl1pPr>
          </a:lstStyle>
          <a:p>
            <a:r>
              <a:rPr lang="en-US" dirty="0"/>
              <a:t>Add title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3522E8A7-C256-4D0D-38F5-744CC21A3F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1613628" y="335197"/>
            <a:ext cx="89941" cy="314793"/>
            <a:chOff x="5538866" y="1851285"/>
            <a:chExt cx="89941" cy="314793"/>
          </a:xfrm>
          <a:solidFill>
            <a:schemeClr val="bg1"/>
          </a:solidFill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7194A7E3-B379-7E79-0952-AF4C6A614000}"/>
                </a:ext>
              </a:extLst>
            </p:cNvPr>
            <p:cNvSpPr/>
            <p:nvPr userDrawn="1"/>
          </p:nvSpPr>
          <p:spPr>
            <a:xfrm>
              <a:off x="5538866" y="1851285"/>
              <a:ext cx="89941" cy="8994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716CD3AC-CC76-8555-8E6F-C480301CF8B9}"/>
                </a:ext>
              </a:extLst>
            </p:cNvPr>
            <p:cNvSpPr/>
            <p:nvPr userDrawn="1"/>
          </p:nvSpPr>
          <p:spPr>
            <a:xfrm>
              <a:off x="5538866" y="2076137"/>
              <a:ext cx="89941" cy="8994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24A05F7-5B34-541E-2738-B83DA06E5C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1658599" y="890016"/>
            <a:ext cx="0" cy="5170507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Group 24">
            <a:extLst>
              <a:ext uri="{FF2B5EF4-FFF2-40B4-BE49-F238E27FC236}">
                <a16:creationId xmlns:a16="http://schemas.microsoft.com/office/drawing/2014/main" id="{49BB1C6E-F2CD-1DED-4142-D522233515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530436" y="6223933"/>
            <a:ext cx="89941" cy="314793"/>
            <a:chOff x="5538866" y="1851285"/>
            <a:chExt cx="89941" cy="314793"/>
          </a:xfrm>
          <a:noFill/>
        </p:grpSpPr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DC2674DE-70B7-1DB1-C9EA-ECDEDE00980F}"/>
                </a:ext>
              </a:extLst>
            </p:cNvPr>
            <p:cNvSpPr/>
            <p:nvPr userDrawn="1"/>
          </p:nvSpPr>
          <p:spPr>
            <a:xfrm>
              <a:off x="5538866" y="1851285"/>
              <a:ext cx="89941" cy="89941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37F3A17F-5078-CA09-1C2A-A278DF540EB2}"/>
                </a:ext>
              </a:extLst>
            </p:cNvPr>
            <p:cNvSpPr/>
            <p:nvPr userDrawn="1"/>
          </p:nvSpPr>
          <p:spPr>
            <a:xfrm>
              <a:off x="5538866" y="2076137"/>
              <a:ext cx="89941" cy="89941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4" name="Footer Placeholder 3">
            <a:extLst>
              <a:ext uri="{FF2B5EF4-FFF2-40B4-BE49-F238E27FC236}">
                <a16:creationId xmlns:a16="http://schemas.microsoft.com/office/drawing/2014/main" id="{3A4E705D-525A-81AA-338A-E8C4405FA8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16200000">
            <a:off x="-2009849" y="3308393"/>
            <a:ext cx="5170509" cy="333752"/>
          </a:xfrm>
        </p:spPr>
        <p:txBody>
          <a:bodyPr/>
          <a:lstStyle>
            <a:lvl1pPr algn="ctr">
              <a:defRPr cap="all" baseline="0">
                <a:solidFill>
                  <a:schemeClr val="bg1"/>
                </a:solidFill>
                <a:latin typeface="+mn-lt"/>
                <a:ea typeface="Dotum" panose="020B0600000101010101" pitchFamily="34" charset="-127"/>
                <a:cs typeface="Mangal" panose="02040503050203030202" pitchFamily="18" charset="0"/>
              </a:defRPr>
            </a:lvl1pPr>
          </a:lstStyle>
          <a:p>
            <a:r>
              <a:rPr lang="en-US" dirty="0"/>
              <a:t>Click to add Footer</a:t>
            </a:r>
          </a:p>
        </p:txBody>
      </p:sp>
      <p:sp>
        <p:nvSpPr>
          <p:cNvPr id="2" name="Picture Placeholder 11" descr="picture placeholder">
            <a:extLst>
              <a:ext uri="{FF2B5EF4-FFF2-40B4-BE49-F238E27FC236}">
                <a16:creationId xmlns:a16="http://schemas.microsoft.com/office/drawing/2014/main" id="{C74EC289-9E3B-2A85-FFCE-107B0E3B585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220826" y="1"/>
            <a:ext cx="4785234" cy="6858000"/>
          </a:xfr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  <a:latin typeface="+mn-lt"/>
                <a:ea typeface="Dotum" panose="020B0600000101010101" pitchFamily="34" charset="-127"/>
              </a:defRPr>
            </a:lvl1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D1F475-EF10-D813-0860-75BE8B40BFC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636835" y="3429000"/>
            <a:ext cx="3439596" cy="434975"/>
          </a:xfrm>
        </p:spPr>
        <p:txBody>
          <a:bodyPr lIns="0" rIns="0"/>
          <a:lstStyle>
            <a:lvl1pPr marL="0" indent="0">
              <a:buNone/>
              <a:defRPr sz="1400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1400" cap="all" baseline="0">
                <a:solidFill>
                  <a:schemeClr val="bg1"/>
                </a:solidFill>
              </a:defRPr>
            </a:lvl2pPr>
            <a:lvl3pPr marL="914400" indent="0">
              <a:buNone/>
              <a:defRPr sz="1400" cap="all" baseline="0">
                <a:solidFill>
                  <a:schemeClr val="bg1"/>
                </a:solidFill>
              </a:defRPr>
            </a:lvl3pPr>
            <a:lvl4pPr marL="1371600" indent="0">
              <a:buNone/>
              <a:defRPr sz="1400" cap="all" baseline="0">
                <a:solidFill>
                  <a:schemeClr val="bg1"/>
                </a:solidFill>
              </a:defRPr>
            </a:lvl4pPr>
            <a:lvl5pPr marL="1828800" indent="0">
              <a:buNone/>
              <a:defRPr sz="1400" cap="all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17" name="Text Placeholder 20">
            <a:extLst>
              <a:ext uri="{FF2B5EF4-FFF2-40B4-BE49-F238E27FC236}">
                <a16:creationId xmlns:a16="http://schemas.microsoft.com/office/drawing/2014/main" id="{BABDA1A4-3206-A325-2576-C4DB8737BB3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636834" y="4083247"/>
            <a:ext cx="3439598" cy="2040209"/>
          </a:xfrm>
        </p:spPr>
        <p:txBody>
          <a:bodyPr lIns="0" tIns="0" rIns="0" bIns="0"/>
          <a:lstStyle>
            <a:lvl1pPr marL="285750" indent="-285750">
              <a:buClr>
                <a:schemeClr val="bg1"/>
              </a:buClr>
              <a:buFont typeface="Courier New" panose="02070309020205020404" pitchFamily="49" charset="0"/>
              <a:buChar char="o"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1pPr>
            <a:lvl2pPr marL="742950" indent="-285750">
              <a:buClr>
                <a:schemeClr val="bg1"/>
              </a:buClr>
              <a:buFont typeface="Courier New" panose="02070309020205020404" pitchFamily="49" charset="0"/>
              <a:buChar char="o"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2pPr>
            <a:lvl3pPr marL="1200150" indent="-285750">
              <a:buClr>
                <a:schemeClr val="bg1"/>
              </a:buClr>
              <a:buFont typeface="Courier New" panose="02070309020205020404" pitchFamily="49" charset="0"/>
              <a:buChar char="o"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3pPr>
            <a:lvl4pPr marL="1543050" indent="-171450">
              <a:buClr>
                <a:schemeClr val="bg1"/>
              </a:buClr>
              <a:buFont typeface="Courier New" panose="02070309020205020404" pitchFamily="49" charset="0"/>
              <a:buChar char="o"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4pPr>
            <a:lvl5pPr marL="2000250" indent="-171450">
              <a:buClr>
                <a:schemeClr val="bg1"/>
              </a:buClr>
              <a:buFont typeface="Courier New" panose="02070309020205020404" pitchFamily="49" charset="0"/>
              <a:buChar char="o"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A1792EFA-4352-DAB4-158E-53F26C8A0C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8350" y="6243403"/>
            <a:ext cx="720499" cy="279400"/>
          </a:xfrm>
        </p:spPr>
        <p:txBody>
          <a:bodyPr/>
          <a:lstStyle>
            <a:lvl1pPr algn="ctr">
              <a:defRPr sz="2800" b="1" i="1">
                <a:solidFill>
                  <a:schemeClr val="bg1"/>
                </a:solidFill>
                <a:latin typeface="+mj-lt"/>
                <a:ea typeface="MS PMincho" panose="02020600040205080304" pitchFamily="18" charset="-128"/>
                <a:cs typeface="Mangal" panose="02040503050203030202" pitchFamily="18" charset="0"/>
              </a:defRPr>
            </a:lvl1pPr>
          </a:lstStyle>
          <a:p>
            <a:fld id="{330EA680-D336-4FF7-8B7A-9848BB0A1C3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49868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and tex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1" descr="picture placeholder">
            <a:extLst>
              <a:ext uri="{FF2B5EF4-FFF2-40B4-BE49-F238E27FC236}">
                <a16:creationId xmlns:a16="http://schemas.microsoft.com/office/drawing/2014/main" id="{C74EC289-9E3B-2A85-FFCE-107B0E3B585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69581" y="2160494"/>
            <a:ext cx="6058564" cy="4697507"/>
          </a:xfrm>
        </p:spPr>
        <p:txBody>
          <a:bodyPr anchor="ctr"/>
          <a:lstStyle>
            <a:lvl1pPr marL="0" indent="0" algn="ctr">
              <a:buNone/>
              <a:defRPr sz="1400">
                <a:solidFill>
                  <a:schemeClr val="bg1"/>
                </a:solidFill>
                <a:latin typeface="+mn-lt"/>
                <a:ea typeface="Dotum" panose="020B0600000101010101" pitchFamily="34" charset="-127"/>
              </a:defRPr>
            </a:lvl1pPr>
          </a:lstStyle>
          <a:p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0C91152F-5BDA-D61B-1CCF-A86EFB6F55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26150" y="596200"/>
            <a:ext cx="4758948" cy="1938529"/>
          </a:xfrm>
        </p:spPr>
        <p:txBody>
          <a:bodyPr lIns="0" tIns="0" rIns="0" bIns="0" anchor="b"/>
          <a:lstStyle>
            <a:lvl1pPr algn="l">
              <a:lnSpc>
                <a:spcPct val="75000"/>
              </a:lnSpc>
              <a:defRPr sz="4800" b="0" i="0" spc="0" baseline="0">
                <a:solidFill>
                  <a:schemeClr val="bg1"/>
                </a:solidFill>
                <a:latin typeface="+mj-lt"/>
                <a:ea typeface="MS PMincho" panose="02020600040205080304" pitchFamily="18" charset="-128"/>
                <a:cs typeface="Mangal" panose="02040503050203030202" pitchFamily="18" charset="0"/>
              </a:defRPr>
            </a:lvl1pPr>
          </a:lstStyle>
          <a:p>
            <a:r>
              <a:rPr lang="en-US" dirty="0"/>
              <a:t>Add title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3522E8A7-C256-4D0D-38F5-744CC21A3F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1613628" y="335197"/>
            <a:ext cx="89941" cy="314793"/>
            <a:chOff x="5538866" y="1851285"/>
            <a:chExt cx="89941" cy="314793"/>
          </a:xfrm>
          <a:solidFill>
            <a:schemeClr val="bg1"/>
          </a:solidFill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7194A7E3-B379-7E79-0952-AF4C6A614000}"/>
                </a:ext>
              </a:extLst>
            </p:cNvPr>
            <p:cNvSpPr/>
            <p:nvPr userDrawn="1"/>
          </p:nvSpPr>
          <p:spPr>
            <a:xfrm>
              <a:off x="5538866" y="1851285"/>
              <a:ext cx="89941" cy="8994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716CD3AC-CC76-8555-8E6F-C480301CF8B9}"/>
                </a:ext>
              </a:extLst>
            </p:cNvPr>
            <p:cNvSpPr/>
            <p:nvPr userDrawn="1"/>
          </p:nvSpPr>
          <p:spPr>
            <a:xfrm>
              <a:off x="5538866" y="2076137"/>
              <a:ext cx="89941" cy="8994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24A05F7-5B34-541E-2738-B83DA06E5C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1658599" y="890016"/>
            <a:ext cx="0" cy="5170507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Group 24">
            <a:extLst>
              <a:ext uri="{FF2B5EF4-FFF2-40B4-BE49-F238E27FC236}">
                <a16:creationId xmlns:a16="http://schemas.microsoft.com/office/drawing/2014/main" id="{49BB1C6E-F2CD-1DED-4142-D522233515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530436" y="6223933"/>
            <a:ext cx="89941" cy="314793"/>
            <a:chOff x="5538866" y="1851285"/>
            <a:chExt cx="89941" cy="314793"/>
          </a:xfrm>
          <a:noFill/>
        </p:grpSpPr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DC2674DE-70B7-1DB1-C9EA-ECDEDE00980F}"/>
                </a:ext>
              </a:extLst>
            </p:cNvPr>
            <p:cNvSpPr/>
            <p:nvPr userDrawn="1"/>
          </p:nvSpPr>
          <p:spPr>
            <a:xfrm>
              <a:off x="5538866" y="1851285"/>
              <a:ext cx="89941" cy="89941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37F3A17F-5078-CA09-1C2A-A278DF540EB2}"/>
                </a:ext>
              </a:extLst>
            </p:cNvPr>
            <p:cNvSpPr/>
            <p:nvPr userDrawn="1"/>
          </p:nvSpPr>
          <p:spPr>
            <a:xfrm>
              <a:off x="5538866" y="2076137"/>
              <a:ext cx="89941" cy="89941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4" name="Footer Placeholder 3">
            <a:extLst>
              <a:ext uri="{FF2B5EF4-FFF2-40B4-BE49-F238E27FC236}">
                <a16:creationId xmlns:a16="http://schemas.microsoft.com/office/drawing/2014/main" id="{3A4E705D-525A-81AA-338A-E8C4405FA8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16200000">
            <a:off x="-2009849" y="3308393"/>
            <a:ext cx="5170509" cy="333752"/>
          </a:xfrm>
        </p:spPr>
        <p:txBody>
          <a:bodyPr/>
          <a:lstStyle>
            <a:lvl1pPr algn="ctr">
              <a:defRPr cap="all" baseline="0">
                <a:solidFill>
                  <a:schemeClr val="bg1"/>
                </a:solidFill>
                <a:latin typeface="+mn-lt"/>
                <a:ea typeface="Dotum" panose="020B0600000101010101" pitchFamily="34" charset="-127"/>
                <a:cs typeface="Mangal" panose="02040503050203030202" pitchFamily="18" charset="0"/>
              </a:defRPr>
            </a:lvl1pPr>
          </a:lstStyle>
          <a:p>
            <a:r>
              <a:rPr lang="en-US" dirty="0"/>
              <a:t>Click to add Footer</a:t>
            </a:r>
          </a:p>
        </p:txBody>
      </p:sp>
      <p:sp>
        <p:nvSpPr>
          <p:cNvPr id="6" name="Text Placeholder 20">
            <a:extLst>
              <a:ext uri="{FF2B5EF4-FFF2-40B4-BE49-F238E27FC236}">
                <a16:creationId xmlns:a16="http://schemas.microsoft.com/office/drawing/2014/main" id="{EBEAF734-7706-B3C3-A222-4374E6E420F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604041" y="900724"/>
            <a:ext cx="3439597" cy="2392155"/>
          </a:xfrm>
        </p:spPr>
        <p:txBody>
          <a:bodyPr lIns="0" tIns="0" rIns="0" bIns="0"/>
          <a:lstStyle>
            <a:lvl1pPr marL="0" indent="0">
              <a:buClr>
                <a:schemeClr val="bg1"/>
              </a:buClr>
              <a:buFont typeface="Courier New" panose="02070309020205020404" pitchFamily="49" charset="0"/>
              <a:buNone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1pPr>
            <a:lvl2pPr marL="457200" indent="0">
              <a:buClr>
                <a:schemeClr val="bg1"/>
              </a:buClr>
              <a:buFont typeface="Courier New" panose="02070309020205020404" pitchFamily="49" charset="0"/>
              <a:buNone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2pPr>
            <a:lvl3pPr marL="914400" indent="0">
              <a:buClr>
                <a:schemeClr val="bg1"/>
              </a:buClr>
              <a:buFont typeface="Courier New" panose="02070309020205020404" pitchFamily="49" charset="0"/>
              <a:buNone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3pPr>
            <a:lvl4pPr marL="1371600" indent="0">
              <a:buClr>
                <a:schemeClr val="bg1"/>
              </a:buClr>
              <a:buFont typeface="Courier New" panose="02070309020205020404" pitchFamily="49" charset="0"/>
              <a:buNone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4pPr>
            <a:lvl5pPr marL="1828800" indent="0">
              <a:buClr>
                <a:schemeClr val="bg1"/>
              </a:buClr>
              <a:buFont typeface="Courier New" panose="02070309020205020404" pitchFamily="49" charset="0"/>
              <a:buNone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7" name="Text Placeholder 20">
            <a:extLst>
              <a:ext uri="{FF2B5EF4-FFF2-40B4-BE49-F238E27FC236}">
                <a16:creationId xmlns:a16="http://schemas.microsoft.com/office/drawing/2014/main" id="{BABDA1A4-3206-A325-2576-C4DB8737BB3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075745" y="3292881"/>
            <a:ext cx="2967893" cy="2238343"/>
          </a:xfrm>
        </p:spPr>
        <p:txBody>
          <a:bodyPr lIns="0" tIns="0" rIns="0" bIns="0"/>
          <a:lstStyle>
            <a:lvl1pPr marL="285750" indent="-285750">
              <a:buClr>
                <a:schemeClr val="bg1"/>
              </a:buClr>
              <a:buFont typeface="Courier New" panose="02070309020205020404" pitchFamily="49" charset="0"/>
              <a:buChar char="o"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1pPr>
            <a:lvl2pPr marL="742950" indent="-285750">
              <a:buClr>
                <a:schemeClr val="bg1"/>
              </a:buClr>
              <a:buFont typeface="Courier New" panose="02070309020205020404" pitchFamily="49" charset="0"/>
              <a:buChar char="o"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2pPr>
            <a:lvl3pPr marL="1200150" indent="-285750">
              <a:buClr>
                <a:schemeClr val="bg1"/>
              </a:buClr>
              <a:buFont typeface="Courier New" panose="02070309020205020404" pitchFamily="49" charset="0"/>
              <a:buChar char="o"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3pPr>
            <a:lvl4pPr marL="1543050" indent="-171450">
              <a:buClr>
                <a:schemeClr val="bg1"/>
              </a:buClr>
              <a:buFont typeface="Courier New" panose="02070309020205020404" pitchFamily="49" charset="0"/>
              <a:buChar char="o"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4pPr>
            <a:lvl5pPr marL="2000250" indent="-171450">
              <a:buClr>
                <a:schemeClr val="bg1"/>
              </a:buClr>
              <a:buFont typeface="Courier New" panose="02070309020205020404" pitchFamily="49" charset="0"/>
              <a:buChar char="o"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3" name="Text Placeholder 20">
            <a:extLst>
              <a:ext uri="{FF2B5EF4-FFF2-40B4-BE49-F238E27FC236}">
                <a16:creationId xmlns:a16="http://schemas.microsoft.com/office/drawing/2014/main" id="{7E41109A-8BEA-FEB0-7ED8-F6C1DB5D4BF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604041" y="5703628"/>
            <a:ext cx="3523517" cy="355422"/>
          </a:xfrm>
        </p:spPr>
        <p:txBody>
          <a:bodyPr lIns="0" tIns="0" rIns="0" bIns="0"/>
          <a:lstStyle>
            <a:lvl1pPr marL="0" indent="0">
              <a:buClr>
                <a:schemeClr val="bg1"/>
              </a:buClr>
              <a:buFont typeface="Courier New" panose="02070309020205020404" pitchFamily="49" charset="0"/>
              <a:buNone/>
              <a:defRPr sz="1400" b="0" i="0">
                <a:solidFill>
                  <a:schemeClr val="bg1"/>
                </a:solidFill>
                <a:latin typeface="+mj-lt"/>
                <a:cs typeface="Mangal" panose="02040503050203030202" pitchFamily="18" charset="0"/>
              </a:defRPr>
            </a:lvl1pPr>
            <a:lvl2pPr marL="457200" indent="0">
              <a:buClr>
                <a:schemeClr val="bg1"/>
              </a:buClr>
              <a:buFont typeface="Courier New" panose="02070309020205020404" pitchFamily="49" charset="0"/>
              <a:buNone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2pPr>
            <a:lvl3pPr marL="914400" indent="0">
              <a:buClr>
                <a:schemeClr val="bg1"/>
              </a:buClr>
              <a:buFont typeface="Courier New" panose="02070309020205020404" pitchFamily="49" charset="0"/>
              <a:buNone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3pPr>
            <a:lvl4pPr marL="1371600" indent="0">
              <a:buClr>
                <a:schemeClr val="bg1"/>
              </a:buClr>
              <a:buFont typeface="Courier New" panose="02070309020205020404" pitchFamily="49" charset="0"/>
              <a:buNone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4pPr>
            <a:lvl5pPr marL="1828800" indent="0">
              <a:buClr>
                <a:schemeClr val="bg1"/>
              </a:buClr>
              <a:buFont typeface="Courier New" panose="02070309020205020404" pitchFamily="49" charset="0"/>
              <a:buNone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A1792EFA-4352-DAB4-158E-53F26C8A0C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8350" y="6243403"/>
            <a:ext cx="720499" cy="279400"/>
          </a:xfrm>
        </p:spPr>
        <p:txBody>
          <a:bodyPr/>
          <a:lstStyle>
            <a:lvl1pPr algn="ctr">
              <a:defRPr sz="2800" b="1" i="1">
                <a:solidFill>
                  <a:schemeClr val="bg1"/>
                </a:solidFill>
                <a:latin typeface="+mj-lt"/>
                <a:ea typeface="MS PMincho" panose="02020600040205080304" pitchFamily="18" charset="-128"/>
                <a:cs typeface="Mangal" panose="02040503050203030202" pitchFamily="18" charset="0"/>
              </a:defRPr>
            </a:lvl1pPr>
          </a:lstStyle>
          <a:p>
            <a:fld id="{330EA680-D336-4FF7-8B7A-9848BB0A1C3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79534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mparison with Subtitl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0C91152F-5BDA-D61B-1CCF-A86EFB6F55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82032" y="608075"/>
            <a:ext cx="10061455" cy="644653"/>
          </a:xfrm>
        </p:spPr>
        <p:txBody>
          <a:bodyPr lIns="0" tIns="0" rIns="0" bIns="0" anchor="ctr"/>
          <a:lstStyle>
            <a:lvl1pPr algn="l">
              <a:lnSpc>
                <a:spcPct val="75000"/>
              </a:lnSpc>
              <a:defRPr sz="4800" b="0" i="0" cap="all" spc="-150" baseline="0">
                <a:solidFill>
                  <a:schemeClr val="bg1"/>
                </a:solidFill>
                <a:latin typeface="+mj-lt"/>
                <a:ea typeface="MS PMincho" panose="02020600040205080304" pitchFamily="18" charset="-128"/>
                <a:cs typeface="Mangal" panose="02040503050203030202" pitchFamily="18" charset="0"/>
              </a:defRPr>
            </a:lvl1pPr>
          </a:lstStyle>
          <a:p>
            <a:r>
              <a:rPr lang="en-US" dirty="0"/>
              <a:t>Add title</a:t>
            </a:r>
          </a:p>
        </p:txBody>
      </p:sp>
      <p:sp>
        <p:nvSpPr>
          <p:cNvPr id="14" name="Footer Placeholder 3">
            <a:extLst>
              <a:ext uri="{FF2B5EF4-FFF2-40B4-BE49-F238E27FC236}">
                <a16:creationId xmlns:a16="http://schemas.microsoft.com/office/drawing/2014/main" id="{3A4E705D-525A-81AA-338A-E8C4405FA8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16200000">
            <a:off x="-2009849" y="3308393"/>
            <a:ext cx="5170509" cy="333752"/>
          </a:xfrm>
        </p:spPr>
        <p:txBody>
          <a:bodyPr/>
          <a:lstStyle>
            <a:lvl1pPr algn="ctr">
              <a:defRPr cap="all" baseline="0">
                <a:solidFill>
                  <a:schemeClr val="bg1"/>
                </a:solidFill>
                <a:latin typeface="+mn-lt"/>
                <a:ea typeface="Dotum" panose="020B0600000101010101" pitchFamily="34" charset="-127"/>
                <a:cs typeface="Mangal" panose="02040503050203030202" pitchFamily="18" charset="0"/>
              </a:defRPr>
            </a:lvl1pPr>
          </a:lstStyle>
          <a:p>
            <a:r>
              <a:rPr lang="en-US" dirty="0"/>
              <a:t>Click to add Footer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827C4070-4CFF-FDA7-C0F7-167D09EE792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073710" y="1288398"/>
            <a:ext cx="10071100" cy="466725"/>
          </a:xfrm>
        </p:spPr>
        <p:txBody>
          <a:bodyPr lIns="0" rIns="0"/>
          <a:lstStyle>
            <a:lvl1pPr marL="0" indent="0">
              <a:buNone/>
              <a:defRPr sz="1400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1400" cap="all" baseline="0">
                <a:solidFill>
                  <a:schemeClr val="bg1"/>
                </a:solidFill>
              </a:defRPr>
            </a:lvl2pPr>
            <a:lvl3pPr marL="914400" indent="0">
              <a:buNone/>
              <a:defRPr sz="1400" cap="all" baseline="0">
                <a:solidFill>
                  <a:schemeClr val="bg1"/>
                </a:solidFill>
              </a:defRPr>
            </a:lvl3pPr>
            <a:lvl4pPr marL="1371600" indent="0">
              <a:buNone/>
              <a:defRPr sz="1400" cap="all" baseline="0">
                <a:solidFill>
                  <a:schemeClr val="bg1"/>
                </a:solidFill>
              </a:defRPr>
            </a:lvl4pPr>
            <a:lvl5pPr marL="1828800" indent="0">
              <a:buNone/>
              <a:defRPr sz="1400" cap="all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subtitle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3522E8A7-C256-4D0D-38F5-744CC21A3F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1613628" y="335197"/>
            <a:ext cx="89941" cy="314793"/>
            <a:chOff x="5538866" y="1851285"/>
            <a:chExt cx="89941" cy="314793"/>
          </a:xfrm>
          <a:solidFill>
            <a:schemeClr val="bg1"/>
          </a:solidFill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7194A7E3-B379-7E79-0952-AF4C6A614000}"/>
                </a:ext>
              </a:extLst>
            </p:cNvPr>
            <p:cNvSpPr/>
            <p:nvPr userDrawn="1"/>
          </p:nvSpPr>
          <p:spPr>
            <a:xfrm>
              <a:off x="5538866" y="1851285"/>
              <a:ext cx="89941" cy="8994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716CD3AC-CC76-8555-8E6F-C480301CF8B9}"/>
                </a:ext>
              </a:extLst>
            </p:cNvPr>
            <p:cNvSpPr/>
            <p:nvPr userDrawn="1"/>
          </p:nvSpPr>
          <p:spPr>
            <a:xfrm>
              <a:off x="5538866" y="2076137"/>
              <a:ext cx="89941" cy="8994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24A05F7-5B34-541E-2738-B83DA06E5C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1658599" y="890016"/>
            <a:ext cx="0" cy="5170507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Group 24">
            <a:extLst>
              <a:ext uri="{FF2B5EF4-FFF2-40B4-BE49-F238E27FC236}">
                <a16:creationId xmlns:a16="http://schemas.microsoft.com/office/drawing/2014/main" id="{49BB1C6E-F2CD-1DED-4142-D522233515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530436" y="6223933"/>
            <a:ext cx="89941" cy="314793"/>
            <a:chOff x="5538866" y="1851285"/>
            <a:chExt cx="89941" cy="314793"/>
          </a:xfrm>
          <a:noFill/>
        </p:grpSpPr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DC2674DE-70B7-1DB1-C9EA-ECDEDE00980F}"/>
                </a:ext>
              </a:extLst>
            </p:cNvPr>
            <p:cNvSpPr/>
            <p:nvPr userDrawn="1"/>
          </p:nvSpPr>
          <p:spPr>
            <a:xfrm>
              <a:off x="5538866" y="1851285"/>
              <a:ext cx="89941" cy="89941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37F3A17F-5078-CA09-1C2A-A278DF540EB2}"/>
                </a:ext>
              </a:extLst>
            </p:cNvPr>
            <p:cNvSpPr/>
            <p:nvPr userDrawn="1"/>
          </p:nvSpPr>
          <p:spPr>
            <a:xfrm>
              <a:off x="5538866" y="2076137"/>
              <a:ext cx="89941" cy="89941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" name="Picture Placeholder 11" descr="picture placeholder">
            <a:extLst>
              <a:ext uri="{FF2B5EF4-FFF2-40B4-BE49-F238E27FC236}">
                <a16:creationId xmlns:a16="http://schemas.microsoft.com/office/drawing/2014/main" id="{C74EC289-9E3B-2A85-FFCE-107B0E3B585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100853" y="1954306"/>
            <a:ext cx="2939694" cy="2754854"/>
          </a:xfrm>
        </p:spPr>
        <p:txBody>
          <a:bodyPr/>
          <a:lstStyle>
            <a:lvl1pPr marL="0" indent="0" algn="ctr">
              <a:buNone/>
              <a:defRPr sz="1400">
                <a:solidFill>
                  <a:schemeClr val="bg1"/>
                </a:solidFill>
                <a:latin typeface="+mn-lt"/>
                <a:ea typeface="Dotum" panose="020B0600000101010101" pitchFamily="34" charset="-127"/>
              </a:defRPr>
            </a:lvl1pPr>
          </a:lstStyle>
          <a:p>
            <a:endParaRPr lang="en-US" dirty="0"/>
          </a:p>
        </p:txBody>
      </p:sp>
      <p:sp>
        <p:nvSpPr>
          <p:cNvPr id="17" name="Text Placeholder 20">
            <a:extLst>
              <a:ext uri="{FF2B5EF4-FFF2-40B4-BE49-F238E27FC236}">
                <a16:creationId xmlns:a16="http://schemas.microsoft.com/office/drawing/2014/main" id="{BABDA1A4-3206-A325-2576-C4DB8737BB3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92783" y="5138927"/>
            <a:ext cx="2939689" cy="921596"/>
          </a:xfrm>
        </p:spPr>
        <p:txBody>
          <a:bodyPr lIns="0" tIns="0" rIns="0" bIns="0"/>
          <a:lstStyle>
            <a:lvl1pPr marL="0" indent="0">
              <a:buClr>
                <a:schemeClr val="bg1"/>
              </a:buClr>
              <a:buFont typeface="Courier New" panose="02070309020205020404" pitchFamily="49" charset="0"/>
              <a:buNone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1pPr>
            <a:lvl2pPr marL="457200" indent="0">
              <a:buClr>
                <a:schemeClr val="bg1"/>
              </a:buClr>
              <a:buFont typeface="Courier New" panose="02070309020205020404" pitchFamily="49" charset="0"/>
              <a:buNone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2pPr>
            <a:lvl3pPr marL="914400" indent="0">
              <a:buClr>
                <a:schemeClr val="bg1"/>
              </a:buClr>
              <a:buFont typeface="Courier New" panose="02070309020205020404" pitchFamily="49" charset="0"/>
              <a:buNone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3pPr>
            <a:lvl4pPr marL="1371600" indent="0">
              <a:buClr>
                <a:schemeClr val="bg1"/>
              </a:buClr>
              <a:buFont typeface="Courier New" panose="02070309020205020404" pitchFamily="49" charset="0"/>
              <a:buNone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4pPr>
            <a:lvl5pPr marL="1828800" indent="0">
              <a:buClr>
                <a:schemeClr val="bg1"/>
              </a:buClr>
              <a:buFont typeface="Courier New" panose="02070309020205020404" pitchFamily="49" charset="0"/>
              <a:buNone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6" name="Picture Placeholder 11" descr="picture placeholder">
            <a:extLst>
              <a:ext uri="{FF2B5EF4-FFF2-40B4-BE49-F238E27FC236}">
                <a16:creationId xmlns:a16="http://schemas.microsoft.com/office/drawing/2014/main" id="{6056702D-014D-8146-A1CF-42D52C1D1B08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4642912" y="1954306"/>
            <a:ext cx="2939694" cy="2754854"/>
          </a:xfrm>
        </p:spPr>
        <p:txBody>
          <a:bodyPr/>
          <a:lstStyle>
            <a:lvl1pPr marL="0" indent="0" algn="ctr">
              <a:buNone/>
              <a:defRPr sz="1400">
                <a:solidFill>
                  <a:schemeClr val="bg1"/>
                </a:solidFill>
                <a:latin typeface="+mn-lt"/>
                <a:ea typeface="Dotum" panose="020B0600000101010101" pitchFamily="34" charset="-127"/>
              </a:defRPr>
            </a:lvl1pPr>
          </a:lstStyle>
          <a:p>
            <a:endParaRPr lang="en-US" dirty="0"/>
          </a:p>
        </p:txBody>
      </p:sp>
      <p:sp>
        <p:nvSpPr>
          <p:cNvPr id="6" name="Text Placeholder 20">
            <a:extLst>
              <a:ext uri="{FF2B5EF4-FFF2-40B4-BE49-F238E27FC236}">
                <a16:creationId xmlns:a16="http://schemas.microsoft.com/office/drawing/2014/main" id="{ED97174A-CD7A-C701-0CE9-02D5F895EF9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642917" y="5138927"/>
            <a:ext cx="2939689" cy="921596"/>
          </a:xfrm>
        </p:spPr>
        <p:txBody>
          <a:bodyPr lIns="0" tIns="0" rIns="0" bIns="0"/>
          <a:lstStyle>
            <a:lvl1pPr marL="0" indent="0">
              <a:buClr>
                <a:schemeClr val="bg1"/>
              </a:buClr>
              <a:buFont typeface="Courier New" panose="02070309020205020404" pitchFamily="49" charset="0"/>
              <a:buNone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1pPr>
            <a:lvl2pPr marL="457200" indent="0">
              <a:buClr>
                <a:schemeClr val="bg1"/>
              </a:buClr>
              <a:buFont typeface="Courier New" panose="02070309020205020404" pitchFamily="49" charset="0"/>
              <a:buNone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2pPr>
            <a:lvl3pPr marL="914400" indent="0">
              <a:buClr>
                <a:schemeClr val="bg1"/>
              </a:buClr>
              <a:buFont typeface="Courier New" panose="02070309020205020404" pitchFamily="49" charset="0"/>
              <a:buNone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3pPr>
            <a:lvl4pPr marL="1371600" indent="0">
              <a:buClr>
                <a:schemeClr val="bg1"/>
              </a:buClr>
              <a:buFont typeface="Courier New" panose="02070309020205020404" pitchFamily="49" charset="0"/>
              <a:buNone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4pPr>
            <a:lvl5pPr marL="1828800" indent="0">
              <a:buClr>
                <a:schemeClr val="bg1"/>
              </a:buClr>
              <a:buFont typeface="Courier New" panose="02070309020205020404" pitchFamily="49" charset="0"/>
              <a:buNone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8" name="Picture Placeholder 11" descr="picture placeholder">
            <a:extLst>
              <a:ext uri="{FF2B5EF4-FFF2-40B4-BE49-F238E27FC236}">
                <a16:creationId xmlns:a16="http://schemas.microsoft.com/office/drawing/2014/main" id="{1AE62733-AF33-D10E-D484-04859AC2A447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8203793" y="1954306"/>
            <a:ext cx="2939694" cy="2754854"/>
          </a:xfrm>
        </p:spPr>
        <p:txBody>
          <a:bodyPr/>
          <a:lstStyle>
            <a:lvl1pPr marL="0" indent="0" algn="ctr">
              <a:buNone/>
              <a:defRPr sz="1400">
                <a:solidFill>
                  <a:schemeClr val="bg1"/>
                </a:solidFill>
                <a:latin typeface="+mn-lt"/>
                <a:ea typeface="Dotum" panose="020B0600000101010101" pitchFamily="34" charset="-127"/>
              </a:defRPr>
            </a:lvl1pPr>
          </a:lstStyle>
          <a:p>
            <a:endParaRPr lang="en-US" dirty="0"/>
          </a:p>
        </p:txBody>
      </p:sp>
      <p:sp>
        <p:nvSpPr>
          <p:cNvPr id="15" name="Text Placeholder 20">
            <a:extLst>
              <a:ext uri="{FF2B5EF4-FFF2-40B4-BE49-F238E27FC236}">
                <a16:creationId xmlns:a16="http://schemas.microsoft.com/office/drawing/2014/main" id="{99B6060F-8C38-5C36-BCF1-620E2F4AF90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203798" y="5138927"/>
            <a:ext cx="2939689" cy="921596"/>
          </a:xfrm>
        </p:spPr>
        <p:txBody>
          <a:bodyPr lIns="0" tIns="0" rIns="0" bIns="0"/>
          <a:lstStyle>
            <a:lvl1pPr marL="0" indent="0">
              <a:buClr>
                <a:schemeClr val="bg1"/>
              </a:buClr>
              <a:buFont typeface="Courier New" panose="02070309020205020404" pitchFamily="49" charset="0"/>
              <a:buNone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1pPr>
            <a:lvl2pPr marL="457200" indent="0">
              <a:buClr>
                <a:schemeClr val="bg1"/>
              </a:buClr>
              <a:buFont typeface="Courier New" panose="02070309020205020404" pitchFamily="49" charset="0"/>
              <a:buNone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2pPr>
            <a:lvl3pPr marL="914400" indent="0">
              <a:buClr>
                <a:schemeClr val="bg1"/>
              </a:buClr>
              <a:buFont typeface="Courier New" panose="02070309020205020404" pitchFamily="49" charset="0"/>
              <a:buNone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3pPr>
            <a:lvl4pPr marL="1371600" indent="0">
              <a:buClr>
                <a:schemeClr val="bg1"/>
              </a:buClr>
              <a:buFont typeface="Courier New" panose="02070309020205020404" pitchFamily="49" charset="0"/>
              <a:buNone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4pPr>
            <a:lvl5pPr marL="1828800" indent="0">
              <a:buClr>
                <a:schemeClr val="bg1"/>
              </a:buClr>
              <a:buFont typeface="Courier New" panose="02070309020205020404" pitchFamily="49" charset="0"/>
              <a:buNone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A1792EFA-4352-DAB4-158E-53F26C8A0C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8350" y="6243403"/>
            <a:ext cx="720499" cy="279400"/>
          </a:xfrm>
        </p:spPr>
        <p:txBody>
          <a:bodyPr/>
          <a:lstStyle>
            <a:lvl1pPr algn="ctr">
              <a:defRPr sz="2800" b="1" i="1">
                <a:solidFill>
                  <a:schemeClr val="bg1"/>
                </a:solidFill>
                <a:latin typeface="+mj-lt"/>
                <a:ea typeface="MS PMincho" panose="02020600040205080304" pitchFamily="18" charset="-128"/>
                <a:cs typeface="Mangal" panose="02040503050203030202" pitchFamily="18" charset="0"/>
              </a:defRPr>
            </a:lvl1pPr>
          </a:lstStyle>
          <a:p>
            <a:fld id="{330EA680-D336-4FF7-8B7A-9848BB0A1C3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76347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with captio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0C91152F-5BDA-D61B-1CCF-A86EFB6F55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82370" y="613839"/>
            <a:ext cx="4833725" cy="1713677"/>
          </a:xfrm>
        </p:spPr>
        <p:txBody>
          <a:bodyPr lIns="0" tIns="0" rIns="0" bIns="0" anchor="t"/>
          <a:lstStyle>
            <a:lvl1pPr algn="l">
              <a:lnSpc>
                <a:spcPct val="75000"/>
              </a:lnSpc>
              <a:defRPr sz="4800" b="0" i="0" spc="-150" baseline="0">
                <a:solidFill>
                  <a:schemeClr val="bg1"/>
                </a:solidFill>
                <a:latin typeface="+mj-lt"/>
                <a:ea typeface="MS PMincho" panose="02020600040205080304" pitchFamily="18" charset="-128"/>
                <a:cs typeface="Mangal" panose="02040503050203030202" pitchFamily="18" charset="0"/>
              </a:defRPr>
            </a:lvl1pPr>
          </a:lstStyle>
          <a:p>
            <a:r>
              <a:rPr lang="en-US" dirty="0"/>
              <a:t>Add title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3522E8A7-C256-4D0D-38F5-744CC21A3F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1613628" y="335197"/>
            <a:ext cx="89941" cy="314793"/>
            <a:chOff x="5538866" y="1851285"/>
            <a:chExt cx="89941" cy="314793"/>
          </a:xfrm>
          <a:solidFill>
            <a:schemeClr val="bg1"/>
          </a:solidFill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7194A7E3-B379-7E79-0952-AF4C6A614000}"/>
                </a:ext>
              </a:extLst>
            </p:cNvPr>
            <p:cNvSpPr/>
            <p:nvPr userDrawn="1"/>
          </p:nvSpPr>
          <p:spPr>
            <a:xfrm>
              <a:off x="5538866" y="1851285"/>
              <a:ext cx="89941" cy="8994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716CD3AC-CC76-8555-8E6F-C480301CF8B9}"/>
                </a:ext>
              </a:extLst>
            </p:cNvPr>
            <p:cNvSpPr/>
            <p:nvPr userDrawn="1"/>
          </p:nvSpPr>
          <p:spPr>
            <a:xfrm>
              <a:off x="5538866" y="2076137"/>
              <a:ext cx="89941" cy="8994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24A05F7-5B34-541E-2738-B83DA06E5C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1658599" y="890016"/>
            <a:ext cx="0" cy="5170507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Group 24">
            <a:extLst>
              <a:ext uri="{FF2B5EF4-FFF2-40B4-BE49-F238E27FC236}">
                <a16:creationId xmlns:a16="http://schemas.microsoft.com/office/drawing/2014/main" id="{49BB1C6E-F2CD-1DED-4142-D522233515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530436" y="6223933"/>
            <a:ext cx="89941" cy="314793"/>
            <a:chOff x="5538866" y="1851285"/>
            <a:chExt cx="89941" cy="314793"/>
          </a:xfrm>
          <a:noFill/>
        </p:grpSpPr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DC2674DE-70B7-1DB1-C9EA-ECDEDE00980F}"/>
                </a:ext>
              </a:extLst>
            </p:cNvPr>
            <p:cNvSpPr/>
            <p:nvPr userDrawn="1"/>
          </p:nvSpPr>
          <p:spPr>
            <a:xfrm>
              <a:off x="5538866" y="1851285"/>
              <a:ext cx="89941" cy="89941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37F3A17F-5078-CA09-1C2A-A278DF540EB2}"/>
                </a:ext>
              </a:extLst>
            </p:cNvPr>
            <p:cNvSpPr/>
            <p:nvPr userDrawn="1"/>
          </p:nvSpPr>
          <p:spPr>
            <a:xfrm>
              <a:off x="5538866" y="2076137"/>
              <a:ext cx="89941" cy="89941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4" name="Footer Placeholder 3">
            <a:extLst>
              <a:ext uri="{FF2B5EF4-FFF2-40B4-BE49-F238E27FC236}">
                <a16:creationId xmlns:a16="http://schemas.microsoft.com/office/drawing/2014/main" id="{3A4E705D-525A-81AA-338A-E8C4405FA8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16200000">
            <a:off x="-2009849" y="3308393"/>
            <a:ext cx="5170509" cy="333752"/>
          </a:xfrm>
        </p:spPr>
        <p:txBody>
          <a:bodyPr/>
          <a:lstStyle>
            <a:lvl1pPr algn="ctr">
              <a:defRPr cap="all" baseline="0">
                <a:solidFill>
                  <a:schemeClr val="bg1"/>
                </a:solidFill>
                <a:latin typeface="+mn-lt"/>
                <a:ea typeface="Dotum" panose="020B0600000101010101" pitchFamily="34" charset="-127"/>
                <a:cs typeface="Mangal" panose="02040503050203030202" pitchFamily="18" charset="0"/>
              </a:defRPr>
            </a:lvl1pPr>
          </a:lstStyle>
          <a:p>
            <a:r>
              <a:rPr lang="en-US" dirty="0"/>
              <a:t>Click to add Footer</a:t>
            </a:r>
          </a:p>
        </p:txBody>
      </p:sp>
      <p:sp>
        <p:nvSpPr>
          <p:cNvPr id="2" name="Picture Placeholder 11" descr="picture placeholder">
            <a:extLst>
              <a:ext uri="{FF2B5EF4-FFF2-40B4-BE49-F238E27FC236}">
                <a16:creationId xmlns:a16="http://schemas.microsoft.com/office/drawing/2014/main" id="{C74EC289-9E3B-2A85-FFCE-107B0E3B585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064441" y="2187388"/>
            <a:ext cx="5863703" cy="4670613"/>
          </a:xfrm>
        </p:spPr>
        <p:txBody>
          <a:bodyPr anchor="ctr"/>
          <a:lstStyle>
            <a:lvl1pPr marL="0" indent="0" algn="ctr">
              <a:buNone/>
              <a:defRPr sz="1400">
                <a:solidFill>
                  <a:schemeClr val="bg1"/>
                </a:solidFill>
                <a:latin typeface="+mn-lt"/>
                <a:ea typeface="Dotum" panose="020B0600000101010101" pitchFamily="34" charset="-127"/>
              </a:defRPr>
            </a:lvl1pPr>
          </a:lstStyle>
          <a:p>
            <a:endParaRPr lang="en-US" dirty="0"/>
          </a:p>
        </p:txBody>
      </p:sp>
      <p:sp>
        <p:nvSpPr>
          <p:cNvPr id="6" name="Text Placeholder 20">
            <a:extLst>
              <a:ext uri="{FF2B5EF4-FFF2-40B4-BE49-F238E27FC236}">
                <a16:creationId xmlns:a16="http://schemas.microsoft.com/office/drawing/2014/main" id="{EBEAF734-7706-B3C3-A222-4374E6E420F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393448" y="3156285"/>
            <a:ext cx="3733521" cy="3292500"/>
          </a:xfrm>
        </p:spPr>
        <p:txBody>
          <a:bodyPr lIns="0" tIns="0" rIns="0" bIns="0"/>
          <a:lstStyle>
            <a:lvl1pPr marL="0" indent="0" algn="l">
              <a:buClr>
                <a:schemeClr val="bg1"/>
              </a:buClr>
              <a:buFont typeface="Courier New" panose="02070309020205020404" pitchFamily="49" charset="0"/>
              <a:buNone/>
              <a:defRPr sz="4800" b="0" i="0" u="sng">
                <a:solidFill>
                  <a:schemeClr val="accent1"/>
                </a:solidFill>
                <a:latin typeface="+mj-lt"/>
                <a:cs typeface="Mangal" panose="02040503050203030202" pitchFamily="18" charset="0"/>
              </a:defRPr>
            </a:lvl1pPr>
            <a:lvl2pPr marL="457200" indent="0" algn="l">
              <a:buClr>
                <a:schemeClr val="bg1"/>
              </a:buClr>
              <a:buFont typeface="Courier New" panose="02070309020205020404" pitchFamily="49" charset="0"/>
              <a:buNone/>
              <a:defRPr sz="32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2pPr>
            <a:lvl3pPr marL="914400" indent="0" algn="l">
              <a:buClr>
                <a:schemeClr val="bg1"/>
              </a:buClr>
              <a:buFont typeface="Courier New" panose="02070309020205020404" pitchFamily="49" charset="0"/>
              <a:buNone/>
              <a:defRPr sz="32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3pPr>
            <a:lvl4pPr marL="1371600" indent="0" algn="l">
              <a:buClr>
                <a:schemeClr val="bg1"/>
              </a:buClr>
              <a:buFont typeface="Courier New" panose="02070309020205020404" pitchFamily="49" charset="0"/>
              <a:buNone/>
              <a:defRPr sz="32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4pPr>
            <a:lvl5pPr marL="1828800" indent="0" algn="l">
              <a:buClr>
                <a:schemeClr val="bg1"/>
              </a:buClr>
              <a:buFont typeface="Courier New" panose="02070309020205020404" pitchFamily="49" charset="0"/>
              <a:buNone/>
              <a:defRPr sz="32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A1792EFA-4352-DAB4-158E-53F26C8A0C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8350" y="6243403"/>
            <a:ext cx="720499" cy="279400"/>
          </a:xfrm>
        </p:spPr>
        <p:txBody>
          <a:bodyPr/>
          <a:lstStyle>
            <a:lvl1pPr algn="ctr">
              <a:defRPr sz="2800" b="1" i="1">
                <a:solidFill>
                  <a:schemeClr val="bg1"/>
                </a:solidFill>
                <a:latin typeface="+mj-lt"/>
                <a:ea typeface="MS PMincho" panose="02020600040205080304" pitchFamily="18" charset="-128"/>
                <a:cs typeface="Mangal" panose="02040503050203030202" pitchFamily="18" charset="0"/>
              </a:defRPr>
            </a:lvl1pPr>
          </a:lstStyle>
          <a:p>
            <a:fld id="{330EA680-D336-4FF7-8B7A-9848BB0A1C3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87464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97865" y="2565736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bg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bg1"/>
                </a:solidFill>
                <a:effectLst/>
                <a:latin typeface="+mn-lt"/>
              </a:defRPr>
            </a:lvl1pPr>
          </a:lstStyle>
          <a:p>
            <a:r>
              <a:rPr lang="en-US" dirty="0"/>
              <a:t>DIGITAL TIME CAPSULE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bg1"/>
                </a:solidFill>
                <a:effectLst/>
                <a:latin typeface="+mn-lt"/>
              </a:defRPr>
            </a:lvl1pPr>
          </a:lstStyle>
          <a:p>
            <a:fld id="{330EA680-D336-4FF7-8B7A-9848BB0A1C3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34258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08" r:id="rId1"/>
    <p:sldLayoutId id="2147484209" r:id="rId2"/>
    <p:sldLayoutId id="2147484210" r:id="rId3"/>
    <p:sldLayoutId id="2147484211" r:id="rId4"/>
    <p:sldLayoutId id="2147484212" r:id="rId5"/>
    <p:sldLayoutId id="2147484200" r:id="rId6"/>
    <p:sldLayoutId id="2147484213" r:id="rId7"/>
    <p:sldLayoutId id="2147484214" r:id="rId8"/>
    <p:sldLayoutId id="2147484215" r:id="rId9"/>
    <p:sldLayoutId id="2147484216" r:id="rId10"/>
    <p:sldLayoutId id="2147484217" r:id="rId11"/>
  </p:sldLayoutIdLst>
  <p:hf hdr="0" dt="0"/>
  <p:txStyles>
    <p:titleStyle>
      <a:lvl1pPr algn="ctr" defTabSz="457200" rtl="0" eaLnBrk="1" latinLnBrk="0" hangingPunct="1">
        <a:spcBef>
          <a:spcPct val="0"/>
        </a:spcBef>
        <a:buNone/>
        <a:defRPr sz="4400" kern="1200" cap="all" baseline="0">
          <a:ln w="3175" cmpd="sng">
            <a:noFill/>
          </a:ln>
          <a:solidFill>
            <a:schemeClr val="bg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bg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bg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bg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200" kern="1200" cap="none">
          <a:solidFill>
            <a:schemeClr val="bg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100" kern="1200" cap="none">
          <a:solidFill>
            <a:schemeClr val="bg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9CB996C8-F2B7-E3B0-D2DC-3BECB67FDE2B}"/>
              </a:ext>
            </a:extLst>
          </p:cNvPr>
          <p:cNvSpPr txBox="1"/>
          <p:nvPr/>
        </p:nvSpPr>
        <p:spPr>
          <a:xfrm>
            <a:off x="295939" y="2275367"/>
            <a:ext cx="11600121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4800" b="1" kern="100" dirty="0">
                <a:solidFill>
                  <a:schemeClr val="bg1"/>
                </a:solidFill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  <a:cs typeface="Times New Roman" panose="02020603050405020304" pitchFamily="18" charset="0"/>
              </a:rPr>
              <a:t>TED </a:t>
            </a:r>
            <a:r>
              <a:rPr lang="en-US" altLang="ja-JP" sz="4800" b="1" kern="100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Times New Roman" panose="02020603050405020304" pitchFamily="18" charset="0"/>
              </a:rPr>
              <a:t>T</a:t>
            </a:r>
            <a:r>
              <a:rPr lang="en-US" altLang="ja-JP" sz="4800" b="1" kern="100" dirty="0">
                <a:solidFill>
                  <a:schemeClr val="bg1"/>
                </a:solidFill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  <a:cs typeface="Times New Roman" panose="02020603050405020304" pitchFamily="18" charset="0"/>
              </a:rPr>
              <a:t>alks</a:t>
            </a:r>
          </a:p>
          <a:p>
            <a:pPr algn="ctr"/>
            <a:endParaRPr lang="en-US" altLang="ja-JP" sz="4400" b="1" kern="100" dirty="0">
              <a:solidFill>
                <a:schemeClr val="bg1"/>
              </a:solidFill>
              <a:latin typeface="BIZ UDPゴシック" panose="020B0400000000000000" pitchFamily="50" charset="-128"/>
              <a:ea typeface="BIZ UDPゴシック" panose="020B0400000000000000" pitchFamily="50" charset="-128"/>
              <a:cs typeface="Times New Roman" panose="02020603050405020304" pitchFamily="18" charset="0"/>
            </a:endParaRPr>
          </a:p>
          <a:p>
            <a:endParaRPr kumimoji="1" lang="ja-JP" altLang="en-US" sz="4000" dirty="0">
              <a:solidFill>
                <a:schemeClr val="bg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633995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5AC05C-691C-F329-3A73-E128CDC431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69EB0351-8E58-2B7D-F2B9-A4078AB74674}"/>
              </a:ext>
            </a:extLst>
          </p:cNvPr>
          <p:cNvSpPr txBox="1"/>
          <p:nvPr/>
        </p:nvSpPr>
        <p:spPr>
          <a:xfrm>
            <a:off x="6372446" y="273493"/>
            <a:ext cx="5333999" cy="1382233"/>
          </a:xfrm>
          <a:prstGeom prst="rect">
            <a:avLst/>
          </a:prstGeom>
          <a:effectLst/>
        </p:spPr>
        <p:txBody>
          <a:bodyPr vert="horz" lIns="0" tIns="0" rIns="0" bIns="0" rtlCol="0" anchor="b">
            <a:normAutofit/>
          </a:bodyPr>
          <a:lstStyle/>
          <a:p>
            <a:pPr>
              <a:lnSpc>
                <a:spcPct val="75000"/>
              </a:lnSpc>
              <a:spcBef>
                <a:spcPct val="0"/>
              </a:spcBef>
              <a:spcAft>
                <a:spcPts val="600"/>
              </a:spcAft>
            </a:pPr>
            <a:r>
              <a:rPr kumimoji="1" lang="en-US" altLang="ja-JP" sz="2800" b="0" i="0" kern="1200" cap="all" spc="0" baseline="0" dirty="0">
                <a:ln w="3175" cmpd="sng">
                  <a:noFill/>
                </a:ln>
                <a:solidFill>
                  <a:schemeClr val="bg1"/>
                </a:solidFill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  <a:cs typeface="Mangal" panose="02040503050203030202" pitchFamily="18" charset="0"/>
              </a:rPr>
              <a:t>TED Talk: </a:t>
            </a:r>
          </a:p>
          <a:p>
            <a:pPr>
              <a:lnSpc>
                <a:spcPct val="75000"/>
              </a:lnSpc>
              <a:spcBef>
                <a:spcPct val="0"/>
              </a:spcBef>
              <a:spcAft>
                <a:spcPts val="600"/>
              </a:spcAft>
            </a:pPr>
            <a:r>
              <a:rPr kumimoji="1" lang="en-US" altLang="ja-JP" sz="2800" b="0" i="0" kern="1200" cap="all" spc="0" baseline="0" dirty="0">
                <a:ln w="3175" cmpd="sng">
                  <a:noFill/>
                </a:ln>
                <a:solidFill>
                  <a:schemeClr val="bg1"/>
                </a:solidFill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  <a:cs typeface="Mangal" panose="02040503050203030202" pitchFamily="18" charset="0"/>
              </a:rPr>
              <a:t>Strange answer to </a:t>
            </a:r>
          </a:p>
          <a:p>
            <a:pPr>
              <a:lnSpc>
                <a:spcPct val="75000"/>
              </a:lnSpc>
              <a:spcBef>
                <a:spcPct val="0"/>
              </a:spcBef>
              <a:spcAft>
                <a:spcPts val="600"/>
              </a:spcAft>
            </a:pPr>
            <a:r>
              <a:rPr kumimoji="1" lang="en-US" altLang="ja-JP" sz="2800" b="0" i="0" kern="1200" cap="all" spc="0" baseline="0" dirty="0">
                <a:ln w="3175" cmpd="sng">
                  <a:noFill/>
                </a:ln>
                <a:solidFill>
                  <a:schemeClr val="bg1"/>
                </a:solidFill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  <a:cs typeface="Mangal" panose="02040503050203030202" pitchFamily="18" charset="0"/>
              </a:rPr>
              <a:t>the Psychopath Test</a:t>
            </a:r>
          </a:p>
        </p:txBody>
      </p:sp>
      <p:pic>
        <p:nvPicPr>
          <p:cNvPr id="4" name="図 3" descr="黒いユニフォームを着た男性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C0881B92-F3D1-4EEB-A60E-00F3DDD7DB2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0874" r="29877"/>
          <a:stretch>
            <a:fillRect/>
          </a:stretch>
        </p:blipFill>
        <p:spPr>
          <a:xfrm>
            <a:off x="816906" y="1"/>
            <a:ext cx="5189154" cy="6858000"/>
          </a:xfrm>
          <a:prstGeom prst="rect">
            <a:avLst/>
          </a:prstGeom>
          <a:noFill/>
        </p:spPr>
      </p:pic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C515EF8D-D591-18BE-70E2-84AFF1B953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484604" y="2676792"/>
            <a:ext cx="4890490" cy="3846011"/>
          </a:xfrm>
        </p:spPr>
        <p:txBody>
          <a:bodyPr/>
          <a:lstStyle/>
          <a:p>
            <a:r>
              <a:rPr lang="en-US" sz="2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In this podcast, Jon Ronson reveals the gray area between insanity and sanity through his own terrifying experiences. </a:t>
            </a:r>
          </a:p>
          <a:p>
            <a:r>
              <a:rPr lang="en-US" sz="2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I've often wondered if psychopath test really accurate? That's why I chose this podcast. </a:t>
            </a:r>
          </a:p>
        </p:txBody>
      </p:sp>
    </p:spTree>
    <p:extLst>
      <p:ext uri="{BB962C8B-B14F-4D97-AF65-F5344CB8AC3E}">
        <p14:creationId xmlns:p14="http://schemas.microsoft.com/office/powerpoint/2010/main" val="13016148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EB6CFC-006E-7B64-4103-AA3BB26D0C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3412020B-EBBB-125C-2C1D-C8B8DCA3ED47}"/>
              </a:ext>
            </a:extLst>
          </p:cNvPr>
          <p:cNvSpPr txBox="1"/>
          <p:nvPr/>
        </p:nvSpPr>
        <p:spPr>
          <a:xfrm>
            <a:off x="808073" y="1233376"/>
            <a:ext cx="10185991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800" kern="100" dirty="0">
                <a:solidFill>
                  <a:schemeClr val="bg1"/>
                </a:solidFill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  <a:cs typeface="Times New Roman" panose="02020603050405020304" pitchFamily="18" charset="0"/>
              </a:rPr>
              <a:t>Q1. Have you ever heard “Psychopaths”? </a:t>
            </a:r>
          </a:p>
          <a:p>
            <a:r>
              <a:rPr lang="en-US" altLang="ja-JP" sz="2800" kern="100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Times New Roman" panose="02020603050405020304" pitchFamily="18" charset="0"/>
              </a:rPr>
              <a:t>       </a:t>
            </a:r>
            <a:r>
              <a:rPr lang="en-US" altLang="ja-JP" sz="2800" kern="100" dirty="0">
                <a:solidFill>
                  <a:schemeClr val="bg1"/>
                </a:solidFill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  <a:cs typeface="Times New Roman" panose="02020603050405020304" pitchFamily="18" charset="0"/>
              </a:rPr>
              <a:t>What kind of people are they?</a:t>
            </a:r>
            <a:endParaRPr lang="ja-JP" altLang="ja-JP" sz="2800" kern="100" dirty="0">
              <a:solidFill>
                <a:schemeClr val="bg1"/>
              </a:solidFill>
              <a:effectLst/>
              <a:latin typeface="BIZ UDPゴシック" panose="020B0400000000000000" pitchFamily="50" charset="-128"/>
              <a:ea typeface="BIZ UDPゴシック" panose="020B0400000000000000" pitchFamily="50" charset="-128"/>
              <a:cs typeface="Times New Roman" panose="02020603050405020304" pitchFamily="18" charset="0"/>
            </a:endParaRPr>
          </a:p>
          <a:p>
            <a:endParaRPr kumimoji="1" lang="ja-JP" altLang="en-US" dirty="0">
              <a:solidFill>
                <a:schemeClr val="bg1"/>
              </a:solidFill>
            </a:endParaRPr>
          </a:p>
        </p:txBody>
      </p:sp>
      <p:pic>
        <p:nvPicPr>
          <p:cNvPr id="3" name="図 2" descr="Una mujer corta el pene a su esposo mientras duerme en Perú">
            <a:extLst>
              <a:ext uri="{FF2B5EF4-FFF2-40B4-BE49-F238E27FC236}">
                <a16:creationId xmlns:a16="http://schemas.microsoft.com/office/drawing/2014/main" id="{4098E02C-AF34-4039-9C19-899DC0440DC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561" y="2938620"/>
            <a:ext cx="5015789" cy="2909797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図 3" descr="Psychopath Definition May Be Different Than You Thought: 7 Facts About ...">
            <a:extLst>
              <a:ext uri="{FF2B5EF4-FFF2-40B4-BE49-F238E27FC236}">
                <a16:creationId xmlns:a16="http://schemas.microsoft.com/office/drawing/2014/main" id="{927AD94F-D31C-478C-9222-5DBD69D2585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7350" y="2938620"/>
            <a:ext cx="5015789" cy="299688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614905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51FB71-933B-B486-99A2-E29423B97A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39E4FA6E-55A1-97B2-F4AF-C4F1BD8D769C}"/>
              </a:ext>
            </a:extLst>
          </p:cNvPr>
          <p:cNvSpPr txBox="1"/>
          <p:nvPr/>
        </p:nvSpPr>
        <p:spPr>
          <a:xfrm>
            <a:off x="623842" y="854580"/>
            <a:ext cx="55889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600" dirty="0" err="1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Vocabulaly</a:t>
            </a:r>
            <a:r>
              <a:rPr kumimoji="1" lang="en-US" altLang="ja-JP" sz="3600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 list</a:t>
            </a:r>
            <a:endParaRPr kumimoji="1" lang="ja-JP" altLang="en-US" sz="3600" dirty="0">
              <a:solidFill>
                <a:schemeClr val="bg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graphicFrame>
        <p:nvGraphicFramePr>
          <p:cNvPr id="3" name="表 2">
            <a:extLst>
              <a:ext uri="{FF2B5EF4-FFF2-40B4-BE49-F238E27FC236}">
                <a16:creationId xmlns:a16="http://schemas.microsoft.com/office/drawing/2014/main" id="{3A363455-FF13-CC43-CF05-4FB09DF36B9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4671890"/>
              </p:ext>
            </p:extLst>
          </p:nvPr>
        </p:nvGraphicFramePr>
        <p:xfrm>
          <a:off x="692208" y="1634065"/>
          <a:ext cx="10502782" cy="4578725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3563597">
                  <a:extLst>
                    <a:ext uri="{9D8B030D-6E8A-4147-A177-3AD203B41FA5}">
                      <a16:colId xmlns:a16="http://schemas.microsoft.com/office/drawing/2014/main" val="3021358630"/>
                    </a:ext>
                  </a:extLst>
                </a:gridCol>
                <a:gridCol w="6939185">
                  <a:extLst>
                    <a:ext uri="{9D8B030D-6E8A-4147-A177-3AD203B41FA5}">
                      <a16:colId xmlns:a16="http://schemas.microsoft.com/office/drawing/2014/main" val="2632690631"/>
                    </a:ext>
                  </a:extLst>
                </a:gridCol>
              </a:tblGrid>
              <a:tr h="915745">
                <a:tc>
                  <a:txBody>
                    <a:bodyPr/>
                    <a:lstStyle/>
                    <a:p>
                      <a:r>
                        <a:rPr kumimoji="1" lang="en-US" altLang="ja-JP" sz="3200" b="0" dirty="0">
                          <a:solidFill>
                            <a:schemeClr val="bg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Vocabulary</a:t>
                      </a:r>
                      <a:endParaRPr kumimoji="1" lang="ja-JP" altLang="en-US" sz="3200" b="0" dirty="0">
                        <a:solidFill>
                          <a:schemeClr val="bg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4000" b="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Meaning</a:t>
                      </a:r>
                      <a:endParaRPr kumimoji="1" lang="ja-JP" altLang="en-US" sz="4000" b="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9285953"/>
                  </a:ext>
                </a:extLst>
              </a:tr>
              <a:tr h="91574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 kern="10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Aloof</a:t>
                      </a:r>
                      <a:endParaRPr lang="ja-JP" sz="2400" kern="10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 kern="10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Removed or distant either physically or emotionally</a:t>
                      </a:r>
                      <a:endParaRPr lang="ja-JP" sz="2400" kern="10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33836082"/>
                  </a:ext>
                </a:extLst>
              </a:tr>
              <a:tr h="91574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 kern="10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Leaf through</a:t>
                      </a:r>
                      <a:endParaRPr lang="ja-JP" sz="2400" kern="10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 kern="10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To turn a page of book or magazine quickly</a:t>
                      </a:r>
                      <a:endParaRPr lang="ja-JP" sz="2400" kern="10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79299098"/>
                  </a:ext>
                </a:extLst>
              </a:tr>
              <a:tr h="91574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 kern="10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Glibness</a:t>
                      </a:r>
                      <a:endParaRPr lang="ja-JP" sz="2400" kern="10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 kern="10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Smooth-talking or fluency in speaking</a:t>
                      </a:r>
                      <a:endParaRPr lang="ja-JP" sz="2400" kern="10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17681168"/>
                  </a:ext>
                </a:extLst>
              </a:tr>
              <a:tr h="91574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 kern="10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Carnage</a:t>
                      </a:r>
                      <a:endParaRPr lang="ja-JP" sz="2400" kern="10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 kern="10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The killing of many people</a:t>
                      </a:r>
                      <a:endParaRPr lang="ja-JP" sz="2400" kern="10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398459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958471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F2F870-254B-DF36-392B-BF7D98C9D0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03FC2422-0A00-F80F-1462-7F49FBD77C45}"/>
              </a:ext>
            </a:extLst>
          </p:cNvPr>
          <p:cNvSpPr txBox="1"/>
          <p:nvPr/>
        </p:nvSpPr>
        <p:spPr>
          <a:xfrm>
            <a:off x="304374" y="794759"/>
            <a:ext cx="1223757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Q2. Circle the characteristics of psychopaths mentioned </a:t>
            </a:r>
          </a:p>
          <a:p>
            <a:r>
              <a:rPr kumimoji="1" lang="en-US" altLang="ja-JP" sz="2800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       in the TED talk</a:t>
            </a:r>
            <a:endParaRPr kumimoji="1" lang="ja-JP" altLang="en-US" sz="2800" dirty="0">
              <a:solidFill>
                <a:schemeClr val="bg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pic>
        <p:nvPicPr>
          <p:cNvPr id="4" name="図 3" descr="グラフィカル ユーザー インターフェイス, テキスト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958F1B5D-7020-4A9F-9F78-506D62452C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1896" y="2035783"/>
            <a:ext cx="10448208" cy="4027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01483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FCE2A9-568D-2DF6-C445-4F3E401939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47901914-9D58-2180-7AA3-84FC34CEF677}"/>
              </a:ext>
            </a:extLst>
          </p:cNvPr>
          <p:cNvSpPr txBox="1"/>
          <p:nvPr/>
        </p:nvSpPr>
        <p:spPr>
          <a:xfrm>
            <a:off x="929354" y="1333144"/>
            <a:ext cx="9889621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2800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Q3. Why was Tom sent to the Broadmoor?</a:t>
            </a:r>
          </a:p>
          <a:p>
            <a:r>
              <a:rPr lang="en-US" altLang="ja-JP" sz="2800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A.</a:t>
            </a:r>
          </a:p>
          <a:p>
            <a:endParaRPr lang="en-US" altLang="ja-JP" sz="2800" dirty="0">
              <a:solidFill>
                <a:schemeClr val="bg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en-US" altLang="ja-JP" sz="2800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Q4. What concern does Jon Ronson raise about psychiatric labeling?</a:t>
            </a:r>
          </a:p>
          <a:p>
            <a:r>
              <a:rPr lang="en-US" altLang="ja-JP" sz="2800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A.</a:t>
            </a:r>
          </a:p>
          <a:p>
            <a:endParaRPr lang="en-US" altLang="ja-JP" sz="2800" dirty="0">
              <a:solidFill>
                <a:schemeClr val="bg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en-US" altLang="ja-JP" sz="2800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Q5. What conclusion does Jon Ronson come to about diagnosing psychopathy?</a:t>
            </a:r>
          </a:p>
          <a:p>
            <a:r>
              <a:rPr lang="en-US" altLang="ja-JP" sz="2800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A.</a:t>
            </a:r>
          </a:p>
        </p:txBody>
      </p:sp>
    </p:spTree>
    <p:extLst>
      <p:ext uri="{BB962C8B-B14F-4D97-AF65-F5344CB8AC3E}">
        <p14:creationId xmlns:p14="http://schemas.microsoft.com/office/powerpoint/2010/main" val="31920150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A80375-FCD2-FA20-4ECF-C1DD71FED8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821E0CB-9EFD-557E-DB2D-C65874849F76}"/>
              </a:ext>
            </a:extLst>
          </p:cNvPr>
          <p:cNvSpPr txBox="1"/>
          <p:nvPr/>
        </p:nvSpPr>
        <p:spPr>
          <a:xfrm>
            <a:off x="227888" y="1051133"/>
            <a:ext cx="11964112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Answers:</a:t>
            </a:r>
          </a:p>
          <a:p>
            <a:endParaRPr kumimoji="1" lang="en-US" altLang="ja-JP" sz="2800" dirty="0">
              <a:solidFill>
                <a:schemeClr val="bg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kumimoji="1" lang="en-US" altLang="ja-JP" sz="2000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Q1: (possibly answer) A psychopath is a person with a personality disorder marked </a:t>
            </a:r>
          </a:p>
          <a:p>
            <a:r>
              <a:rPr kumimoji="1" lang="en-US" altLang="ja-JP" sz="2000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by lack of empathy, no guilt, charming behavior, and manipulativeness. They often </a:t>
            </a:r>
          </a:p>
          <a:p>
            <a:r>
              <a:rPr kumimoji="1" lang="en-US" altLang="ja-JP" sz="2000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act selfishly and can be dangerous, though not all are violent.</a:t>
            </a:r>
          </a:p>
          <a:p>
            <a:r>
              <a:rPr kumimoji="1" lang="en-US" altLang="ja-JP" sz="2000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Q2: manipulating, glibness, grandiose sense of self-worth, lack of empathy, </a:t>
            </a:r>
          </a:p>
          <a:p>
            <a:r>
              <a:rPr kumimoji="1" lang="en-US" altLang="ja-JP" sz="2000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cunning, arrogant, shallow affect, superficial charm</a:t>
            </a:r>
          </a:p>
          <a:p>
            <a:r>
              <a:rPr kumimoji="1" lang="en-US" altLang="ja-JP" sz="2000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Q3:Because he pretended to be insane in order to avoid going to prison for </a:t>
            </a:r>
          </a:p>
          <a:p>
            <a:r>
              <a:rPr kumimoji="1" lang="en-US" altLang="ja-JP" sz="2000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a violent crime.</a:t>
            </a:r>
          </a:p>
          <a:p>
            <a:r>
              <a:rPr kumimoji="1" lang="en-US" altLang="ja-JP" sz="2000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Q4: He warns that labeling people with psychiatric diagnoses can be dangerous</a:t>
            </a:r>
          </a:p>
          <a:p>
            <a:r>
              <a:rPr kumimoji="1" lang="en-US" altLang="ja-JP" sz="2000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 when it’s misapplied. People may be distinguished into categories that may not </a:t>
            </a:r>
          </a:p>
          <a:p>
            <a:r>
              <a:rPr kumimoji="1" lang="en-US" altLang="ja-JP" sz="2000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reflect the full complexity of their personalities.</a:t>
            </a:r>
          </a:p>
          <a:p>
            <a:r>
              <a:rPr kumimoji="1" lang="en-US" altLang="ja-JP" sz="2000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Q5: He realizes that he was beginning to overanalyze people using the checklist, </a:t>
            </a:r>
          </a:p>
          <a:p>
            <a:r>
              <a:rPr kumimoji="1" lang="en-US" altLang="ja-JP" sz="2000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seeing psychopathic traits everywhere. He concludes that mental health diagnosis </a:t>
            </a:r>
          </a:p>
          <a:p>
            <a:r>
              <a:rPr kumimoji="1" lang="en-US" altLang="ja-JP" sz="2000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is nuanced and that it’s dangerous to judge people based on checklists.</a:t>
            </a:r>
          </a:p>
          <a:p>
            <a:endParaRPr kumimoji="1" lang="ja-JP" altLang="en-US" sz="2800" dirty="0">
              <a:solidFill>
                <a:schemeClr val="bg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62012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216736-A412-F89A-4368-1303339931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Pressede medier forsøger sig med aktivistisk journalistik - Journalisten">
            <a:extLst>
              <a:ext uri="{FF2B5EF4-FFF2-40B4-BE49-F238E27FC236}">
                <a16:creationId xmlns:a16="http://schemas.microsoft.com/office/drawing/2014/main" id="{C3FCD455-3FC2-46F9-B602-D1D4443A01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162"/>
          <a:stretch>
            <a:fillRect/>
          </a:stretch>
        </p:blipFill>
        <p:spPr bwMode="auto">
          <a:xfrm>
            <a:off x="856973" y="1280227"/>
            <a:ext cx="10963996" cy="5170510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DDA9566-BB54-9DA3-D44A-D7C24E37A39A}"/>
              </a:ext>
            </a:extLst>
          </p:cNvPr>
          <p:cNvSpPr txBox="1"/>
          <p:nvPr/>
        </p:nvSpPr>
        <p:spPr>
          <a:xfrm>
            <a:off x="1083196" y="649990"/>
            <a:ext cx="10126933" cy="425138"/>
          </a:xfrm>
          <a:prstGeom prst="rect">
            <a:avLst/>
          </a:prstGeom>
          <a:effectLst/>
        </p:spPr>
        <p:txBody>
          <a:bodyPr vert="horz" lIns="0" tIns="0" rIns="0" bIns="0" rtlCol="0" anchor="t">
            <a:noAutofit/>
          </a:bodyPr>
          <a:lstStyle/>
          <a:p>
            <a:pPr>
              <a:lnSpc>
                <a:spcPct val="75000"/>
              </a:lnSpc>
              <a:spcBef>
                <a:spcPct val="0"/>
              </a:spcBef>
              <a:spcAft>
                <a:spcPts val="600"/>
              </a:spcAft>
            </a:pPr>
            <a:r>
              <a:rPr kumimoji="1" lang="en-US" altLang="ja-JP" sz="4800" b="1" i="0" kern="1200" cap="all" spc="-150" baseline="0" dirty="0">
                <a:ln w="3175" cmpd="sng">
                  <a:noFill/>
                </a:ln>
                <a:solidFill>
                  <a:schemeClr val="bg1"/>
                </a:solidFill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  <a:cs typeface="Mangal" panose="02040503050203030202" pitchFamily="18" charset="0"/>
              </a:rPr>
              <a:t>Thank you for watching!</a:t>
            </a:r>
          </a:p>
        </p:txBody>
      </p:sp>
    </p:spTree>
    <p:extLst>
      <p:ext uri="{BB962C8B-B14F-4D97-AF65-F5344CB8AC3E}">
        <p14:creationId xmlns:p14="http://schemas.microsoft.com/office/powerpoint/2010/main" val="420510608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ustom">
  <a:themeElements>
    <a:clrScheme name="TM66931312">
      <a:dk1>
        <a:srgbClr val="000000"/>
      </a:dk1>
      <a:lt1>
        <a:srgbClr val="FFFFFF"/>
      </a:lt1>
      <a:dk2>
        <a:srgbClr val="212121"/>
      </a:dk2>
      <a:lt2>
        <a:srgbClr val="DADADA"/>
      </a:lt2>
      <a:accent1>
        <a:srgbClr val="FF0000"/>
      </a:accent1>
      <a:accent2>
        <a:srgbClr val="F5EFE7"/>
      </a:accent2>
      <a:accent3>
        <a:srgbClr val="7B49E1"/>
      </a:accent3>
      <a:accent4>
        <a:srgbClr val="9AD7C7"/>
      </a:accent4>
      <a:accent5>
        <a:srgbClr val="237BFB"/>
      </a:accent5>
      <a:accent6>
        <a:srgbClr val="E9D7E7"/>
      </a:accent6>
      <a:hlink>
        <a:srgbClr val="FFFF00"/>
      </a:hlink>
      <a:folHlink>
        <a:srgbClr val="6BF0CD"/>
      </a:folHlink>
    </a:clrScheme>
    <a:fontScheme name="Custom 60">
      <a:majorFont>
        <a:latin typeface="MS PMincho"/>
        <a:ea typeface=""/>
        <a:cs typeface=""/>
      </a:majorFont>
      <a:minorFont>
        <a:latin typeface="Mangal"/>
        <a:ea typeface=""/>
        <a:cs typeface="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M66931312_Win32_SL_V3" id="{95AE7881-AB7F-4307-BAFF-D002B22B1082}" vid="{F008C54E-045F-456B-B872-F8E3CAF3103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7" ma:contentTypeDescription="Create a new document." ma:contentTypeScope="" ma:versionID="c6f9a84f66a9c8b9a21755b9ffafb945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27df39e3e7036dff54f89ddd5805ce72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969CA4D2-B95E-49C0-A306-875863A4114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05E4DA4-E494-46AA-9E36-29155C1433E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9296157-C082-4829-A89B-8A5ED50B6587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</TotalTime>
  <Words>323</Words>
  <Application>Microsoft Macintosh PowerPoint</Application>
  <PresentationFormat>Widescreen</PresentationFormat>
  <Paragraphs>45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5" baseType="lpstr">
      <vt:lpstr>BIZ UDPゴシック</vt:lpstr>
      <vt:lpstr>MS PMincho</vt:lpstr>
      <vt:lpstr>Arial</vt:lpstr>
      <vt:lpstr>Calibri</vt:lpstr>
      <vt:lpstr>Courier New</vt:lpstr>
      <vt:lpstr>Mangal</vt:lpstr>
      <vt:lpstr>Custom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Jason Pipe</cp:lastModifiedBy>
  <cp:revision>2</cp:revision>
  <dcterms:created xsi:type="dcterms:W3CDTF">2023-07-18T10:17:11Z</dcterms:created>
  <dcterms:modified xsi:type="dcterms:W3CDTF">2025-05-29T10:05:30Z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MSIP_Label_e0cefc7c-1990-4b05-bb2b-d459d68fce94_Enabled">
    <vt:lpwstr>true</vt:lpwstr>
  </property>
  <property fmtid="{D5CDD505-2E9C-101B-9397-08002B2CF9AE}" pid="4" name="MSIP_Label_e0cefc7c-1990-4b05-bb2b-d459d68fce94_SetDate">
    <vt:lpwstr>2025-05-29T10:05:30Z</vt:lpwstr>
  </property>
  <property fmtid="{D5CDD505-2E9C-101B-9397-08002B2CF9AE}" pid="5" name="MSIP_Label_e0cefc7c-1990-4b05-bb2b-d459d68fce94_Method">
    <vt:lpwstr>Standard</vt:lpwstr>
  </property>
  <property fmtid="{D5CDD505-2E9C-101B-9397-08002B2CF9AE}" pid="6" name="MSIP_Label_e0cefc7c-1990-4b05-bb2b-d459d68fce94_Name">
    <vt:lpwstr>defa4170-0d19-0005-0004-bc88714345d2</vt:lpwstr>
  </property>
  <property fmtid="{D5CDD505-2E9C-101B-9397-08002B2CF9AE}" pid="7" name="MSIP_Label_e0cefc7c-1990-4b05-bb2b-d459d68fce94_SiteId">
    <vt:lpwstr>50f799f6-f15c-437d-b72b-3eabc2dd1860</vt:lpwstr>
  </property>
  <property fmtid="{D5CDD505-2E9C-101B-9397-08002B2CF9AE}" pid="8" name="MSIP_Label_e0cefc7c-1990-4b05-bb2b-d459d68fce94_ActionId">
    <vt:lpwstr>567bb68e-b7b0-48e8-8c6a-726348412b27</vt:lpwstr>
  </property>
  <property fmtid="{D5CDD505-2E9C-101B-9397-08002B2CF9AE}" pid="9" name="MSIP_Label_e0cefc7c-1990-4b05-bb2b-d459d68fce94_ContentBits">
    <vt:lpwstr>0</vt:lpwstr>
  </property>
  <property fmtid="{D5CDD505-2E9C-101B-9397-08002B2CF9AE}" pid="10" name="MSIP_Label_e0cefc7c-1990-4b05-bb2b-d459d68fce94_Tag">
    <vt:lpwstr>50, 3, 0, 1</vt:lpwstr>
  </property>
</Properties>
</file>