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64" r:id="rId5"/>
    <p:sldId id="262" r:id="rId6"/>
    <p:sldId id="263" r:id="rId7"/>
    <p:sldId id="258" r:id="rId8"/>
    <p:sldId id="269" r:id="rId9"/>
    <p:sldId id="260" r:id="rId10"/>
    <p:sldId id="270" r:id="rId11"/>
    <p:sldId id="271" r:id="rId12"/>
    <p:sldId id="261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8F00"/>
    <a:srgbClr val="FFBF00"/>
    <a:srgbClr val="FE8E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6CD20-27A6-3943-8BFD-2807B987B4DF}" v="318" dt="2025-09-01T05:05:58.182"/>
    <p1510:client id="{947B173A-E2AF-BA4C-B64C-4B2047C25F83}" v="408" dt="2025-09-01T05:48:12.798"/>
    <p1510:client id="{C211B6A5-4C22-4452-A98A-92FA824C971A}" v="1323" dt="2025-09-01T05:41:24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yuna7973@gmail.com" userId="8e7240163b6aef7e" providerId="LiveId" clId="{3AC1A65E-AB12-4603-B025-3B50FB638AB2}"/>
    <pc:docChg chg="undo custSel mod addSld delSld modSld addMainMaster delMainMaster">
      <pc:chgData name="reyuna7973@gmail.com" userId="8e7240163b6aef7e" providerId="LiveId" clId="{3AC1A65E-AB12-4603-B025-3B50FB638AB2}" dt="2025-09-01T05:05:58.182" v="913" actId="27696"/>
      <pc:docMkLst>
        <pc:docMk/>
      </pc:docMkLst>
      <pc:sldChg chg="addSp delSp modSp new">
        <pc:chgData name="reyuna7973@gmail.com" userId="8e7240163b6aef7e" providerId="LiveId" clId="{3AC1A65E-AB12-4603-B025-3B50FB638AB2}" dt="2025-08-29T05:45:41.767" v="2" actId="931"/>
        <pc:sldMkLst>
          <pc:docMk/>
          <pc:sldMk cId="3323812127" sldId="257"/>
        </pc:sldMkLst>
      </pc:sldChg>
      <pc:sldChg chg="addSp delSp modSp new mod setBg addAnim delAnim modAnim">
        <pc:chgData name="reyuna7973@gmail.com" userId="8e7240163b6aef7e" providerId="LiveId" clId="{3AC1A65E-AB12-4603-B025-3B50FB638AB2}" dt="2025-09-01T05:05:58.182" v="913" actId="27696"/>
        <pc:sldMkLst>
          <pc:docMk/>
          <pc:sldMk cId="2295873001" sldId="258"/>
        </pc:sldMkLst>
        <pc:spChg chg="mod">
          <ac:chgData name="reyuna7973@gmail.com" userId="8e7240163b6aef7e" providerId="LiveId" clId="{3AC1A65E-AB12-4603-B025-3B50FB638AB2}" dt="2025-09-01T04:13:56.861" v="622" actId="207"/>
          <ac:spMkLst>
            <pc:docMk/>
            <pc:sldMk cId="2295873001" sldId="258"/>
            <ac:spMk id="2" creationId="{0FD2CB3A-DB7A-6F49-F25B-FFFD3236079C}"/>
          </ac:spMkLst>
        </pc:spChg>
        <pc:spChg chg="mod">
          <ac:chgData name="reyuna7973@gmail.com" userId="8e7240163b6aef7e" providerId="LiveId" clId="{3AC1A65E-AB12-4603-B025-3B50FB638AB2}" dt="2025-09-01T04:58:11.966" v="890" actId="207"/>
          <ac:spMkLst>
            <pc:docMk/>
            <pc:sldMk cId="2295873001" sldId="258"/>
            <ac:spMk id="3" creationId="{3BBF1DC9-5ADF-904E-B105-4C540CB5C230}"/>
          </ac:spMkLst>
        </pc:spChg>
        <pc:picChg chg="add mod">
          <ac:chgData name="reyuna7973@gmail.com" userId="8e7240163b6aef7e" providerId="LiveId" clId="{3AC1A65E-AB12-4603-B025-3B50FB638AB2}" dt="2025-09-01T04:06:45.754" v="602" actId="1076"/>
          <ac:picMkLst>
            <pc:docMk/>
            <pc:sldMk cId="2295873001" sldId="258"/>
            <ac:picMk id="4" creationId="{9FC8DD11-D509-D302-21AA-DD0C8880132A}"/>
          </ac:picMkLst>
        </pc:picChg>
        <pc:picChg chg="add del mod">
          <ac:chgData name="reyuna7973@gmail.com" userId="8e7240163b6aef7e" providerId="LiveId" clId="{3AC1A65E-AB12-4603-B025-3B50FB638AB2}" dt="2025-09-01T04:45:31.873" v="862" actId="478"/>
          <ac:picMkLst>
            <pc:docMk/>
            <pc:sldMk cId="2295873001" sldId="258"/>
            <ac:picMk id="5" creationId="{FF6EBAFB-0780-AD79-B270-1A8C518E4EBA}"/>
          </ac:picMkLst>
        </pc:picChg>
      </pc:sldChg>
      <pc:sldChg chg="addSp delSp modSp new del mod setBg">
        <pc:chgData name="reyuna7973@gmail.com" userId="8e7240163b6aef7e" providerId="LiveId" clId="{3AC1A65E-AB12-4603-B025-3B50FB638AB2}" dt="2025-08-29T06:42:01.160" v="266" actId="2696"/>
        <pc:sldMkLst>
          <pc:docMk/>
          <pc:sldMk cId="2718067118" sldId="259"/>
        </pc:sldMkLst>
      </pc:sldChg>
      <pc:sldChg chg="addSp modSp new mod setBg">
        <pc:chgData name="reyuna7973@gmail.com" userId="8e7240163b6aef7e" providerId="LiveId" clId="{3AC1A65E-AB12-4603-B025-3B50FB638AB2}" dt="2025-09-01T04:10:06.395" v="611" actId="255"/>
        <pc:sldMkLst>
          <pc:docMk/>
          <pc:sldMk cId="2877588596" sldId="260"/>
        </pc:sldMkLst>
        <pc:spChg chg="mod">
          <ac:chgData name="reyuna7973@gmail.com" userId="8e7240163b6aef7e" providerId="LiveId" clId="{3AC1A65E-AB12-4603-B025-3B50FB638AB2}" dt="2025-08-29T06:37:29.333" v="221" actId="26606"/>
          <ac:spMkLst>
            <pc:docMk/>
            <pc:sldMk cId="2877588596" sldId="260"/>
            <ac:spMk id="2" creationId="{24453EFF-107D-E898-EBCD-920B657B9043}"/>
          </ac:spMkLst>
        </pc:spChg>
        <pc:spChg chg="mod">
          <ac:chgData name="reyuna7973@gmail.com" userId="8e7240163b6aef7e" providerId="LiveId" clId="{3AC1A65E-AB12-4603-B025-3B50FB638AB2}" dt="2025-09-01T04:10:06.395" v="611" actId="255"/>
          <ac:spMkLst>
            <pc:docMk/>
            <pc:sldMk cId="2877588596" sldId="260"/>
            <ac:spMk id="3" creationId="{F7944967-996D-A9FA-B3F9-1932FE6C6323}"/>
          </ac:spMkLst>
        </pc:spChg>
        <pc:spChg chg="add">
          <ac:chgData name="reyuna7973@gmail.com" userId="8e7240163b6aef7e" providerId="LiveId" clId="{3AC1A65E-AB12-4603-B025-3B50FB638AB2}" dt="2025-09-01T04:09:46.229" v="605" actId="26606"/>
          <ac:spMkLst>
            <pc:docMk/>
            <pc:sldMk cId="2877588596" sldId="260"/>
            <ac:spMk id="6" creationId="{04812C46-200A-4DEB-A05E-3ED6C68C2387}"/>
          </ac:spMkLst>
        </pc:spChg>
        <pc:spChg chg="add">
          <ac:chgData name="reyuna7973@gmail.com" userId="8e7240163b6aef7e" providerId="LiveId" clId="{3AC1A65E-AB12-4603-B025-3B50FB638AB2}" dt="2025-09-01T04:09:46.229" v="605" actId="26606"/>
          <ac:spMkLst>
            <pc:docMk/>
            <pc:sldMk cId="2877588596" sldId="260"/>
            <ac:spMk id="7" creationId="{D1EA859B-E555-4109-94F3-6700E046E008}"/>
          </ac:spMkLst>
        </pc:spChg>
        <pc:picChg chg="add mod ord">
          <ac:chgData name="reyuna7973@gmail.com" userId="8e7240163b6aef7e" providerId="LiveId" clId="{3AC1A65E-AB12-4603-B025-3B50FB638AB2}" dt="2025-08-29T06:37:29.333" v="221" actId="26606"/>
          <ac:picMkLst>
            <pc:docMk/>
            <pc:sldMk cId="2877588596" sldId="260"/>
            <ac:picMk id="4" creationId="{980E9FCC-BC27-9EA0-536A-3E5C27DE9695}"/>
          </ac:picMkLst>
        </pc:picChg>
      </pc:sldChg>
      <pc:sldChg chg="new">
        <pc:chgData name="reyuna7973@gmail.com" userId="8e7240163b6aef7e" providerId="LiveId" clId="{3AC1A65E-AB12-4603-B025-3B50FB638AB2}" dt="2025-08-29T06:38:06.637" v="222" actId="680"/>
        <pc:sldMkLst>
          <pc:docMk/>
          <pc:sldMk cId="2034312178" sldId="261"/>
        </pc:sldMkLst>
      </pc:sldChg>
      <pc:sldChg chg="addSp delSp modSp new">
        <pc:chgData name="reyuna7973@gmail.com" userId="8e7240163b6aef7e" providerId="LiveId" clId="{3AC1A65E-AB12-4603-B025-3B50FB638AB2}" dt="2025-09-01T04:38:39.929" v="841" actId="313"/>
        <pc:sldMkLst>
          <pc:docMk/>
          <pc:sldMk cId="351687693" sldId="262"/>
        </pc:sldMkLst>
        <pc:spChg chg="mod">
          <ac:chgData name="reyuna7973@gmail.com" userId="8e7240163b6aef7e" providerId="LiveId" clId="{3AC1A65E-AB12-4603-B025-3B50FB638AB2}" dt="2025-09-01T04:38:39.929" v="841" actId="313"/>
          <ac:spMkLst>
            <pc:docMk/>
            <pc:sldMk cId="351687693" sldId="262"/>
            <ac:spMk id="2" creationId="{70C0644D-8AA3-350C-E4E6-555F16B98F4D}"/>
          </ac:spMkLst>
        </pc:spChg>
        <pc:spChg chg="del">
          <ac:chgData name="reyuna7973@gmail.com" userId="8e7240163b6aef7e" providerId="LiveId" clId="{3AC1A65E-AB12-4603-B025-3B50FB638AB2}" dt="2025-08-31T04:11:59.900" v="566" actId="931"/>
          <ac:spMkLst>
            <pc:docMk/>
            <pc:sldMk cId="351687693" sldId="262"/>
            <ac:spMk id="3" creationId="{3E00A705-5E25-199E-B8F5-FFC49583406B}"/>
          </ac:spMkLst>
        </pc:spChg>
        <pc:picChg chg="add mod ord">
          <ac:chgData name="reyuna7973@gmail.com" userId="8e7240163b6aef7e" providerId="LiveId" clId="{3AC1A65E-AB12-4603-B025-3B50FB638AB2}" dt="2025-08-31T04:12:34.578" v="569" actId="1076"/>
          <ac:picMkLst>
            <pc:docMk/>
            <pc:sldMk cId="351687693" sldId="262"/>
            <ac:picMk id="4" creationId="{CAF925A7-9D40-F4A0-9249-533EC5907468}"/>
          </ac:picMkLst>
        </pc:picChg>
        <pc:picChg chg="add mod">
          <ac:chgData name="reyuna7973@gmail.com" userId="8e7240163b6aef7e" providerId="LiveId" clId="{3AC1A65E-AB12-4603-B025-3B50FB638AB2}" dt="2025-08-31T04:14:06.872" v="587" actId="1076"/>
          <ac:picMkLst>
            <pc:docMk/>
            <pc:sldMk cId="351687693" sldId="262"/>
            <ac:picMk id="5" creationId="{13FD1DBC-8EDF-08CD-9265-59E1EA5EF2CE}"/>
          </ac:picMkLst>
        </pc:picChg>
      </pc:sldChg>
      <pc:sldChg chg="addSp delSp modSp new addAnim">
        <pc:chgData name="reyuna7973@gmail.com" userId="8e7240163b6aef7e" providerId="LiveId" clId="{3AC1A65E-AB12-4603-B025-3B50FB638AB2}" dt="2025-09-01T05:02:22.632" v="907" actId="27696"/>
        <pc:sldMkLst>
          <pc:docMk/>
          <pc:sldMk cId="2009160031" sldId="263"/>
        </pc:sldMkLst>
        <pc:spChg chg="mod">
          <ac:chgData name="reyuna7973@gmail.com" userId="8e7240163b6aef7e" providerId="LiveId" clId="{3AC1A65E-AB12-4603-B025-3B50FB638AB2}" dt="2025-09-01T04:06:13.759" v="598" actId="255"/>
          <ac:spMkLst>
            <pc:docMk/>
            <pc:sldMk cId="2009160031" sldId="263"/>
            <ac:spMk id="3" creationId="{8CD621BD-9D49-6240-F6F2-2F0CECA00B8D}"/>
          </ac:spMkLst>
        </pc:spChg>
        <pc:spChg chg="add mod">
          <ac:chgData name="reyuna7973@gmail.com" userId="8e7240163b6aef7e" providerId="LiveId" clId="{3AC1A65E-AB12-4603-B025-3B50FB638AB2}" dt="2025-09-01T04:59:12.677" v="893" actId="207"/>
          <ac:spMkLst>
            <pc:docMk/>
            <pc:sldMk cId="2009160031" sldId="263"/>
            <ac:spMk id="4" creationId="{E4C6EAD1-D08D-56DF-8125-DF0599C4BDA2}"/>
          </ac:spMkLst>
        </pc:spChg>
        <pc:spChg chg="add mod">
          <ac:chgData name="reyuna7973@gmail.com" userId="8e7240163b6aef7e" providerId="LiveId" clId="{3AC1A65E-AB12-4603-B025-3B50FB638AB2}" dt="2025-09-01T04:59:02.758" v="892" actId="207"/>
          <ac:spMkLst>
            <pc:docMk/>
            <pc:sldMk cId="2009160031" sldId="263"/>
            <ac:spMk id="8" creationId="{6C7976F8-B56F-371D-EFC1-0FEDD73F05A4}"/>
          </ac:spMkLst>
        </pc:spChg>
        <pc:spChg chg="add mod">
          <ac:chgData name="reyuna7973@gmail.com" userId="8e7240163b6aef7e" providerId="LiveId" clId="{3AC1A65E-AB12-4603-B025-3B50FB638AB2}" dt="2025-09-01T04:58:46.983" v="891" actId="207"/>
          <ac:spMkLst>
            <pc:docMk/>
            <pc:sldMk cId="2009160031" sldId="263"/>
            <ac:spMk id="9" creationId="{C2FF3162-5C2C-461A-3008-49C123D62A94}"/>
          </ac:spMkLst>
        </pc:spChg>
        <pc:picChg chg="add mod">
          <ac:chgData name="reyuna7973@gmail.com" userId="8e7240163b6aef7e" providerId="LiveId" clId="{3AC1A65E-AB12-4603-B025-3B50FB638AB2}" dt="2025-08-29T07:01:08.673" v="444" actId="1076"/>
          <ac:picMkLst>
            <pc:docMk/>
            <pc:sldMk cId="2009160031" sldId="263"/>
            <ac:picMk id="5" creationId="{DAB3DCC9-050D-B56A-1882-F988777696EB}"/>
          </ac:picMkLst>
        </pc:picChg>
        <pc:picChg chg="add mod">
          <ac:chgData name="reyuna7973@gmail.com" userId="8e7240163b6aef7e" providerId="LiveId" clId="{3AC1A65E-AB12-4603-B025-3B50FB638AB2}" dt="2025-09-01T04:05:56.047" v="595" actId="1076"/>
          <ac:picMkLst>
            <pc:docMk/>
            <pc:sldMk cId="2009160031" sldId="263"/>
            <ac:picMk id="6" creationId="{88CDE3DA-1B90-FA6E-A61C-38E597DAB1E7}"/>
          </ac:picMkLst>
        </pc:picChg>
        <pc:picChg chg="add mod">
          <ac:chgData name="reyuna7973@gmail.com" userId="8e7240163b6aef7e" providerId="LiveId" clId="{3AC1A65E-AB12-4603-B025-3B50FB638AB2}" dt="2025-08-29T07:01:01.019" v="443" actId="14100"/>
          <ac:picMkLst>
            <pc:docMk/>
            <pc:sldMk cId="2009160031" sldId="263"/>
            <ac:picMk id="7" creationId="{9C1055BD-47CB-F8C3-7BF9-5A6E763EA51D}"/>
          </ac:picMkLst>
        </pc:picChg>
      </pc:sldChg>
      <pc:sldChg chg="addSp modSp mod setBg">
        <pc:chgData name="reyuna7973@gmail.com" userId="8e7240163b6aef7e" providerId="LiveId" clId="{3AC1A65E-AB12-4603-B025-3B50FB638AB2}" dt="2025-09-01T04:21:13.159" v="761" actId="1076"/>
        <pc:sldMkLst>
          <pc:docMk/>
          <pc:sldMk cId="2330859444" sldId="268"/>
        </pc:sldMkLst>
        <pc:spChg chg="mod">
          <ac:chgData name="reyuna7973@gmail.com" userId="8e7240163b6aef7e" providerId="LiveId" clId="{3AC1A65E-AB12-4603-B025-3B50FB638AB2}" dt="2025-09-01T04:21:13.159" v="761" actId="1076"/>
          <ac:spMkLst>
            <pc:docMk/>
            <pc:sldMk cId="2330859444" sldId="268"/>
            <ac:spMk id="2" creationId="{8769FE1F-FFD6-EFF4-0C49-F1543438BB81}"/>
          </ac:spMkLst>
        </pc:spChg>
        <pc:spChg chg="mod">
          <ac:chgData name="reyuna7973@gmail.com" userId="8e7240163b6aef7e" providerId="LiveId" clId="{3AC1A65E-AB12-4603-B025-3B50FB638AB2}" dt="2025-09-01T04:21:02.094" v="760" actId="26606"/>
          <ac:spMkLst>
            <pc:docMk/>
            <pc:sldMk cId="2330859444" sldId="268"/>
            <ac:spMk id="3" creationId="{3BDDB194-683B-9E98-44F2-DEBA6C4FE14C}"/>
          </ac:spMkLst>
        </pc:spChg>
        <pc:spChg chg="add">
          <ac:chgData name="reyuna7973@gmail.com" userId="8e7240163b6aef7e" providerId="LiveId" clId="{3AC1A65E-AB12-4603-B025-3B50FB638AB2}" dt="2025-09-01T04:21:02.094" v="760" actId="26606"/>
          <ac:spMkLst>
            <pc:docMk/>
            <pc:sldMk cId="2330859444" sldId="268"/>
            <ac:spMk id="10" creationId="{C1DD1A8A-57D5-4A81-AD04-532B043C5611}"/>
          </ac:spMkLst>
        </pc:spChg>
        <pc:spChg chg="add">
          <ac:chgData name="reyuna7973@gmail.com" userId="8e7240163b6aef7e" providerId="LiveId" clId="{3AC1A65E-AB12-4603-B025-3B50FB638AB2}" dt="2025-09-01T04:21:02.094" v="760" actId="26606"/>
          <ac:spMkLst>
            <pc:docMk/>
            <pc:sldMk cId="2330859444" sldId="268"/>
            <ac:spMk id="12" creationId="{007891EC-4501-44ED-A8C8-B11B6DB767AB}"/>
          </ac:spMkLst>
        </pc:spChg>
        <pc:picChg chg="mod ord">
          <ac:chgData name="reyuna7973@gmail.com" userId="8e7240163b6aef7e" providerId="LiveId" clId="{3AC1A65E-AB12-4603-B025-3B50FB638AB2}" dt="2025-09-01T04:21:02.094" v="760" actId="26606"/>
          <ac:picMkLst>
            <pc:docMk/>
            <pc:sldMk cId="2330859444" sldId="268"/>
            <ac:picMk id="5" creationId="{75F66895-645B-78EF-7916-AB9BF25E03D8}"/>
          </ac:picMkLst>
        </pc:picChg>
      </pc:sldChg>
      <pc:sldChg chg="addSp delSp modSp new mod setBg addAnim delAnim">
        <pc:chgData name="reyuna7973@gmail.com" userId="8e7240163b6aef7e" providerId="LiveId" clId="{3AC1A65E-AB12-4603-B025-3B50FB638AB2}" dt="2025-09-01T05:05:18.393" v="911" actId="27704"/>
        <pc:sldMkLst>
          <pc:docMk/>
          <pc:sldMk cId="437707083" sldId="269"/>
        </pc:sldMkLst>
        <pc:spChg chg="del mod">
          <ac:chgData name="reyuna7973@gmail.com" userId="8e7240163b6aef7e" providerId="LiveId" clId="{3AC1A65E-AB12-4603-B025-3B50FB638AB2}" dt="2025-09-01T04:17:04.744" v="715" actId="478"/>
          <ac:spMkLst>
            <pc:docMk/>
            <pc:sldMk cId="437707083" sldId="269"/>
            <ac:spMk id="2" creationId="{45FBFB21-3BBA-917C-0CEB-3A96F34DE295}"/>
          </ac:spMkLst>
        </pc:spChg>
        <pc:spChg chg="mod ord">
          <ac:chgData name="reyuna7973@gmail.com" userId="8e7240163b6aef7e" providerId="LiveId" clId="{3AC1A65E-AB12-4603-B025-3B50FB638AB2}" dt="2025-09-01T04:48:30.475" v="883" actId="1076"/>
          <ac:spMkLst>
            <pc:docMk/>
            <pc:sldMk cId="437707083" sldId="269"/>
            <ac:spMk id="3" creationId="{8ACAD0A9-7A75-737A-3E1E-BEC264DC91B8}"/>
          </ac:spMkLst>
        </pc:spChg>
        <pc:spChg chg="add del">
          <ac:chgData name="reyuna7973@gmail.com" userId="8e7240163b6aef7e" providerId="LiveId" clId="{3AC1A65E-AB12-4603-B025-3B50FB638AB2}" dt="2025-09-01T04:17:23.476" v="716" actId="26606"/>
          <ac:spMkLst>
            <pc:docMk/>
            <pc:sldMk cId="437707083" sldId="269"/>
            <ac:spMk id="9" creationId="{9427AF5F-9A0E-42B7-A252-FD64C9885F9C}"/>
          </ac:spMkLst>
        </pc:spChg>
        <pc:spChg chg="add del">
          <ac:chgData name="reyuna7973@gmail.com" userId="8e7240163b6aef7e" providerId="LiveId" clId="{3AC1A65E-AB12-4603-B025-3B50FB638AB2}" dt="2025-09-01T04:36:12.620" v="812" actId="26606"/>
          <ac:spMkLst>
            <pc:docMk/>
            <pc:sldMk cId="437707083" sldId="269"/>
            <ac:spMk id="14" creationId="{9427AF5F-9A0E-42B7-A252-FD64C9885F9C}"/>
          </ac:spMkLst>
        </pc:spChg>
        <pc:spChg chg="add del">
          <ac:chgData name="reyuna7973@gmail.com" userId="8e7240163b6aef7e" providerId="LiveId" clId="{3AC1A65E-AB12-4603-B025-3B50FB638AB2}" dt="2025-09-01T04:36:08.666" v="809" actId="26606"/>
          <ac:spMkLst>
            <pc:docMk/>
            <pc:sldMk cId="437707083" sldId="269"/>
            <ac:spMk id="16" creationId="{EE0CD6C1-A094-A60D-E9C8-1A674C3895C4}"/>
          </ac:spMkLst>
        </pc:spChg>
        <pc:spChg chg="add del">
          <ac:chgData name="reyuna7973@gmail.com" userId="8e7240163b6aef7e" providerId="LiveId" clId="{3AC1A65E-AB12-4603-B025-3B50FB638AB2}" dt="2025-09-01T04:36:08.666" v="809" actId="26606"/>
          <ac:spMkLst>
            <pc:docMk/>
            <pc:sldMk cId="437707083" sldId="269"/>
            <ac:spMk id="17" creationId="{1E402682-0DCB-ECA9-7F6D-558F00711F24}"/>
          </ac:spMkLst>
        </pc:spChg>
        <pc:spChg chg="add del">
          <ac:chgData name="reyuna7973@gmail.com" userId="8e7240163b6aef7e" providerId="LiveId" clId="{3AC1A65E-AB12-4603-B025-3B50FB638AB2}" dt="2025-09-01T04:36:08.666" v="809" actId="26606"/>
          <ac:spMkLst>
            <pc:docMk/>
            <pc:sldMk cId="437707083" sldId="269"/>
            <ac:spMk id="18" creationId="{831C75FA-AE0A-6B5D-9E65-F338FBE832B9}"/>
          </ac:spMkLst>
        </pc:spChg>
        <pc:spChg chg="add del">
          <ac:chgData name="reyuna7973@gmail.com" userId="8e7240163b6aef7e" providerId="LiveId" clId="{3AC1A65E-AB12-4603-B025-3B50FB638AB2}" dt="2025-09-01T04:33:02.210" v="773" actId="26606"/>
          <ac:spMkLst>
            <pc:docMk/>
            <pc:sldMk cId="437707083" sldId="269"/>
            <ac:spMk id="19" creationId="{A3C210E6-A35A-4F68-8D60-801A019C75B8}"/>
          </ac:spMkLst>
        </pc:spChg>
        <pc:spChg chg="add del">
          <ac:chgData name="reyuna7973@gmail.com" userId="8e7240163b6aef7e" providerId="LiveId" clId="{3AC1A65E-AB12-4603-B025-3B50FB638AB2}" dt="2025-09-01T04:36:11.778" v="811" actId="26606"/>
          <ac:spMkLst>
            <pc:docMk/>
            <pc:sldMk cId="437707083" sldId="269"/>
            <ac:spMk id="20" creationId="{93062723-6941-4ABE-8146-AC6FA530BA4C}"/>
          </ac:spMkLst>
        </pc:spChg>
        <pc:spChg chg="add del">
          <ac:chgData name="reyuna7973@gmail.com" userId="8e7240163b6aef7e" providerId="LiveId" clId="{3AC1A65E-AB12-4603-B025-3B50FB638AB2}" dt="2025-09-01T04:33:02.210" v="773" actId="26606"/>
          <ac:spMkLst>
            <pc:docMk/>
            <pc:sldMk cId="437707083" sldId="269"/>
            <ac:spMk id="21" creationId="{AC0D06B0-F19C-459E-B221-A34B506FB5E3}"/>
          </ac:spMkLst>
        </pc:spChg>
        <pc:spChg chg="add del">
          <ac:chgData name="reyuna7973@gmail.com" userId="8e7240163b6aef7e" providerId="LiveId" clId="{3AC1A65E-AB12-4603-B025-3B50FB638AB2}" dt="2025-09-01T04:36:11.778" v="811" actId="26606"/>
          <ac:spMkLst>
            <pc:docMk/>
            <pc:sldMk cId="437707083" sldId="269"/>
            <ac:spMk id="22" creationId="{917859B3-4C91-478D-929D-BB6433F90849}"/>
          </ac:spMkLst>
        </pc:spChg>
        <pc:spChg chg="add del">
          <ac:chgData name="reyuna7973@gmail.com" userId="8e7240163b6aef7e" providerId="LiveId" clId="{3AC1A65E-AB12-4603-B025-3B50FB638AB2}" dt="2025-09-01T04:33:02.210" v="773" actId="26606"/>
          <ac:spMkLst>
            <pc:docMk/>
            <pc:sldMk cId="437707083" sldId="269"/>
            <ac:spMk id="23" creationId="{345B26DA-1C6B-4C66-81C9-9C1877FC2DB1}"/>
          </ac:spMkLst>
        </pc:spChg>
        <pc:spChg chg="add del">
          <ac:chgData name="reyuna7973@gmail.com" userId="8e7240163b6aef7e" providerId="LiveId" clId="{3AC1A65E-AB12-4603-B025-3B50FB638AB2}" dt="2025-09-01T04:36:11.778" v="811" actId="26606"/>
          <ac:spMkLst>
            <pc:docMk/>
            <pc:sldMk cId="437707083" sldId="269"/>
            <ac:spMk id="24" creationId="{6283FBD2-A663-469F-855C-06D86E3C1161}"/>
          </ac:spMkLst>
        </pc:spChg>
        <pc:spChg chg="add del">
          <ac:chgData name="reyuna7973@gmail.com" userId="8e7240163b6aef7e" providerId="LiveId" clId="{3AC1A65E-AB12-4603-B025-3B50FB638AB2}" dt="2025-09-01T04:33:02.210" v="773" actId="26606"/>
          <ac:spMkLst>
            <pc:docMk/>
            <pc:sldMk cId="437707083" sldId="269"/>
            <ac:spMk id="25" creationId="{98DE6C44-43F8-4DE4-AB81-66853FFEA09A}"/>
          </ac:spMkLst>
        </pc:spChg>
        <pc:spChg chg="add del">
          <ac:chgData name="reyuna7973@gmail.com" userId="8e7240163b6aef7e" providerId="LiveId" clId="{3AC1A65E-AB12-4603-B025-3B50FB638AB2}" dt="2025-09-01T04:36:11.778" v="811" actId="26606"/>
          <ac:spMkLst>
            <pc:docMk/>
            <pc:sldMk cId="437707083" sldId="269"/>
            <ac:spMk id="26" creationId="{8A1279FC-7441-4E55-B082-2774E6316482}"/>
          </ac:spMkLst>
        </pc:spChg>
        <pc:spChg chg="add del">
          <ac:chgData name="reyuna7973@gmail.com" userId="8e7240163b6aef7e" providerId="LiveId" clId="{3AC1A65E-AB12-4603-B025-3B50FB638AB2}" dt="2025-09-01T04:33:02.210" v="773" actId="26606"/>
          <ac:spMkLst>
            <pc:docMk/>
            <pc:sldMk cId="437707083" sldId="269"/>
            <ac:spMk id="27" creationId="{2409529B-9B56-4F10-BE4D-F934DB89E57E}"/>
          </ac:spMkLst>
        </pc:spChg>
        <pc:spChg chg="add">
          <ac:chgData name="reyuna7973@gmail.com" userId="8e7240163b6aef7e" providerId="LiveId" clId="{3AC1A65E-AB12-4603-B025-3B50FB638AB2}" dt="2025-09-01T04:36:12.620" v="812" actId="26606"/>
          <ac:spMkLst>
            <pc:docMk/>
            <pc:sldMk cId="437707083" sldId="269"/>
            <ac:spMk id="28" creationId="{EE0CD6C1-A094-A60D-E9C8-1A674C3895C4}"/>
          </ac:spMkLst>
        </pc:spChg>
        <pc:spChg chg="add">
          <ac:chgData name="reyuna7973@gmail.com" userId="8e7240163b6aef7e" providerId="LiveId" clId="{3AC1A65E-AB12-4603-B025-3B50FB638AB2}" dt="2025-09-01T04:36:12.620" v="812" actId="26606"/>
          <ac:spMkLst>
            <pc:docMk/>
            <pc:sldMk cId="437707083" sldId="269"/>
            <ac:spMk id="29" creationId="{1E402682-0DCB-ECA9-7F6D-558F00711F24}"/>
          </ac:spMkLst>
        </pc:spChg>
        <pc:spChg chg="add">
          <ac:chgData name="reyuna7973@gmail.com" userId="8e7240163b6aef7e" providerId="LiveId" clId="{3AC1A65E-AB12-4603-B025-3B50FB638AB2}" dt="2025-09-01T04:36:12.620" v="812" actId="26606"/>
          <ac:spMkLst>
            <pc:docMk/>
            <pc:sldMk cId="437707083" sldId="269"/>
            <ac:spMk id="30" creationId="{831C75FA-AE0A-6B5D-9E65-F338FBE832B9}"/>
          </ac:spMkLst>
        </pc:spChg>
        <pc:picChg chg="add mod ord modCrop">
          <ac:chgData name="reyuna7973@gmail.com" userId="8e7240163b6aef7e" providerId="LiveId" clId="{3AC1A65E-AB12-4603-B025-3B50FB638AB2}" dt="2025-09-01T04:36:12.620" v="812" actId="26606"/>
          <ac:picMkLst>
            <pc:docMk/>
            <pc:sldMk cId="437707083" sldId="269"/>
            <ac:picMk id="2" creationId="{F8935760-6450-BDFB-DF2E-9BDE9AB54F01}"/>
          </ac:picMkLst>
        </pc:picChg>
        <pc:picChg chg="add mod ord">
          <ac:chgData name="reyuna7973@gmail.com" userId="8e7240163b6aef7e" providerId="LiveId" clId="{3AC1A65E-AB12-4603-B025-3B50FB638AB2}" dt="2025-09-01T04:36:12.620" v="812" actId="26606"/>
          <ac:picMkLst>
            <pc:docMk/>
            <pc:sldMk cId="437707083" sldId="269"/>
            <ac:picMk id="4" creationId="{9928F95A-DF26-0F21-7F7C-84ECA4CE9189}"/>
          </ac:picMkLst>
        </pc:picChg>
        <pc:picChg chg="add mod ord modCrop">
          <ac:chgData name="reyuna7973@gmail.com" userId="8e7240163b6aef7e" providerId="LiveId" clId="{3AC1A65E-AB12-4603-B025-3B50FB638AB2}" dt="2025-09-01T04:36:12.620" v="812" actId="26606"/>
          <ac:picMkLst>
            <pc:docMk/>
            <pc:sldMk cId="437707083" sldId="269"/>
            <ac:picMk id="5" creationId="{A514119D-D3EB-64E0-05D9-C49AFB7B0640}"/>
          </ac:picMkLst>
        </pc:picChg>
        <pc:picChg chg="add mod modCrop">
          <ac:chgData name="reyuna7973@gmail.com" userId="8e7240163b6aef7e" providerId="LiveId" clId="{3AC1A65E-AB12-4603-B025-3B50FB638AB2}" dt="2025-09-01T04:36:12.620" v="812" actId="26606"/>
          <ac:picMkLst>
            <pc:docMk/>
            <pc:sldMk cId="437707083" sldId="269"/>
            <ac:picMk id="6" creationId="{12C08A3B-BB0F-C273-1036-2FA2E198E72F}"/>
          </ac:picMkLst>
        </pc:picChg>
        <pc:picChg chg="add del">
          <ac:chgData name="reyuna7973@gmail.com" userId="8e7240163b6aef7e" providerId="LiveId" clId="{3AC1A65E-AB12-4603-B025-3B50FB638AB2}" dt="2025-09-01T04:34:56.026" v="798" actId="478"/>
          <ac:picMkLst>
            <pc:docMk/>
            <pc:sldMk cId="437707083" sldId="269"/>
            <ac:picMk id="7" creationId="{E648F78A-8CDD-5BF9-A682-003D1C7E6970}"/>
          </ac:picMkLst>
        </pc:picChg>
        <pc:picChg chg="add mod">
          <ac:chgData name="reyuna7973@gmail.com" userId="8e7240163b6aef7e" providerId="LiveId" clId="{3AC1A65E-AB12-4603-B025-3B50FB638AB2}" dt="2025-09-01T04:48:06.876" v="878" actId="14100"/>
          <ac:picMkLst>
            <pc:docMk/>
            <pc:sldMk cId="437707083" sldId="269"/>
            <ac:picMk id="8" creationId="{FADE2D80-B7FF-A1FF-0AE0-2E87223B03FC}"/>
          </ac:picMkLst>
        </pc:picChg>
        <pc:picChg chg="add mod">
          <ac:chgData name="reyuna7973@gmail.com" userId="8e7240163b6aef7e" providerId="LiveId" clId="{3AC1A65E-AB12-4603-B025-3B50FB638AB2}" dt="2025-09-01T04:48:14.614" v="881" actId="1076"/>
          <ac:picMkLst>
            <pc:docMk/>
            <pc:sldMk cId="437707083" sldId="269"/>
            <ac:picMk id="9" creationId="{DB62548E-0999-39FB-26E2-7AEBE1F1DF48}"/>
          </ac:picMkLst>
        </pc:picChg>
      </pc:sldChg>
      <pc:sldChg chg="addSp delSp modSp mod setBg setClrOvrMap">
        <pc:chgData name="reyuna7973@gmail.com" userId="8e7240163b6aef7e" providerId="LiveId" clId="{3AC1A65E-AB12-4603-B025-3B50FB638AB2}" dt="2025-09-01T04:38:01.374" v="826" actId="26606"/>
        <pc:sldMkLst>
          <pc:docMk/>
          <pc:sldMk cId="1608610381" sldId="270"/>
        </pc:sldMkLst>
        <pc:spChg chg="mod">
          <ac:chgData name="reyuna7973@gmail.com" userId="8e7240163b6aef7e" providerId="LiveId" clId="{3AC1A65E-AB12-4603-B025-3B50FB638AB2}" dt="2025-09-01T04:38:01.374" v="826" actId="26606"/>
          <ac:spMkLst>
            <pc:docMk/>
            <pc:sldMk cId="1608610381" sldId="270"/>
            <ac:spMk id="2" creationId="{24C86972-DBDB-9228-CD40-146D5336AB6D}"/>
          </ac:spMkLst>
        </pc:spChg>
        <pc:spChg chg="mod">
          <ac:chgData name="reyuna7973@gmail.com" userId="8e7240163b6aef7e" providerId="LiveId" clId="{3AC1A65E-AB12-4603-B025-3B50FB638AB2}" dt="2025-09-01T04:38:01.374" v="826" actId="26606"/>
          <ac:spMkLst>
            <pc:docMk/>
            <pc:sldMk cId="1608610381" sldId="270"/>
            <ac:spMk id="3" creationId="{A5A55804-C9A7-A1BB-8DF4-59A5B0A7B68B}"/>
          </ac:spMkLst>
        </pc:spChg>
        <pc:spChg chg="add del">
          <ac:chgData name="reyuna7973@gmail.com" userId="8e7240163b6aef7e" providerId="LiveId" clId="{3AC1A65E-AB12-4603-B025-3B50FB638AB2}" dt="2025-09-01T04:38:01.354" v="825" actId="26606"/>
          <ac:spMkLst>
            <pc:docMk/>
            <pc:sldMk cId="1608610381" sldId="270"/>
            <ac:spMk id="10" creationId="{71B2258F-86CA-4D4D-8270-BC05FCDEBFB3}"/>
          </ac:spMkLst>
        </pc:spChg>
        <pc:spChg chg="add">
          <ac:chgData name="reyuna7973@gmail.com" userId="8e7240163b6aef7e" providerId="LiveId" clId="{3AC1A65E-AB12-4603-B025-3B50FB638AB2}" dt="2025-09-01T04:38:01.374" v="826" actId="26606"/>
          <ac:spMkLst>
            <pc:docMk/>
            <pc:sldMk cId="1608610381" sldId="270"/>
            <ac:spMk id="12" creationId="{184F9D61-9303-40B4-9F7E-66A9B4EDC458}"/>
          </ac:spMkLst>
        </pc:spChg>
        <pc:spChg chg="add">
          <ac:chgData name="reyuna7973@gmail.com" userId="8e7240163b6aef7e" providerId="LiveId" clId="{3AC1A65E-AB12-4603-B025-3B50FB638AB2}" dt="2025-09-01T04:38:01.374" v="826" actId="26606"/>
          <ac:spMkLst>
            <pc:docMk/>
            <pc:sldMk cId="1608610381" sldId="270"/>
            <ac:spMk id="13" creationId="{E2BA2BD9-7B54-4190-8F06-3EF3658A0020}"/>
          </ac:spMkLst>
        </pc:spChg>
        <pc:spChg chg="add">
          <ac:chgData name="reyuna7973@gmail.com" userId="8e7240163b6aef7e" providerId="LiveId" clId="{3AC1A65E-AB12-4603-B025-3B50FB638AB2}" dt="2025-09-01T04:38:01.374" v="826" actId="26606"/>
          <ac:spMkLst>
            <pc:docMk/>
            <pc:sldMk cId="1608610381" sldId="270"/>
            <ac:spMk id="14" creationId="{648D746A-0359-4EAE-8CF9-062E281698EC}"/>
          </ac:spMkLst>
        </pc:spChg>
        <pc:picChg chg="mod ord">
          <ac:chgData name="reyuna7973@gmail.com" userId="8e7240163b6aef7e" providerId="LiveId" clId="{3AC1A65E-AB12-4603-B025-3B50FB638AB2}" dt="2025-09-01T04:38:01.374" v="826" actId="26606"/>
          <ac:picMkLst>
            <pc:docMk/>
            <pc:sldMk cId="1608610381" sldId="270"/>
            <ac:picMk id="5" creationId="{D3A87F4E-904A-520C-FBE2-0AEE41BC8F30}"/>
          </ac:picMkLst>
        </pc:picChg>
      </pc:sldChg>
    </pc:docChg>
  </pc:docChgLst>
  <pc:docChgLst>
    <pc:chgData name="椿 作山" userId="b417403e48a0347b" providerId="LiveId" clId="{73076D8C-6BF9-459D-A1BC-DA17910BF5E0}"/>
    <pc:docChg chg="undo custSel addSld modSld">
      <pc:chgData name="椿 作山" userId="b417403e48a0347b" providerId="LiveId" clId="{73076D8C-6BF9-459D-A1BC-DA17910BF5E0}" dt="2025-09-01T05:48:12.798" v="1331" actId="255"/>
      <pc:docMkLst>
        <pc:docMk/>
      </pc:docMkLst>
      <pc:sldChg chg="addSp delSp modSp mod setBg setClrOvrMap">
        <pc:chgData name="椿 作山" userId="b417403e48a0347b" providerId="LiveId" clId="{73076D8C-6BF9-459D-A1BC-DA17910BF5E0}" dt="2025-09-01T04:19:55.608" v="930" actId="26606"/>
        <pc:sldMkLst>
          <pc:docMk/>
          <pc:sldMk cId="667557456" sldId="256"/>
        </pc:sldMkLst>
        <pc:spChg chg="mod">
          <ac:chgData name="椿 作山" userId="b417403e48a0347b" providerId="LiveId" clId="{73076D8C-6BF9-459D-A1BC-DA17910BF5E0}" dt="2025-09-01T04:19:55.597" v="929" actId="26606"/>
          <ac:spMkLst>
            <pc:docMk/>
            <pc:sldMk cId="667557456" sldId="256"/>
            <ac:spMk id="2" creationId="{6D998CD6-98D8-E57A-150D-C1EE6CCF32B6}"/>
          </ac:spMkLst>
        </pc:spChg>
        <pc:spChg chg="mod">
          <ac:chgData name="椿 作山" userId="b417403e48a0347b" providerId="LiveId" clId="{73076D8C-6BF9-459D-A1BC-DA17910BF5E0}" dt="2025-09-01T04:19:55.597" v="929" actId="26606"/>
          <ac:spMkLst>
            <pc:docMk/>
            <pc:sldMk cId="667557456" sldId="256"/>
            <ac:spMk id="3" creationId="{B64AB6F3-CC86-34D5-AF8C-C0B8F2F04A87}"/>
          </ac:spMkLst>
        </pc:spChg>
        <pc:spChg chg="add del">
          <ac:chgData name="椿 作山" userId="b417403e48a0347b" providerId="LiveId" clId="{73076D8C-6BF9-459D-A1BC-DA17910BF5E0}" dt="2025-09-01T04:19:54.390" v="925" actId="26606"/>
          <ac:spMkLst>
            <pc:docMk/>
            <pc:sldMk cId="667557456" sldId="256"/>
            <ac:spMk id="9" creationId="{71B2258F-86CA-4D4D-8270-BC05FCDEBFB3}"/>
          </ac:spMkLst>
        </pc:spChg>
        <pc:spChg chg="add del">
          <ac:chgData name="椿 作山" userId="b417403e48a0347b" providerId="LiveId" clId="{73076D8C-6BF9-459D-A1BC-DA17910BF5E0}" dt="2025-09-01T04:19:54.994" v="927" actId="26606"/>
          <ac:spMkLst>
            <pc:docMk/>
            <pc:sldMk cId="667557456" sldId="256"/>
            <ac:spMk id="11" creationId="{9F6380B4-6A1C-481E-8408-B4E6C75B9B81}"/>
          </ac:spMkLst>
        </pc:spChg>
        <pc:spChg chg="add del">
          <ac:chgData name="椿 作山" userId="b417403e48a0347b" providerId="LiveId" clId="{73076D8C-6BF9-459D-A1BC-DA17910BF5E0}" dt="2025-09-01T04:19:54.994" v="927" actId="26606"/>
          <ac:spMkLst>
            <pc:docMk/>
            <pc:sldMk cId="667557456" sldId="256"/>
            <ac:spMk id="12" creationId="{657F69E0-C4B0-4BEC-A689-4F8D877F05D4}"/>
          </ac:spMkLst>
        </pc:spChg>
        <pc:spChg chg="add del">
          <ac:chgData name="椿 作山" userId="b417403e48a0347b" providerId="LiveId" clId="{73076D8C-6BF9-459D-A1BC-DA17910BF5E0}" dt="2025-09-01T04:19:55.597" v="929" actId="26606"/>
          <ac:spMkLst>
            <pc:docMk/>
            <pc:sldMk cId="667557456" sldId="256"/>
            <ac:spMk id="14" creationId="{71B2258F-86CA-4D4D-8270-BC05FCDEBFB3}"/>
          </ac:spMkLst>
        </pc:spChg>
        <pc:spChg chg="add">
          <ac:chgData name="椿 作山" userId="b417403e48a0347b" providerId="LiveId" clId="{73076D8C-6BF9-459D-A1BC-DA17910BF5E0}" dt="2025-09-01T04:19:55.608" v="930" actId="26606"/>
          <ac:spMkLst>
            <pc:docMk/>
            <pc:sldMk cId="667557456" sldId="256"/>
            <ac:spMk id="16" creationId="{657F69E0-C4B0-4BEC-A689-4F8D877F05D4}"/>
          </ac:spMkLst>
        </pc:spChg>
        <pc:spChg chg="add">
          <ac:chgData name="椿 作山" userId="b417403e48a0347b" providerId="LiveId" clId="{73076D8C-6BF9-459D-A1BC-DA17910BF5E0}" dt="2025-09-01T04:19:55.608" v="930" actId="26606"/>
          <ac:spMkLst>
            <pc:docMk/>
            <pc:sldMk cId="667557456" sldId="256"/>
            <ac:spMk id="17" creationId="{9F6380B4-6A1C-481E-8408-B4E6C75B9B81}"/>
          </ac:spMkLst>
        </pc:spChg>
        <pc:picChg chg="add mod ord">
          <ac:chgData name="椿 作山" userId="b417403e48a0347b" providerId="LiveId" clId="{73076D8C-6BF9-459D-A1BC-DA17910BF5E0}" dt="2025-09-01T04:19:55.597" v="929" actId="26606"/>
          <ac:picMkLst>
            <pc:docMk/>
            <pc:sldMk cId="667557456" sldId="256"/>
            <ac:picMk id="4" creationId="{B32085F5-67CD-D0CF-DBE7-6A692B9A8A19}"/>
          </ac:picMkLst>
        </pc:picChg>
      </pc:sldChg>
      <pc:sldChg chg="addSp delSp modSp mod setBg">
        <pc:chgData name="椿 作山" userId="b417403e48a0347b" providerId="LiveId" clId="{73076D8C-6BF9-459D-A1BC-DA17910BF5E0}" dt="2025-09-01T05:00:37.224" v="1050" actId="478"/>
        <pc:sldMkLst>
          <pc:docMk/>
          <pc:sldMk cId="3323812127" sldId="257"/>
        </pc:sldMkLst>
        <pc:spChg chg="add del mod">
          <ac:chgData name="椿 作山" userId="b417403e48a0347b" providerId="LiveId" clId="{73076D8C-6BF9-459D-A1BC-DA17910BF5E0}" dt="2025-09-01T04:58:00.623" v="1032" actId="931"/>
          <ac:spMkLst>
            <pc:docMk/>
            <pc:sldMk cId="3323812127" sldId="257"/>
            <ac:spMk id="5" creationId="{4178E03C-CAEF-AE3D-9CA7-EB3BEF73C98C}"/>
          </ac:spMkLst>
        </pc:spChg>
        <pc:spChg chg="add del mod">
          <ac:chgData name="椿 作山" userId="b417403e48a0347b" providerId="LiveId" clId="{73076D8C-6BF9-459D-A1BC-DA17910BF5E0}" dt="2025-09-01T04:53:16.021" v="1029" actId="478"/>
          <ac:spMkLst>
            <pc:docMk/>
            <pc:sldMk cId="3323812127" sldId="257"/>
            <ac:spMk id="7" creationId="{DC58D4EE-D96F-0918-FA59-8971A0D4D45A}"/>
          </ac:spMkLst>
        </pc:spChg>
        <pc:spChg chg="add del mod">
          <ac:chgData name="椿 作山" userId="b417403e48a0347b" providerId="LiveId" clId="{73076D8C-6BF9-459D-A1BC-DA17910BF5E0}" dt="2025-09-01T05:00:37.224" v="1050" actId="478"/>
          <ac:spMkLst>
            <pc:docMk/>
            <pc:sldMk cId="3323812127" sldId="257"/>
            <ac:spMk id="9" creationId="{D09C2EED-6E79-D457-3B4B-B0D2A2221E71}"/>
          </ac:spMkLst>
        </pc:spChg>
        <pc:spChg chg="add del">
          <ac:chgData name="椿 作山" userId="b417403e48a0347b" providerId="LiveId" clId="{73076D8C-6BF9-459D-A1BC-DA17910BF5E0}" dt="2025-09-01T04:59:50.381" v="1046" actId="26606"/>
          <ac:spMkLst>
            <pc:docMk/>
            <pc:sldMk cId="3323812127" sldId="257"/>
            <ac:spMk id="10" creationId="{57669E6F-8A02-8229-C89B-C9F0567D3AAA}"/>
          </ac:spMkLst>
        </pc:spChg>
        <pc:spChg chg="add del">
          <ac:chgData name="椿 作山" userId="b417403e48a0347b" providerId="LiveId" clId="{73076D8C-6BF9-459D-A1BC-DA17910BF5E0}" dt="2025-09-01T04:59:50.381" v="1046" actId="26606"/>
          <ac:spMkLst>
            <pc:docMk/>
            <pc:sldMk cId="3323812127" sldId="257"/>
            <ac:spMk id="13" creationId="{04812C46-200A-4DEB-A05E-3ED6C68C2387}"/>
          </ac:spMkLst>
        </pc:spChg>
        <pc:spChg chg="add del">
          <ac:chgData name="椿 作山" userId="b417403e48a0347b" providerId="LiveId" clId="{73076D8C-6BF9-459D-A1BC-DA17910BF5E0}" dt="2025-09-01T04:59:50.381" v="1046" actId="26606"/>
          <ac:spMkLst>
            <pc:docMk/>
            <pc:sldMk cId="3323812127" sldId="257"/>
            <ac:spMk id="15" creationId="{D1EA859B-E555-4109-94F3-6700E046E008}"/>
          </ac:spMkLst>
        </pc:spChg>
        <pc:spChg chg="add del mod">
          <ac:chgData name="椿 作山" userId="b417403e48a0347b" providerId="LiveId" clId="{73076D8C-6BF9-459D-A1BC-DA17910BF5E0}" dt="2025-09-01T04:53:29.797" v="1030" actId="931"/>
          <ac:spMkLst>
            <pc:docMk/>
            <pc:sldMk cId="3323812127" sldId="257"/>
            <ac:spMk id="43" creationId="{3DA5B7AB-27AA-7AA8-D75E-F46AF9FE1DEE}"/>
          </ac:spMkLst>
        </pc:spChg>
        <pc:picChg chg="add del mod ord">
          <ac:chgData name="椿 作山" userId="b417403e48a0347b" providerId="LiveId" clId="{73076D8C-6BF9-459D-A1BC-DA17910BF5E0}" dt="2025-09-01T04:53:16.020" v="1028" actId="478"/>
          <ac:picMkLst>
            <pc:docMk/>
            <pc:sldMk cId="3323812127" sldId="257"/>
            <ac:picMk id="2" creationId="{3803C1BD-2AC1-62FC-908A-24ED0ED54D63}"/>
          </ac:picMkLst>
        </pc:picChg>
        <pc:picChg chg="add del mod ord">
          <ac:chgData name="椿 作山" userId="b417403e48a0347b" providerId="LiveId" clId="{73076D8C-6BF9-459D-A1BC-DA17910BF5E0}" dt="2025-09-01T04:53:35.795" v="1031" actId="478"/>
          <ac:picMkLst>
            <pc:docMk/>
            <pc:sldMk cId="3323812127" sldId="257"/>
            <ac:picMk id="3" creationId="{EE92CA1E-437B-5EAA-94EC-547011BB79EF}"/>
          </ac:picMkLst>
        </pc:picChg>
        <pc:picChg chg="add del mod ord">
          <ac:chgData name="椿 作山" userId="b417403e48a0347b" providerId="LiveId" clId="{73076D8C-6BF9-459D-A1BC-DA17910BF5E0}" dt="2025-09-01T05:00:37.224" v="1050" actId="478"/>
          <ac:picMkLst>
            <pc:docMk/>
            <pc:sldMk cId="3323812127" sldId="257"/>
            <ac:picMk id="6" creationId="{27A2048C-828A-92B7-CD87-4A210DFD39AF}"/>
          </ac:picMkLst>
        </pc:picChg>
        <pc:picChg chg="add del mod ord">
          <ac:chgData name="椿 作山" userId="b417403e48a0347b" providerId="LiveId" clId="{73076D8C-6BF9-459D-A1BC-DA17910BF5E0}" dt="2025-09-01T05:00:07.471" v="1049" actId="931"/>
          <ac:picMkLst>
            <pc:docMk/>
            <pc:sldMk cId="3323812127" sldId="257"/>
            <ac:picMk id="11" creationId="{67DCCB12-0D3F-6E66-2F7B-A6775D94EE95}"/>
          </ac:picMkLst>
        </pc:picChg>
      </pc:sldChg>
      <pc:sldChg chg="addSp delSp modSp new mod setBg">
        <pc:chgData name="椿 作山" userId="b417403e48a0347b" providerId="LiveId" clId="{73076D8C-6BF9-459D-A1BC-DA17910BF5E0}" dt="2025-09-01T04:36:20.223" v="1017" actId="13926"/>
        <pc:sldMkLst>
          <pc:docMk/>
          <pc:sldMk cId="1081448482" sldId="264"/>
        </pc:sldMkLst>
        <pc:spChg chg="mod">
          <ac:chgData name="椿 作山" userId="b417403e48a0347b" providerId="LiveId" clId="{73076D8C-6BF9-459D-A1BC-DA17910BF5E0}" dt="2025-09-01T04:24:14.465" v="995" actId="20577"/>
          <ac:spMkLst>
            <pc:docMk/>
            <pc:sldMk cId="1081448482" sldId="264"/>
            <ac:spMk id="2" creationId="{A0BD96B5-1CE8-AF02-2FDA-72987BE36D47}"/>
          </ac:spMkLst>
        </pc:spChg>
        <pc:spChg chg="add del mod">
          <ac:chgData name="椿 作山" userId="b417403e48a0347b" providerId="LiveId" clId="{73076D8C-6BF9-459D-A1BC-DA17910BF5E0}" dt="2025-09-01T04:36:20.223" v="1017" actId="13926"/>
          <ac:spMkLst>
            <pc:docMk/>
            <pc:sldMk cId="1081448482" sldId="264"/>
            <ac:spMk id="3" creationId="{002FB107-57A8-336A-11F7-8C3E588BBEB5}"/>
          </ac:spMkLst>
        </pc:spChg>
        <pc:spChg chg="add del">
          <ac:chgData name="椿 作山" userId="b417403e48a0347b" providerId="LiveId" clId="{73076D8C-6BF9-459D-A1BC-DA17910BF5E0}" dt="2025-09-01T04:20:18.279" v="932" actId="26606"/>
          <ac:spMkLst>
            <pc:docMk/>
            <pc:sldMk cId="1081448482" sldId="264"/>
            <ac:spMk id="19" creationId="{352BEC0E-22F8-46D0-9632-375DB541B06C}"/>
          </ac:spMkLst>
        </pc:spChg>
        <pc:spChg chg="add del">
          <ac:chgData name="椿 作山" userId="b417403e48a0347b" providerId="LiveId" clId="{73076D8C-6BF9-459D-A1BC-DA17910BF5E0}" dt="2025-09-01T04:20:18.279" v="932" actId="26606"/>
          <ac:spMkLst>
            <pc:docMk/>
            <pc:sldMk cId="1081448482" sldId="264"/>
            <ac:spMk id="21" creationId="{3FCFB1DE-0B7E-48CC-BA90-B2AB0889F9D6}"/>
          </ac:spMkLst>
        </pc:spChg>
        <pc:picChg chg="add mod ord">
          <ac:chgData name="椿 作山" userId="b417403e48a0347b" providerId="LiveId" clId="{73076D8C-6BF9-459D-A1BC-DA17910BF5E0}" dt="2025-09-01T04:20:18.279" v="932" actId="26606"/>
          <ac:picMkLst>
            <pc:docMk/>
            <pc:sldMk cId="1081448482" sldId="264"/>
            <ac:picMk id="10" creationId="{F0C41340-5D85-6A5E-A02E-8FE7E02CD53D}"/>
          </ac:picMkLst>
        </pc:picChg>
        <pc:picChg chg="add mod ord">
          <ac:chgData name="椿 作山" userId="b417403e48a0347b" providerId="LiveId" clId="{73076D8C-6BF9-459D-A1BC-DA17910BF5E0}" dt="2025-09-01T04:20:18.279" v="932" actId="26606"/>
          <ac:picMkLst>
            <pc:docMk/>
            <pc:sldMk cId="1081448482" sldId="264"/>
            <ac:picMk id="14" creationId="{59F49F3E-168E-37B5-25C7-0B51F316B200}"/>
          </ac:picMkLst>
        </pc:picChg>
      </pc:sldChg>
      <pc:sldChg chg="addSp delSp modSp new mod setBg">
        <pc:chgData name="椿 作山" userId="b417403e48a0347b" providerId="LiveId" clId="{73076D8C-6BF9-459D-A1BC-DA17910BF5E0}" dt="2025-09-01T05:48:12.798" v="1331" actId="255"/>
        <pc:sldMkLst>
          <pc:docMk/>
          <pc:sldMk cId="65637168" sldId="265"/>
        </pc:sldMkLst>
        <pc:spChg chg="add del mod">
          <ac:chgData name="椿 作山" userId="b417403e48a0347b" providerId="LiveId" clId="{73076D8C-6BF9-459D-A1BC-DA17910BF5E0}" dt="2025-09-01T05:00:49.126" v="1052" actId="931"/>
          <ac:spMkLst>
            <pc:docMk/>
            <pc:sldMk cId="65637168" sldId="265"/>
            <ac:spMk id="3" creationId="{B6B07744-9F3F-9329-FFCD-59A1158A91F5}"/>
          </ac:spMkLst>
        </pc:spChg>
        <pc:spChg chg="add del mod">
          <ac:chgData name="椿 作山" userId="b417403e48a0347b" providerId="LiveId" clId="{73076D8C-6BF9-459D-A1BC-DA17910BF5E0}" dt="2025-09-01T05:01:20.639" v="1056" actId="931"/>
          <ac:spMkLst>
            <pc:docMk/>
            <pc:sldMk cId="65637168" sldId="265"/>
            <ac:spMk id="6" creationId="{55B57EEC-C3B7-2C20-D5F4-88F0C102FC47}"/>
          </ac:spMkLst>
        </pc:spChg>
        <pc:spChg chg="add del mod">
          <ac:chgData name="椿 作山" userId="b417403e48a0347b" providerId="LiveId" clId="{73076D8C-6BF9-459D-A1BC-DA17910BF5E0}" dt="2025-09-01T05:01:49.226" v="1060" actId="931"/>
          <ac:spMkLst>
            <pc:docMk/>
            <pc:sldMk cId="65637168" sldId="265"/>
            <ac:spMk id="10" creationId="{5A5E0D8E-A6CE-95E3-8C76-7B3E3A3EC9F1}"/>
          </ac:spMkLst>
        </pc:spChg>
        <pc:spChg chg="add del mod">
          <ac:chgData name="椿 作山" userId="b417403e48a0347b" providerId="LiveId" clId="{73076D8C-6BF9-459D-A1BC-DA17910BF5E0}" dt="2025-09-01T05:02:01.361" v="1062" actId="931"/>
          <ac:spMkLst>
            <pc:docMk/>
            <pc:sldMk cId="65637168" sldId="265"/>
            <ac:spMk id="14" creationId="{F5B415F2-A7CF-1BD5-B9A8-07E8E3261D59}"/>
          </ac:spMkLst>
        </pc:spChg>
        <pc:spChg chg="add del mod">
          <ac:chgData name="椿 作山" userId="b417403e48a0347b" providerId="LiveId" clId="{73076D8C-6BF9-459D-A1BC-DA17910BF5E0}" dt="2025-09-01T05:02:14.083" v="1064" actId="931"/>
          <ac:spMkLst>
            <pc:docMk/>
            <pc:sldMk cId="65637168" sldId="265"/>
            <ac:spMk id="17" creationId="{8FE9F963-7F76-255F-F75A-F71E3A3D8C79}"/>
          </ac:spMkLst>
        </pc:spChg>
        <pc:spChg chg="add del mod">
          <ac:chgData name="椿 作山" userId="b417403e48a0347b" providerId="LiveId" clId="{73076D8C-6BF9-459D-A1BC-DA17910BF5E0}" dt="2025-09-01T05:11:56.533" v="1079" actId="931"/>
          <ac:spMkLst>
            <pc:docMk/>
            <pc:sldMk cId="65637168" sldId="265"/>
            <ac:spMk id="20" creationId="{13B542BC-4C36-8D4A-318B-814C0C51A155}"/>
          </ac:spMkLst>
        </pc:spChg>
        <pc:spChg chg="add del mod">
          <ac:chgData name="椿 作山" userId="b417403e48a0347b" providerId="LiveId" clId="{73076D8C-6BF9-459D-A1BC-DA17910BF5E0}" dt="2025-09-01T05:11:51.530" v="1077" actId="26606"/>
          <ac:spMkLst>
            <pc:docMk/>
            <pc:sldMk cId="65637168" sldId="265"/>
            <ac:spMk id="25" creationId="{1694BDF0-CBAC-B82B-97A7-1A73A8623378}"/>
          </ac:spMkLst>
        </pc:spChg>
        <pc:spChg chg="add mod">
          <ac:chgData name="椿 作山" userId="b417403e48a0347b" providerId="LiveId" clId="{73076D8C-6BF9-459D-A1BC-DA17910BF5E0}" dt="2025-09-01T05:48:12.798" v="1331" actId="255"/>
          <ac:spMkLst>
            <pc:docMk/>
            <pc:sldMk cId="65637168" sldId="265"/>
            <ac:spMk id="26" creationId="{BC7C3DEB-E390-2EF6-3C67-A92D0FABD187}"/>
          </ac:spMkLst>
        </pc:spChg>
        <pc:spChg chg="add del">
          <ac:chgData name="椿 作山" userId="b417403e48a0347b" providerId="LiveId" clId="{73076D8C-6BF9-459D-A1BC-DA17910BF5E0}" dt="2025-09-01T05:11:51.530" v="1077" actId="26606"/>
          <ac:spMkLst>
            <pc:docMk/>
            <pc:sldMk cId="65637168" sldId="265"/>
            <ac:spMk id="28" creationId="{04812C46-200A-4DEB-A05E-3ED6C68C2387}"/>
          </ac:spMkLst>
        </pc:spChg>
        <pc:spChg chg="add del">
          <ac:chgData name="椿 作山" userId="b417403e48a0347b" providerId="LiveId" clId="{73076D8C-6BF9-459D-A1BC-DA17910BF5E0}" dt="2025-09-01T05:20:47.786" v="1099" actId="26606"/>
          <ac:spMkLst>
            <pc:docMk/>
            <pc:sldMk cId="65637168" sldId="265"/>
            <ac:spMk id="29" creationId="{04812C46-200A-4DEB-A05E-3ED6C68C2387}"/>
          </ac:spMkLst>
        </pc:spChg>
        <pc:spChg chg="add del">
          <ac:chgData name="椿 作山" userId="b417403e48a0347b" providerId="LiveId" clId="{73076D8C-6BF9-459D-A1BC-DA17910BF5E0}" dt="2025-09-01T05:11:51.530" v="1077" actId="26606"/>
          <ac:spMkLst>
            <pc:docMk/>
            <pc:sldMk cId="65637168" sldId="265"/>
            <ac:spMk id="30" creationId="{D1EA859B-E555-4109-94F3-6700E046E008}"/>
          </ac:spMkLst>
        </pc:spChg>
        <pc:spChg chg="add del">
          <ac:chgData name="椿 作山" userId="b417403e48a0347b" providerId="LiveId" clId="{73076D8C-6BF9-459D-A1BC-DA17910BF5E0}" dt="2025-09-01T05:20:47.786" v="1099" actId="26606"/>
          <ac:spMkLst>
            <pc:docMk/>
            <pc:sldMk cId="65637168" sldId="265"/>
            <ac:spMk id="31" creationId="{D1EA859B-E555-4109-94F3-6700E046E008}"/>
          </ac:spMkLst>
        </pc:spChg>
        <pc:spChg chg="add del">
          <ac:chgData name="椿 作山" userId="b417403e48a0347b" providerId="LiveId" clId="{73076D8C-6BF9-459D-A1BC-DA17910BF5E0}" dt="2025-09-01T05:20:30.226" v="1084" actId="26606"/>
          <ac:spMkLst>
            <pc:docMk/>
            <pc:sldMk cId="65637168" sldId="265"/>
            <ac:spMk id="36" creationId="{B1595A09-E336-4D1B-9B3A-06A2287A54E2}"/>
          </ac:spMkLst>
        </pc:spChg>
        <pc:spChg chg="add del">
          <ac:chgData name="椿 作山" userId="b417403e48a0347b" providerId="LiveId" clId="{73076D8C-6BF9-459D-A1BC-DA17910BF5E0}" dt="2025-09-01T05:20:30.226" v="1084" actId="26606"/>
          <ac:spMkLst>
            <pc:docMk/>
            <pc:sldMk cId="65637168" sldId="265"/>
            <ac:spMk id="38" creationId="{3540989C-C7B8-473B-BF87-6F2DA6A90006}"/>
          </ac:spMkLst>
        </pc:spChg>
        <pc:spChg chg="add del">
          <ac:chgData name="椿 作山" userId="b417403e48a0347b" providerId="LiveId" clId="{73076D8C-6BF9-459D-A1BC-DA17910BF5E0}" dt="2025-09-01T05:20:31.409" v="1086" actId="26606"/>
          <ac:spMkLst>
            <pc:docMk/>
            <pc:sldMk cId="65637168" sldId="265"/>
            <ac:spMk id="40" creationId="{04812C46-200A-4DEB-A05E-3ED6C68C2387}"/>
          </ac:spMkLst>
        </pc:spChg>
        <pc:spChg chg="add del">
          <ac:chgData name="椿 作山" userId="b417403e48a0347b" providerId="LiveId" clId="{73076D8C-6BF9-459D-A1BC-DA17910BF5E0}" dt="2025-09-01T05:20:31.409" v="1086" actId="26606"/>
          <ac:spMkLst>
            <pc:docMk/>
            <pc:sldMk cId="65637168" sldId="265"/>
            <ac:spMk id="41" creationId="{D1EA859B-E555-4109-94F3-6700E046E008}"/>
          </ac:spMkLst>
        </pc:spChg>
        <pc:spChg chg="add del">
          <ac:chgData name="椿 作山" userId="b417403e48a0347b" providerId="LiveId" clId="{73076D8C-6BF9-459D-A1BC-DA17910BF5E0}" dt="2025-09-01T05:20:31.945" v="1088" actId="26606"/>
          <ac:spMkLst>
            <pc:docMk/>
            <pc:sldMk cId="65637168" sldId="265"/>
            <ac:spMk id="43" creationId="{04812C46-200A-4DEB-A05E-3ED6C68C2387}"/>
          </ac:spMkLst>
        </pc:spChg>
        <pc:spChg chg="add del">
          <ac:chgData name="椿 作山" userId="b417403e48a0347b" providerId="LiveId" clId="{73076D8C-6BF9-459D-A1BC-DA17910BF5E0}" dt="2025-09-01T05:20:31.945" v="1088" actId="26606"/>
          <ac:spMkLst>
            <pc:docMk/>
            <pc:sldMk cId="65637168" sldId="265"/>
            <ac:spMk id="44" creationId="{D1EA859B-E555-4109-94F3-6700E046E008}"/>
          </ac:spMkLst>
        </pc:spChg>
        <pc:spChg chg="add del">
          <ac:chgData name="椿 作山" userId="b417403e48a0347b" providerId="LiveId" clId="{73076D8C-6BF9-459D-A1BC-DA17910BF5E0}" dt="2025-09-01T05:20:39.204" v="1092" actId="26606"/>
          <ac:spMkLst>
            <pc:docMk/>
            <pc:sldMk cId="65637168" sldId="265"/>
            <ac:spMk id="49" creationId="{B1595A09-E336-4D1B-9B3A-06A2287A54E2}"/>
          </ac:spMkLst>
        </pc:spChg>
        <pc:spChg chg="add del">
          <ac:chgData name="椿 作山" userId="b417403e48a0347b" providerId="LiveId" clId="{73076D8C-6BF9-459D-A1BC-DA17910BF5E0}" dt="2025-09-01T05:20:39.204" v="1092" actId="26606"/>
          <ac:spMkLst>
            <pc:docMk/>
            <pc:sldMk cId="65637168" sldId="265"/>
            <ac:spMk id="51" creationId="{3540989C-C7B8-473B-BF87-6F2DA6A90006}"/>
          </ac:spMkLst>
        </pc:spChg>
        <pc:spChg chg="add del">
          <ac:chgData name="椿 作山" userId="b417403e48a0347b" providerId="LiveId" clId="{73076D8C-6BF9-459D-A1BC-DA17910BF5E0}" dt="2025-09-01T05:20:40.556" v="1094" actId="26606"/>
          <ac:spMkLst>
            <pc:docMk/>
            <pc:sldMk cId="65637168" sldId="265"/>
            <ac:spMk id="53" creationId="{1A95671B-3CC6-4792-9114-B74FAEA224E6}"/>
          </ac:spMkLst>
        </pc:spChg>
        <pc:spChg chg="add del">
          <ac:chgData name="椿 作山" userId="b417403e48a0347b" providerId="LiveId" clId="{73076D8C-6BF9-459D-A1BC-DA17910BF5E0}" dt="2025-09-01T05:20:47.778" v="1098" actId="26606"/>
          <ac:spMkLst>
            <pc:docMk/>
            <pc:sldMk cId="65637168" sldId="265"/>
            <ac:spMk id="58" creationId="{1A95671B-3CC6-4792-9114-B74FAEA224E6}"/>
          </ac:spMkLst>
        </pc:spChg>
        <pc:spChg chg="add del">
          <ac:chgData name="椿 作山" userId="b417403e48a0347b" providerId="LiveId" clId="{73076D8C-6BF9-459D-A1BC-DA17910BF5E0}" dt="2025-09-01T05:30:52.411" v="1257" actId="26606"/>
          <ac:spMkLst>
            <pc:docMk/>
            <pc:sldMk cId="65637168" sldId="265"/>
            <ac:spMk id="60" creationId="{B1595A09-E336-4D1B-9B3A-06A2287A54E2}"/>
          </ac:spMkLst>
        </pc:spChg>
        <pc:spChg chg="add del">
          <ac:chgData name="椿 作山" userId="b417403e48a0347b" providerId="LiveId" clId="{73076D8C-6BF9-459D-A1BC-DA17910BF5E0}" dt="2025-09-01T05:30:52.411" v="1257" actId="26606"/>
          <ac:spMkLst>
            <pc:docMk/>
            <pc:sldMk cId="65637168" sldId="265"/>
            <ac:spMk id="61" creationId="{3540989C-C7B8-473B-BF87-6F2DA6A90006}"/>
          </ac:spMkLst>
        </pc:spChg>
        <pc:spChg chg="add del">
          <ac:chgData name="椿 作山" userId="b417403e48a0347b" providerId="LiveId" clId="{73076D8C-6BF9-459D-A1BC-DA17910BF5E0}" dt="2025-09-01T05:31:52.806" v="1259" actId="26606"/>
          <ac:spMkLst>
            <pc:docMk/>
            <pc:sldMk cId="65637168" sldId="265"/>
            <ac:spMk id="66" creationId="{7C432AFE-B3D2-4BFF-BF8F-96C27AFF1AC7}"/>
          </ac:spMkLst>
        </pc:spChg>
        <pc:spChg chg="add del">
          <ac:chgData name="椿 作山" userId="b417403e48a0347b" providerId="LiveId" clId="{73076D8C-6BF9-459D-A1BC-DA17910BF5E0}" dt="2025-09-01T05:31:52.806" v="1259" actId="26606"/>
          <ac:spMkLst>
            <pc:docMk/>
            <pc:sldMk cId="65637168" sldId="265"/>
            <ac:spMk id="68" creationId="{AF2F604E-43BE-4DC3-B983-E071523364F8}"/>
          </ac:spMkLst>
        </pc:spChg>
        <pc:spChg chg="add del">
          <ac:chgData name="椿 作山" userId="b417403e48a0347b" providerId="LiveId" clId="{73076D8C-6BF9-459D-A1BC-DA17910BF5E0}" dt="2025-09-01T05:31:52.806" v="1259" actId="26606"/>
          <ac:spMkLst>
            <pc:docMk/>
            <pc:sldMk cId="65637168" sldId="265"/>
            <ac:spMk id="70" creationId="{08C9B587-E65E-4B52-B37C-ABEBB6E87928}"/>
          </ac:spMkLst>
        </pc:spChg>
        <pc:spChg chg="add">
          <ac:chgData name="椿 作山" userId="b417403e48a0347b" providerId="LiveId" clId="{73076D8C-6BF9-459D-A1BC-DA17910BF5E0}" dt="2025-09-01T05:31:52.806" v="1259" actId="26606"/>
          <ac:spMkLst>
            <pc:docMk/>
            <pc:sldMk cId="65637168" sldId="265"/>
            <ac:spMk id="75" creationId="{1A9F7B4E-B03D-4F64-BE33-00D074458D45}"/>
          </ac:spMkLst>
        </pc:spChg>
        <pc:spChg chg="add">
          <ac:chgData name="椿 作山" userId="b417403e48a0347b" providerId="LiveId" clId="{73076D8C-6BF9-459D-A1BC-DA17910BF5E0}" dt="2025-09-01T05:31:52.806" v="1259" actId="26606"/>
          <ac:spMkLst>
            <pc:docMk/>
            <pc:sldMk cId="65637168" sldId="265"/>
            <ac:spMk id="77" creationId="{7E2BE7F7-CA89-4002-ACCE-A478AEA24F5E}"/>
          </ac:spMkLst>
        </pc:spChg>
        <pc:grpChg chg="add del">
          <ac:chgData name="椿 作山" userId="b417403e48a0347b" providerId="LiveId" clId="{73076D8C-6BF9-459D-A1BC-DA17910BF5E0}" dt="2025-09-01T05:20:32.641" v="1090" actId="26606"/>
          <ac:grpSpMkLst>
            <pc:docMk/>
            <pc:sldMk cId="65637168" sldId="265"/>
            <ac:grpSpMk id="46" creationId="{31C49F18-8757-4E87-5C2E-9D6D7B82BA3B}"/>
          </ac:grpSpMkLst>
        </pc:grpChg>
        <pc:grpChg chg="add del">
          <ac:chgData name="椿 作山" userId="b417403e48a0347b" providerId="LiveId" clId="{73076D8C-6BF9-459D-A1BC-DA17910BF5E0}" dt="2025-09-01T05:20:41.253" v="1096" actId="26606"/>
          <ac:grpSpMkLst>
            <pc:docMk/>
            <pc:sldMk cId="65637168" sldId="265"/>
            <ac:grpSpMk id="55" creationId="{31C49F18-8757-4E87-5C2E-9D6D7B82BA3B}"/>
          </ac:grpSpMkLst>
        </pc:grpChg>
        <pc:picChg chg="add del mod ord">
          <ac:chgData name="椿 作山" userId="b417403e48a0347b" providerId="LiveId" clId="{73076D8C-6BF9-459D-A1BC-DA17910BF5E0}" dt="2025-09-01T05:01:06.558" v="1053" actId="478"/>
          <ac:picMkLst>
            <pc:docMk/>
            <pc:sldMk cId="65637168" sldId="265"/>
            <ac:picMk id="4" creationId="{0578025A-8314-1F7F-7A1B-645376C95ED3}"/>
          </ac:picMkLst>
        </pc:picChg>
        <pc:picChg chg="add del mod ord">
          <ac:chgData name="椿 作山" userId="b417403e48a0347b" providerId="LiveId" clId="{73076D8C-6BF9-459D-A1BC-DA17910BF5E0}" dt="2025-09-01T05:01:14.036" v="1055" actId="931"/>
          <ac:picMkLst>
            <pc:docMk/>
            <pc:sldMk cId="65637168" sldId="265"/>
            <ac:picMk id="7" creationId="{7DAE728A-2631-6640-E78A-D34751704DA8}"/>
          </ac:picMkLst>
        </pc:picChg>
        <pc:picChg chg="add del mod ord">
          <ac:chgData name="椿 作山" userId="b417403e48a0347b" providerId="LiveId" clId="{73076D8C-6BF9-459D-A1BC-DA17910BF5E0}" dt="2025-09-01T05:01:29.571" v="1057" actId="478"/>
          <ac:picMkLst>
            <pc:docMk/>
            <pc:sldMk cId="65637168" sldId="265"/>
            <ac:picMk id="8" creationId="{AE3CC296-3B3B-27D2-CD61-6366E42FD65E}"/>
          </ac:picMkLst>
        </pc:picChg>
        <pc:picChg chg="add del mod ord">
          <ac:chgData name="椿 作山" userId="b417403e48a0347b" providerId="LiveId" clId="{73076D8C-6BF9-459D-A1BC-DA17910BF5E0}" dt="2025-09-01T05:01:41.842" v="1059" actId="931"/>
          <ac:picMkLst>
            <pc:docMk/>
            <pc:sldMk cId="65637168" sldId="265"/>
            <ac:picMk id="11" creationId="{D6142380-30AC-3398-9226-4FAFF641ACB2}"/>
          </ac:picMkLst>
        </pc:picChg>
        <pc:picChg chg="add del mod ord">
          <ac:chgData name="椿 作山" userId="b417403e48a0347b" providerId="LiveId" clId="{73076D8C-6BF9-459D-A1BC-DA17910BF5E0}" dt="2025-09-01T05:01:53.139" v="1061" actId="478"/>
          <ac:picMkLst>
            <pc:docMk/>
            <pc:sldMk cId="65637168" sldId="265"/>
            <ac:picMk id="12" creationId="{49B26766-595E-C53C-B5BE-EA705E3A4D8A}"/>
          </ac:picMkLst>
        </pc:picChg>
        <pc:picChg chg="add del mod ord">
          <ac:chgData name="椿 作山" userId="b417403e48a0347b" providerId="LiveId" clId="{73076D8C-6BF9-459D-A1BC-DA17910BF5E0}" dt="2025-09-01T05:02:06.715" v="1063" actId="478"/>
          <ac:picMkLst>
            <pc:docMk/>
            <pc:sldMk cId="65637168" sldId="265"/>
            <ac:picMk id="15" creationId="{160163DE-A014-0711-21CA-1F438A97C965}"/>
          </ac:picMkLst>
        </pc:picChg>
        <pc:picChg chg="add del mod ord">
          <ac:chgData name="椿 作山" userId="b417403e48a0347b" providerId="LiveId" clId="{73076D8C-6BF9-459D-A1BC-DA17910BF5E0}" dt="2025-09-01T05:02:19.056" v="1065" actId="478"/>
          <ac:picMkLst>
            <pc:docMk/>
            <pc:sldMk cId="65637168" sldId="265"/>
            <ac:picMk id="18" creationId="{7AF01E50-91A2-D708-E25F-AB0ACF802DE5}"/>
          </ac:picMkLst>
        </pc:picChg>
        <pc:picChg chg="add del mod ord">
          <ac:chgData name="椿 作山" userId="b417403e48a0347b" providerId="LiveId" clId="{73076D8C-6BF9-459D-A1BC-DA17910BF5E0}" dt="2025-09-01T05:11:52.879" v="1078" actId="931"/>
          <ac:picMkLst>
            <pc:docMk/>
            <pc:sldMk cId="65637168" sldId="265"/>
            <ac:picMk id="21" creationId="{BDAD1AAF-11D3-91B1-FCA6-F1B98FDC4CB7}"/>
          </ac:picMkLst>
        </pc:picChg>
        <pc:picChg chg="add mod ord">
          <ac:chgData name="椿 作山" userId="b417403e48a0347b" providerId="LiveId" clId="{73076D8C-6BF9-459D-A1BC-DA17910BF5E0}" dt="2025-09-01T05:46:05.038" v="1305" actId="14100"/>
          <ac:picMkLst>
            <pc:docMk/>
            <pc:sldMk cId="65637168" sldId="265"/>
            <ac:picMk id="22" creationId="{713703A4-D5B6-EA78-F96A-B5D70E34E903}"/>
          </ac:picMkLst>
        </pc:picChg>
        <pc:picChg chg="add del mod ord">
          <ac:chgData name="椿 作山" userId="b417403e48a0347b" providerId="LiveId" clId="{73076D8C-6BF9-459D-A1BC-DA17910BF5E0}" dt="2025-09-01T05:00:40.182" v="1051" actId="478"/>
          <ac:picMkLst>
            <pc:docMk/>
            <pc:sldMk cId="65637168" sldId="265"/>
            <ac:picMk id="45" creationId="{70C91FDE-3A36-A3ED-4693-0FF924627410}"/>
          </ac:picMkLst>
        </pc:picChg>
      </pc:sldChg>
    </pc:docChg>
  </pc:docChgLst>
  <pc:docChgLst>
    <pc:chgData name="真美子 目黒" userId="7460626e4106ba28" providerId="LiveId" clId="{419150BF-C921-4806-808F-B649AA20A2AD}"/>
    <pc:docChg chg="undo custSel addSld modSld">
      <pc:chgData name="真美子 目黒" userId="7460626e4106ba28" providerId="LiveId" clId="{419150BF-C921-4806-808F-B649AA20A2AD}" dt="2025-09-01T05:41:24.785" v="1306" actId="1076"/>
      <pc:docMkLst>
        <pc:docMk/>
      </pc:docMkLst>
      <pc:sldChg chg="addSp delSp modAnim delDesignElem">
        <pc:chgData name="真美子 目黒" userId="7460626e4106ba28" providerId="LiveId" clId="{419150BF-C921-4806-808F-B649AA20A2AD}" dt="2025-09-01T04:59:08.511" v="1262"/>
        <pc:sldMkLst>
          <pc:docMk/>
          <pc:sldMk cId="667557456" sldId="256"/>
        </pc:sldMkLst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667557456" sldId="256"/>
            <ac:spMk id="16" creationId="{657F69E0-C4B0-4BEC-A689-4F8D877F05D4}"/>
          </ac:spMkLst>
        </pc:spChg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667557456" sldId="256"/>
            <ac:spMk id="17" creationId="{9F6380B4-6A1C-481E-8408-B4E6C75B9B81}"/>
          </ac:spMkLst>
        </pc:spChg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667557456" sldId="256"/>
            <ac:spMk id="145" creationId="{657F69E0-C4B0-4BEC-A689-4F8D877F05D4}"/>
          </ac:spMkLst>
        </pc:spChg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667557456" sldId="256"/>
            <ac:spMk id="146" creationId="{9F6380B4-6A1C-481E-8408-B4E6C75B9B81}"/>
          </ac:spMkLst>
        </pc:spChg>
      </pc:sldChg>
      <pc:sldChg chg="delSp delDesignElem">
        <pc:chgData name="真美子 目黒" userId="7460626e4106ba28" providerId="LiveId" clId="{419150BF-C921-4806-808F-B649AA20A2AD}" dt="2025-09-01T03:48:46.480" v="331"/>
        <pc:sldMkLst>
          <pc:docMk/>
          <pc:sldMk cId="3323812127" sldId="257"/>
        </pc:sldMkLst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3323812127" sldId="257"/>
            <ac:spMk id="84" creationId="{2C61293E-6EBE-43EF-A52C-9BEBFD7679D4}"/>
          </ac:spMkLst>
        </pc:spChg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3323812127" sldId="257"/>
            <ac:spMk id="85" creationId="{21540236-BFD5-4A9D-8840-4703E7F76825}"/>
          </ac:spMkLst>
        </pc:spChg>
      </pc:sldChg>
      <pc:sldChg chg="delSp modSp mod modAnim delDesignElem">
        <pc:chgData name="真美子 目黒" userId="7460626e4106ba28" providerId="LiveId" clId="{419150BF-C921-4806-808F-B649AA20A2AD}" dt="2025-09-01T05:20:21.100" v="1281" actId="1076"/>
        <pc:sldMkLst>
          <pc:docMk/>
          <pc:sldMk cId="2295873001" sldId="258"/>
        </pc:sldMkLst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2295873001" sldId="258"/>
            <ac:spMk id="9" creationId="{45D37F4E-DDB4-456B-97E0-9937730A039F}"/>
          </ac:spMkLst>
        </pc:spChg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2295873001" sldId="258"/>
            <ac:spMk id="11" creationId="{B2DD41CD-8F47-4F56-AD12-4E2FF7696987}"/>
          </ac:spMkLst>
        </pc:spChg>
        <pc:picChg chg="mod">
          <ac:chgData name="真美子 目黒" userId="7460626e4106ba28" providerId="LiveId" clId="{419150BF-C921-4806-808F-B649AA20A2AD}" dt="2025-09-01T05:20:21.100" v="1281" actId="1076"/>
          <ac:picMkLst>
            <pc:docMk/>
            <pc:sldMk cId="2295873001" sldId="258"/>
            <ac:picMk id="5" creationId="{35F12B10-391D-6A40-FC3A-249B497F8FC8}"/>
          </ac:picMkLst>
        </pc:picChg>
      </pc:sldChg>
      <pc:sldChg chg="addSp delSp modSp mod delDesignElem">
        <pc:chgData name="真美子 目黒" userId="7460626e4106ba28" providerId="LiveId" clId="{419150BF-C921-4806-808F-B649AA20A2AD}" dt="2025-09-01T05:21:02.220" v="1282" actId="1076"/>
        <pc:sldMkLst>
          <pc:docMk/>
          <pc:sldMk cId="2877588596" sldId="260"/>
        </pc:sldMkLst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2877588596" sldId="260"/>
            <ac:spMk id="6" creationId="{04812C46-200A-4DEB-A05E-3ED6C68C2387}"/>
          </ac:spMkLst>
        </pc:spChg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2877588596" sldId="260"/>
            <ac:spMk id="7" creationId="{D1EA859B-E555-4109-94F3-6700E046E008}"/>
          </ac:spMkLst>
        </pc:spChg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2877588596" sldId="260"/>
            <ac:spMk id="9" creationId="{04812C46-200A-4DEB-A05E-3ED6C68C2387}"/>
          </ac:spMkLst>
        </pc:spChg>
        <pc:spChg chg="del">
          <ac:chgData name="真美子 目黒" userId="7460626e4106ba28" providerId="LiveId" clId="{419150BF-C921-4806-808F-B649AA20A2AD}" dt="2025-09-01T03:48:46.480" v="331"/>
          <ac:spMkLst>
            <pc:docMk/>
            <pc:sldMk cId="2877588596" sldId="260"/>
            <ac:spMk id="11" creationId="{D1EA859B-E555-4109-94F3-6700E046E008}"/>
          </ac:spMkLst>
        </pc:spChg>
        <pc:picChg chg="mod">
          <ac:chgData name="真美子 目黒" userId="7460626e4106ba28" providerId="LiveId" clId="{419150BF-C921-4806-808F-B649AA20A2AD}" dt="2025-09-01T05:21:02.220" v="1282" actId="1076"/>
          <ac:picMkLst>
            <pc:docMk/>
            <pc:sldMk cId="2877588596" sldId="260"/>
            <ac:picMk id="5" creationId="{AC5A4A84-F6C0-0395-583A-4DCE6CE93EA0}"/>
          </ac:picMkLst>
        </pc:picChg>
      </pc:sldChg>
      <pc:sldChg chg="addSp modSp mod modAnim">
        <pc:chgData name="真美子 目黒" userId="7460626e4106ba28" providerId="LiveId" clId="{419150BF-C921-4806-808F-B649AA20A2AD}" dt="2025-09-01T05:26:04.338" v="1297" actId="14100"/>
        <pc:sldMkLst>
          <pc:docMk/>
          <pc:sldMk cId="2034312178" sldId="261"/>
        </pc:sldMkLst>
        <pc:spChg chg="mod">
          <ac:chgData name="真美子 目黒" userId="7460626e4106ba28" providerId="LiveId" clId="{419150BF-C921-4806-808F-B649AA20A2AD}" dt="2025-09-01T04:51:46.169" v="1235" actId="2711"/>
          <ac:spMkLst>
            <pc:docMk/>
            <pc:sldMk cId="2034312178" sldId="261"/>
            <ac:spMk id="2" creationId="{A14C3220-B33F-DB9C-48A1-74F53325095C}"/>
          </ac:spMkLst>
        </pc:spChg>
        <pc:spChg chg="mod">
          <ac:chgData name="真美子 目黒" userId="7460626e4106ba28" providerId="LiveId" clId="{419150BF-C921-4806-808F-B649AA20A2AD}" dt="2025-09-01T04:50:12.856" v="1225" actId="207"/>
          <ac:spMkLst>
            <pc:docMk/>
            <pc:sldMk cId="2034312178" sldId="261"/>
            <ac:spMk id="3" creationId="{8A147957-8479-A26E-F309-60599782E852}"/>
          </ac:spMkLst>
        </pc:spChg>
        <pc:picChg chg="add mod">
          <ac:chgData name="真美子 目黒" userId="7460626e4106ba28" providerId="LiveId" clId="{419150BF-C921-4806-808F-B649AA20A2AD}" dt="2025-09-01T03:48:24.889" v="325" actId="1076"/>
          <ac:picMkLst>
            <pc:docMk/>
            <pc:sldMk cId="2034312178" sldId="261"/>
            <ac:picMk id="5" creationId="{D7326610-F23E-B3E5-5E2C-72328893488E}"/>
          </ac:picMkLst>
        </pc:picChg>
        <pc:picChg chg="mod">
          <ac:chgData name="真美子 目黒" userId="7460626e4106ba28" providerId="LiveId" clId="{419150BF-C921-4806-808F-B649AA20A2AD}" dt="2025-09-01T05:26:04.338" v="1297" actId="14100"/>
          <ac:picMkLst>
            <pc:docMk/>
            <pc:sldMk cId="2034312178" sldId="261"/>
            <ac:picMk id="6" creationId="{4E3E189B-61D5-282E-EA1C-1DA8B1BF0370}"/>
          </ac:picMkLst>
        </pc:picChg>
      </pc:sldChg>
      <pc:sldChg chg="modSp mod">
        <pc:chgData name="真美子 目黒" userId="7460626e4106ba28" providerId="LiveId" clId="{419150BF-C921-4806-808F-B649AA20A2AD}" dt="2025-09-01T05:15:40.955" v="1276" actId="14100"/>
        <pc:sldMkLst>
          <pc:docMk/>
          <pc:sldMk cId="351687693" sldId="262"/>
        </pc:sldMkLst>
        <pc:spChg chg="mod">
          <ac:chgData name="真美子 目黒" userId="7460626e4106ba28" providerId="LiveId" clId="{419150BF-C921-4806-808F-B649AA20A2AD}" dt="2025-09-01T05:15:00.937" v="1272" actId="1076"/>
          <ac:spMkLst>
            <pc:docMk/>
            <pc:sldMk cId="351687693" sldId="262"/>
            <ac:spMk id="2" creationId="{70C0644D-8AA3-350C-E4E6-555F16B98F4D}"/>
          </ac:spMkLst>
        </pc:spChg>
        <pc:picChg chg="mod">
          <ac:chgData name="真美子 目黒" userId="7460626e4106ba28" providerId="LiveId" clId="{419150BF-C921-4806-808F-B649AA20A2AD}" dt="2025-09-01T05:15:40.955" v="1276" actId="14100"/>
          <ac:picMkLst>
            <pc:docMk/>
            <pc:sldMk cId="351687693" sldId="262"/>
            <ac:picMk id="3" creationId="{4CB426CD-3E2F-AA06-4C43-3AF5002BCBCB}"/>
          </ac:picMkLst>
        </pc:picChg>
      </pc:sldChg>
      <pc:sldChg chg="modSp mod">
        <pc:chgData name="真美子 目黒" userId="7460626e4106ba28" providerId="LiveId" clId="{419150BF-C921-4806-808F-B649AA20A2AD}" dt="2025-09-01T05:21:15.923" v="1285" actId="1076"/>
        <pc:sldMkLst>
          <pc:docMk/>
          <pc:sldMk cId="2009160031" sldId="263"/>
        </pc:sldMkLst>
        <pc:spChg chg="mod">
          <ac:chgData name="真美子 目黒" userId="7460626e4106ba28" providerId="LiveId" clId="{419150BF-C921-4806-808F-B649AA20A2AD}" dt="2025-09-01T04:35:46.693" v="913"/>
          <ac:spMkLst>
            <pc:docMk/>
            <pc:sldMk cId="2009160031" sldId="263"/>
            <ac:spMk id="2" creationId="{A9E681DF-66FA-21E2-074B-A13A033B866F}"/>
          </ac:spMkLst>
        </pc:spChg>
        <pc:picChg chg="mod">
          <ac:chgData name="真美子 目黒" userId="7460626e4106ba28" providerId="LiveId" clId="{419150BF-C921-4806-808F-B649AA20A2AD}" dt="2025-09-01T05:21:15.923" v="1285" actId="1076"/>
          <ac:picMkLst>
            <pc:docMk/>
            <pc:sldMk cId="2009160031" sldId="263"/>
            <ac:picMk id="10" creationId="{E2CBE23E-F1CB-7C7A-752E-1178775CF74F}"/>
          </ac:picMkLst>
        </pc:picChg>
      </pc:sldChg>
      <pc:sldChg chg="modSp">
        <pc:chgData name="真美子 目黒" userId="7460626e4106ba28" providerId="LiveId" clId="{419150BF-C921-4806-808F-B649AA20A2AD}" dt="2025-09-01T04:35:46.693" v="913"/>
        <pc:sldMkLst>
          <pc:docMk/>
          <pc:sldMk cId="1081448482" sldId="264"/>
        </pc:sldMkLst>
        <pc:spChg chg="mod">
          <ac:chgData name="真美子 目黒" userId="7460626e4106ba28" providerId="LiveId" clId="{419150BF-C921-4806-808F-B649AA20A2AD}" dt="2025-09-01T04:35:46.693" v="913"/>
          <ac:spMkLst>
            <pc:docMk/>
            <pc:sldMk cId="1081448482" sldId="264"/>
            <ac:spMk id="2" creationId="{A0BD96B5-1CE8-AF02-2FDA-72987BE36D47}"/>
          </ac:spMkLst>
        </pc:spChg>
        <pc:spChg chg="mod">
          <ac:chgData name="真美子 目黒" userId="7460626e4106ba28" providerId="LiveId" clId="{419150BF-C921-4806-808F-B649AA20A2AD}" dt="2025-09-01T04:35:46.693" v="913"/>
          <ac:spMkLst>
            <pc:docMk/>
            <pc:sldMk cId="1081448482" sldId="264"/>
            <ac:spMk id="3" creationId="{002FB107-57A8-336A-11F7-8C3E588BBEB5}"/>
          </ac:spMkLst>
        </pc:spChg>
      </pc:sldChg>
      <pc:sldChg chg="delSp modSp mod delAnim delDesignElem">
        <pc:chgData name="真美子 目黒" userId="7460626e4106ba28" providerId="LiveId" clId="{419150BF-C921-4806-808F-B649AA20A2AD}" dt="2025-09-01T05:41:24.785" v="1306" actId="1076"/>
        <pc:sldMkLst>
          <pc:docMk/>
          <pc:sldMk cId="65637168" sldId="265"/>
        </pc:sldMkLst>
        <pc:grpChg chg="del">
          <ac:chgData name="真美子 目黒" userId="7460626e4106ba28" providerId="LiveId" clId="{419150BF-C921-4806-808F-B649AA20A2AD}" dt="2025-09-01T03:48:46.480" v="331"/>
          <ac:grpSpMkLst>
            <pc:docMk/>
            <pc:sldMk cId="65637168" sldId="265"/>
            <ac:grpSpMk id="50" creationId="{723C66ED-DBBF-12CA-7F5E-813E0E7D036A}"/>
          </ac:grpSpMkLst>
        </pc:grpChg>
        <pc:picChg chg="del mod">
          <ac:chgData name="真美子 目黒" userId="7460626e4106ba28" providerId="LiveId" clId="{419150BF-C921-4806-808F-B649AA20A2AD}" dt="2025-09-01T05:39:00.050" v="1305" actId="478"/>
          <ac:picMkLst>
            <pc:docMk/>
            <pc:sldMk cId="65637168" sldId="265"/>
            <ac:picMk id="2" creationId="{18F7AD14-77EB-60B4-3395-ADD25A6DDCDE}"/>
          </ac:picMkLst>
        </pc:picChg>
        <pc:picChg chg="mod">
          <ac:chgData name="真美子 目黒" userId="7460626e4106ba28" providerId="LiveId" clId="{419150BF-C921-4806-808F-B649AA20A2AD}" dt="2025-09-01T05:41:24.785" v="1306" actId="1076"/>
          <ac:picMkLst>
            <pc:docMk/>
            <pc:sldMk cId="65637168" sldId="265"/>
            <ac:picMk id="5" creationId="{18996509-368B-16BD-6B27-EB50F486E651}"/>
          </ac:picMkLst>
        </pc:picChg>
      </pc:sldChg>
      <pc:sldChg chg="addSp modSp new mod modAnim">
        <pc:chgData name="真美子 目黒" userId="7460626e4106ba28" providerId="LiveId" clId="{419150BF-C921-4806-808F-B649AA20A2AD}" dt="2025-09-01T05:27:19.776" v="1299" actId="1076"/>
        <pc:sldMkLst>
          <pc:docMk/>
          <pc:sldMk cId="3384002076" sldId="266"/>
        </pc:sldMkLst>
        <pc:spChg chg="mod">
          <ac:chgData name="真美子 目黒" userId="7460626e4106ba28" providerId="LiveId" clId="{419150BF-C921-4806-808F-B649AA20A2AD}" dt="2025-09-01T04:52:21.476" v="1238" actId="207"/>
          <ac:spMkLst>
            <pc:docMk/>
            <pc:sldMk cId="3384002076" sldId="266"/>
            <ac:spMk id="2" creationId="{00DF90D4-98E5-287A-9469-578B17C5BBA0}"/>
          </ac:spMkLst>
        </pc:spChg>
        <pc:spChg chg="mod">
          <ac:chgData name="真美子 目黒" userId="7460626e4106ba28" providerId="LiveId" clId="{419150BF-C921-4806-808F-B649AA20A2AD}" dt="2025-09-01T04:49:57.858" v="1222" actId="207"/>
          <ac:spMkLst>
            <pc:docMk/>
            <pc:sldMk cId="3384002076" sldId="266"/>
            <ac:spMk id="3" creationId="{0332A4E9-95DD-7BCA-2C51-06CD5269B9B5}"/>
          </ac:spMkLst>
        </pc:spChg>
        <pc:picChg chg="add mod">
          <ac:chgData name="真美子 目黒" userId="7460626e4106ba28" providerId="LiveId" clId="{419150BF-C921-4806-808F-B649AA20A2AD}" dt="2025-09-01T04:00:14.083" v="541" actId="1076"/>
          <ac:picMkLst>
            <pc:docMk/>
            <pc:sldMk cId="3384002076" sldId="266"/>
            <ac:picMk id="5" creationId="{83ABB22B-8562-D250-9D07-CE4E0D2EB2B5}"/>
          </ac:picMkLst>
        </pc:picChg>
        <pc:picChg chg="add mod">
          <ac:chgData name="真美子 目黒" userId="7460626e4106ba28" providerId="LiveId" clId="{419150BF-C921-4806-808F-B649AA20A2AD}" dt="2025-09-01T04:00:45.221" v="548" actId="1076"/>
          <ac:picMkLst>
            <pc:docMk/>
            <pc:sldMk cId="3384002076" sldId="266"/>
            <ac:picMk id="7" creationId="{5C0730A2-923F-9603-71E5-1D8D35F596EB}"/>
          </ac:picMkLst>
        </pc:picChg>
        <pc:picChg chg="mod">
          <ac:chgData name="真美子 目黒" userId="7460626e4106ba28" providerId="LiveId" clId="{419150BF-C921-4806-808F-B649AA20A2AD}" dt="2025-09-01T05:27:19.776" v="1299" actId="1076"/>
          <ac:picMkLst>
            <pc:docMk/>
            <pc:sldMk cId="3384002076" sldId="266"/>
            <ac:picMk id="8" creationId="{27E17CF5-FF64-B65F-8CBA-8C8F8988D425}"/>
          </ac:picMkLst>
        </pc:picChg>
      </pc:sldChg>
      <pc:sldChg chg="addSp delSp modSp new mod delAnim">
        <pc:chgData name="真美子 目黒" userId="7460626e4106ba28" providerId="LiveId" clId="{419150BF-C921-4806-808F-B649AA20A2AD}" dt="2025-09-01T05:30:04.314" v="1301" actId="1076"/>
        <pc:sldMkLst>
          <pc:docMk/>
          <pc:sldMk cId="482793759" sldId="267"/>
        </pc:sldMkLst>
        <pc:spChg chg="mod">
          <ac:chgData name="真美子 目黒" userId="7460626e4106ba28" providerId="LiveId" clId="{419150BF-C921-4806-808F-B649AA20A2AD}" dt="2025-09-01T04:52:38.139" v="1240" actId="207"/>
          <ac:spMkLst>
            <pc:docMk/>
            <pc:sldMk cId="482793759" sldId="267"/>
            <ac:spMk id="2" creationId="{955710B6-AE19-0EF2-CB10-A366D088C12E}"/>
          </ac:spMkLst>
        </pc:spChg>
        <pc:spChg chg="mod">
          <ac:chgData name="真美子 目黒" userId="7460626e4106ba28" providerId="LiveId" clId="{419150BF-C921-4806-808F-B649AA20A2AD}" dt="2025-09-01T04:53:46.488" v="1252" actId="27636"/>
          <ac:spMkLst>
            <pc:docMk/>
            <pc:sldMk cId="482793759" sldId="267"/>
            <ac:spMk id="3" creationId="{B7946AD4-8355-4A56-08BE-3330BDA5EB94}"/>
          </ac:spMkLst>
        </pc:spChg>
        <pc:picChg chg="add mod">
          <ac:chgData name="真美子 目黒" userId="7460626e4106ba28" providerId="LiveId" clId="{419150BF-C921-4806-808F-B649AA20A2AD}" dt="2025-09-01T04:48:53.626" v="1216" actId="1076"/>
          <ac:picMkLst>
            <pc:docMk/>
            <pc:sldMk cId="482793759" sldId="267"/>
            <ac:picMk id="8" creationId="{2170D644-4D0D-AD84-8F9B-17676C39BF66}"/>
          </ac:picMkLst>
        </pc:picChg>
        <pc:picChg chg="del">
          <ac:chgData name="真美子 目黒" userId="7460626e4106ba28" providerId="LiveId" clId="{419150BF-C921-4806-808F-B649AA20A2AD}" dt="2025-09-01T05:12:17.805" v="1270" actId="478"/>
          <ac:picMkLst>
            <pc:docMk/>
            <pc:sldMk cId="482793759" sldId="267"/>
            <ac:picMk id="9" creationId="{AE144123-F0C6-2E9A-023A-75D0B06346BA}"/>
          </ac:picMkLst>
        </pc:picChg>
        <pc:picChg chg="mod">
          <ac:chgData name="真美子 目黒" userId="7460626e4106ba28" providerId="LiveId" clId="{419150BF-C921-4806-808F-B649AA20A2AD}" dt="2025-09-01T05:30:04.314" v="1301" actId="1076"/>
          <ac:picMkLst>
            <pc:docMk/>
            <pc:sldMk cId="482793759" sldId="267"/>
            <ac:picMk id="10" creationId="{DCEB6825-2CFD-A9C2-199B-2D61C213A1A9}"/>
          </ac:picMkLst>
        </pc:picChg>
        <pc:inkChg chg="add">
          <ac:chgData name="真美子 目黒" userId="7460626e4106ba28" providerId="LiveId" clId="{419150BF-C921-4806-808F-B649AA20A2AD}" dt="2025-09-01T04:08:28.990" v="803" actId="9405"/>
          <ac:inkMkLst>
            <pc:docMk/>
            <pc:sldMk cId="482793759" sldId="267"/>
            <ac:inkMk id="4" creationId="{88966001-3DEB-7D0D-C125-3C1998E7F87F}"/>
          </ac:inkMkLst>
        </pc:inkChg>
        <pc:inkChg chg="add mod">
          <ac:chgData name="真美子 目黒" userId="7460626e4106ba28" providerId="LiveId" clId="{419150BF-C921-4806-808F-B649AA20A2AD}" dt="2025-09-01T04:54:06.938" v="1255" actId="1076"/>
          <ac:inkMkLst>
            <pc:docMk/>
            <pc:sldMk cId="482793759" sldId="267"/>
            <ac:inkMk id="5" creationId="{A65754A3-0AC2-AD0B-45B6-C88BAB0E3505}"/>
          </ac:inkMkLst>
        </pc:inkChg>
        <pc:inkChg chg="add del">
          <ac:chgData name="真美子 目黒" userId="7460626e4106ba28" providerId="LiveId" clId="{419150BF-C921-4806-808F-B649AA20A2AD}" dt="2025-09-01T04:08:58.843" v="806" actId="9405"/>
          <ac:inkMkLst>
            <pc:docMk/>
            <pc:sldMk cId="482793759" sldId="267"/>
            <ac:inkMk id="6" creationId="{14D8E63F-55A3-75F2-A73C-2ED03CEB6703}"/>
          </ac:inkMkLst>
        </pc:inkChg>
      </pc:sldChg>
      <pc:sldChg chg="addSp delSp modSp new mod modAnim delDesignElem">
        <pc:chgData name="真美子 目黒" userId="7460626e4106ba28" providerId="LiveId" clId="{419150BF-C921-4806-808F-B649AA20A2AD}" dt="2025-09-01T05:31:09.715" v="1303" actId="1076"/>
        <pc:sldMkLst>
          <pc:docMk/>
          <pc:sldMk cId="2330859444" sldId="268"/>
        </pc:sldMkLst>
        <pc:spChg chg="mod ord">
          <ac:chgData name="真美子 目黒" userId="7460626e4106ba28" providerId="LiveId" clId="{419150BF-C921-4806-808F-B649AA20A2AD}" dt="2025-09-01T04:20:44.281" v="862" actId="171"/>
          <ac:spMkLst>
            <pc:docMk/>
            <pc:sldMk cId="2330859444" sldId="268"/>
            <ac:spMk id="2" creationId="{8769FE1F-FFD6-EFF4-0C49-F1543438BB81}"/>
          </ac:spMkLst>
        </pc:spChg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2330859444" sldId="268"/>
            <ac:spMk id="10" creationId="{C1DD1A8A-57D5-4A81-AD04-532B043C5611}"/>
          </ac:spMkLst>
        </pc:spChg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2330859444" sldId="268"/>
            <ac:spMk id="12" creationId="{007891EC-4501-44ED-A8C8-B11B6DB767AB}"/>
          </ac:spMkLst>
        </pc:spChg>
        <pc:picChg chg="add mod ord">
          <ac:chgData name="真美子 目黒" userId="7460626e4106ba28" providerId="LiveId" clId="{419150BF-C921-4806-808F-B649AA20A2AD}" dt="2025-09-01T04:20:50.957" v="863" actId="1076"/>
          <ac:picMkLst>
            <pc:docMk/>
            <pc:sldMk cId="2330859444" sldId="268"/>
            <ac:picMk id="5" creationId="{75F66895-645B-78EF-7916-AB9BF25E03D8}"/>
          </ac:picMkLst>
        </pc:picChg>
        <pc:picChg chg="mod">
          <ac:chgData name="真美子 目黒" userId="7460626e4106ba28" providerId="LiveId" clId="{419150BF-C921-4806-808F-B649AA20A2AD}" dt="2025-09-01T05:31:09.715" v="1303" actId="1076"/>
          <ac:picMkLst>
            <pc:docMk/>
            <pc:sldMk cId="2330859444" sldId="268"/>
            <ac:picMk id="6" creationId="{8623D8BE-E141-7AB0-2FE6-09237011EB01}"/>
          </ac:picMkLst>
        </pc:picChg>
      </pc:sldChg>
      <pc:sldChg chg="addSp delSp modSp mod delDesignElem">
        <pc:chgData name="真美子 目黒" userId="7460626e4106ba28" providerId="LiveId" clId="{419150BF-C921-4806-808F-B649AA20A2AD}" dt="2025-09-01T05:20:15.768" v="1280" actId="1076"/>
        <pc:sldMkLst>
          <pc:docMk/>
          <pc:sldMk cId="437707083" sldId="269"/>
        </pc:sldMkLst>
        <pc:spChg chg="add del">
          <ac:chgData name="真美子 目黒" userId="7460626e4106ba28" providerId="LiveId" clId="{419150BF-C921-4806-808F-B649AA20A2AD}" dt="2025-09-01T04:35:46.693" v="913"/>
          <ac:spMkLst>
            <pc:docMk/>
            <pc:sldMk cId="437707083" sldId="269"/>
            <ac:spMk id="14" creationId="{9427AF5F-9A0E-42B7-A252-FD64C9885F9C}"/>
          </ac:spMkLst>
        </pc:spChg>
        <pc:picChg chg="mod">
          <ac:chgData name="真美子 目黒" userId="7460626e4106ba28" providerId="LiveId" clId="{419150BF-C921-4806-808F-B649AA20A2AD}" dt="2025-09-01T05:20:15.768" v="1280" actId="1076"/>
          <ac:picMkLst>
            <pc:docMk/>
            <pc:sldMk cId="437707083" sldId="269"/>
            <ac:picMk id="7" creationId="{E50FF454-9B49-A240-DF82-4A4B058FDA5E}"/>
          </ac:picMkLst>
        </pc:picChg>
      </pc:sldChg>
      <pc:sldChg chg="addSp delSp modSp new mod delAnim modAnim">
        <pc:chgData name="真美子 目黒" userId="7460626e4106ba28" providerId="LiveId" clId="{419150BF-C921-4806-808F-B649AA20A2AD}" dt="2025-09-01T05:24:30.143" v="1291" actId="1076"/>
        <pc:sldMkLst>
          <pc:docMk/>
          <pc:sldMk cId="1608610381" sldId="270"/>
        </pc:sldMkLst>
        <pc:spChg chg="mod">
          <ac:chgData name="真美子 目黒" userId="7460626e4106ba28" providerId="LiveId" clId="{419150BF-C921-4806-808F-B649AA20A2AD}" dt="2025-09-01T05:01:04.303" v="1269" actId="20577"/>
          <ac:spMkLst>
            <pc:docMk/>
            <pc:sldMk cId="1608610381" sldId="270"/>
            <ac:spMk id="2" creationId="{24C86972-DBDB-9228-CD40-146D5336AB6D}"/>
          </ac:spMkLst>
        </pc:spChg>
        <pc:spChg chg="mod">
          <ac:chgData name="真美子 目黒" userId="7460626e4106ba28" providerId="LiveId" clId="{419150BF-C921-4806-808F-B649AA20A2AD}" dt="2025-09-01T04:46:43.957" v="1175" actId="27636"/>
          <ac:spMkLst>
            <pc:docMk/>
            <pc:sldMk cId="1608610381" sldId="270"/>
            <ac:spMk id="3" creationId="{A5A55804-C9A7-A1BB-8DF4-59A5B0A7B68B}"/>
          </ac:spMkLst>
        </pc:spChg>
        <pc:picChg chg="add mod">
          <ac:chgData name="真美子 目黒" userId="7460626e4106ba28" providerId="LiveId" clId="{419150BF-C921-4806-808F-B649AA20A2AD}" dt="2025-09-01T04:38:35.397" v="922" actId="14100"/>
          <ac:picMkLst>
            <pc:docMk/>
            <pc:sldMk cId="1608610381" sldId="270"/>
            <ac:picMk id="5" creationId="{D3A87F4E-904A-520C-FBE2-0AEE41BC8F30}"/>
          </ac:picMkLst>
        </pc:picChg>
        <pc:picChg chg="del mod">
          <ac:chgData name="真美子 目黒" userId="7460626e4106ba28" providerId="LiveId" clId="{419150BF-C921-4806-808F-B649AA20A2AD}" dt="2025-09-01T05:23:32.328" v="1288" actId="21"/>
          <ac:picMkLst>
            <pc:docMk/>
            <pc:sldMk cId="1608610381" sldId="270"/>
            <ac:picMk id="6" creationId="{E5C36EBD-F52A-C52D-9D63-747E404F5B39}"/>
          </ac:picMkLst>
        </pc:picChg>
        <pc:picChg chg="mod">
          <ac:chgData name="真美子 目黒" userId="7460626e4106ba28" providerId="LiveId" clId="{419150BF-C921-4806-808F-B649AA20A2AD}" dt="2025-09-01T05:24:30.143" v="1291" actId="1076"/>
          <ac:picMkLst>
            <pc:docMk/>
            <pc:sldMk cId="1608610381" sldId="270"/>
            <ac:picMk id="7" creationId="{8C4B1B58-C36B-C9EC-0FFF-59BA9AE81F89}"/>
          </ac:picMkLst>
        </pc:picChg>
      </pc:sldChg>
      <pc:sldChg chg="addSp modSp new mod">
        <pc:chgData name="真美子 目黒" userId="7460626e4106ba28" providerId="LiveId" clId="{419150BF-C921-4806-808F-B649AA20A2AD}" dt="2025-09-01T05:24:57.340" v="1294" actId="20577"/>
        <pc:sldMkLst>
          <pc:docMk/>
          <pc:sldMk cId="1615961113" sldId="271"/>
        </pc:sldMkLst>
        <pc:spChg chg="mod ord">
          <ac:chgData name="真美子 目黒" userId="7460626e4106ba28" providerId="LiveId" clId="{419150BF-C921-4806-808F-B649AA20A2AD}" dt="2025-09-01T05:24:57.340" v="1294" actId="20577"/>
          <ac:spMkLst>
            <pc:docMk/>
            <pc:sldMk cId="1615961113" sldId="271"/>
            <ac:spMk id="2" creationId="{6A02F1E7-5EED-C900-F4CD-B18575758FCC}"/>
          </ac:spMkLst>
        </pc:spChg>
        <pc:spChg chg="mod">
          <ac:chgData name="真美子 目黒" userId="7460626e4106ba28" providerId="LiveId" clId="{419150BF-C921-4806-808F-B649AA20A2AD}" dt="2025-09-01T04:48:16.255" v="1211" actId="113"/>
          <ac:spMkLst>
            <pc:docMk/>
            <pc:sldMk cId="1615961113" sldId="271"/>
            <ac:spMk id="3" creationId="{CB3D5C9B-C08E-68B0-BE57-75C1A52BD4FC}"/>
          </ac:spMkLst>
        </pc:spChg>
        <pc:picChg chg="add mod">
          <ac:chgData name="真美子 目黒" userId="7460626e4106ba28" providerId="LiveId" clId="{419150BF-C921-4806-808F-B649AA20A2AD}" dt="2025-09-01T04:50:24.986" v="1227" actId="14100"/>
          <ac:picMkLst>
            <pc:docMk/>
            <pc:sldMk cId="1615961113" sldId="271"/>
            <ac:picMk id="5" creationId="{FF4EF861-113B-15DA-7DC7-06809119183D}"/>
          </ac:picMkLst>
        </pc:picChg>
        <pc:picChg chg="mod">
          <ac:chgData name="真美子 目黒" userId="7460626e4106ba28" providerId="LiveId" clId="{419150BF-C921-4806-808F-B649AA20A2AD}" dt="2025-09-01T05:24:53.514" v="1293" actId="14100"/>
          <ac:picMkLst>
            <pc:docMk/>
            <pc:sldMk cId="1615961113" sldId="271"/>
            <ac:picMk id="6" creationId="{BAA2726C-52A6-70C1-169B-E5DF5B73E399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04:08:28.9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1690 1405 24575,'-373'0'0,"351"-1"0,-39-8 0,-8 0 0,-204 8 0,140 2 0,101-2 0,-36-7 0,-16-1 0,81 9 0,-27-1 0,1-1 0,0-1 0,-34-9 0,54 9 0,1 0 0,-1-1 0,0-1 0,1 0 0,-15-10 0,13 7 0,-2 0 0,-13-6 0,16 10 0,0-1 0,0 0 0,1 0 0,-1-1 0,1 0 0,1-1 0,-1 0 0,1 0 0,0 0 0,1-1 0,-9-12 0,1-1 0,-2 1 0,-21-23 0,-13-15 0,42 46 0,1-1 0,0 1 0,1-1 0,1 0 0,0-1 0,-3-14 0,-3-5 0,8 21 0,0 0 0,1 0 0,-1-14 0,-4-22 0,2 23 0,1 0 0,2 0 0,0 1 0,1-1 0,4-32 0,14-53 0,-15 99 0,-1 1 0,2-1 0,-1 1 0,1 0 0,1 0 0,0 0 0,8-14 0,-2 8 0,0 0 0,1 1 0,17-19 0,2 8 0,-24 21 0,0 1 0,0-1 0,-1-1 0,0 1 0,9-12 0,-5 3 0,0 1 0,1 0 0,12-13 0,-16 21 0,-1 0 0,1 0 0,0 0 0,1 1 0,-1 0 0,1 0 0,0 1 0,13-5 0,190-54 0,-168 47 0,-23 8 0,19-6 0,1 3 0,93-22 0,-121 30 0,26-5 0,-1 1 0,55-2 0,376 9 0,-440 0 0,0 2 0,29 7 0,-36-7 0,88 18 0,-101-20 0,-1 1 0,0 0 0,0 1 0,0-1 0,0 1 0,-1 0 0,1 0 0,-1 1 0,6 4 0,16 10 0,67 27 0,-14-9 0,-50-20 0,-13-8 0,0 0 0,0 2 0,-1 0 0,0 1 0,21 20 0,-28-23 0,1 0 0,15 10 0,-19-14 0,1 0 0,-1 0 0,0 1 0,0 0 0,0 1 0,0-1 0,-1 1 0,0 0 0,5 9 0,27 45 0,-25-41 0,0 0 0,-1 0 0,-1 1 0,13 35 0,-19-32 0,0-1 0,-2 1 0,-1-1 0,0 1 0,-4 27 0,1 3 0,3 31 0,-3 59 0,0-119 0,-2-1 0,-1 0 0,-8 23 0,5-18 0,3-15 0,0 0 0,0-1 0,-13 21 0,9-16 0,2-7 0,0 0 0,-1-1 0,0 1 0,-1-2 0,0 1 0,0-1 0,-14 9 0,7-5 0,-23 23 0,25-19 0,11-11 0,-1 0 0,0-1 0,0 0 0,0 1 0,-1-2 0,1 1 0,-1 0 0,0-1 0,0 0 0,0 0 0,0-1 0,-1 1 0,-9 2 0,-4-2 0,0-1 0,0-1 0,0 0 0,-29-4 0,-1 1 0,-102 1-1365,133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04:08:37.6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777 1365 24575,'-57'0'0,"-66"-1"0,91-3 0,-1-1 0,1-2 0,-34-11 0,18 0 0,-15-3 0,-45 0 0,103 20 0,0 1 0,0-1 0,0-1 0,1 1 0,-1-1 0,0 0 0,1 0 0,-1 0 0,1-1 0,0 1 0,0-1 0,0 0 0,0 0 0,0-1 0,0 1 0,1-1 0,0 0 0,0 1 0,0-2 0,0 1 0,1 0 0,-1 0 0,1-1 0,0 0 0,0 1 0,1-1 0,0 0 0,-1 0 0,1-6 0,-1 0 0,1-4 0,-1 0 0,-5-20 0,6 32 0,0 0 0,0 0 0,0 0 0,0 0 0,0 1 0,-1-1 0,1 0 0,-1 1 0,0 0 0,0-1 0,0 1 0,0 0 0,0 0 0,0-1 0,0 2 0,-1-1 0,1 0 0,-4-1 0,-2 2 0,7 1 0,1 0 0,0 0 0,-1 0 0,1 0 0,0 0 0,0 0 0,-1 0 0,1 0 0,0 0 0,-1 0 0,1 0 0,0 0 0,-1 0 0,1 0 0,0 0 0,0-1 0,-1 1 0,1 0 0,0 0 0,0 0 0,-1 0 0,1 0 0,0-1 0,0 1 0,-1 0 0,1 0 0,0-1 0,0 1 0,0 0 0,0 0 0,-1-1 0,1 1 0,0 0 0,0 0 0,0-1 0,0 1 0,0 0 0,0-1 0,-7-32 0,-1-4 0,2 1 0,-3-50 0,0-9 0,0-1 0,10-143 0,-1 225 0,2 0 0,0 0 0,0 0 0,1 0 0,1 0 0,0 0 0,12-24 0,-14 34 0,1 1 0,-1 0 0,0-1 0,1 1 0,0 0 0,0 0 0,0 1 0,0-1 0,4-2 0,34-21 0,-31 21 0,12-8 0,86-43 0,-88 47 0,112-44 0,-101 45 0,-24 6 0,1 1 0,-1-2 0,1 1 0,-1-1 0,14-7 0,-16 7 0,0 0 0,0 0 0,1 1 0,-1 0 0,1 0 0,-1 1 0,1-1 0,0 1 0,10-1 0,-12 2 0,-1-1 0,0 0 0,0 0 0,0-1 0,1 1 0,-1-1 0,0 1 0,4-4 0,-4 2 0,1 1 0,0 0 0,0 0 0,0 0 0,5-2 0,-3 3 0,-1-1 0,1 1 0,-1 0 0,1 1 0,-1 0 0,1-1 0,-1 2 0,1-1 0,-1 1 0,1-1 0,-1 2 0,0-1 0,1 1 0,-1-1 0,0 1 0,0 1 0,0-1 0,0 1 0,0 0 0,7 5 0,-7-4 0,1 1 0,-1-1 0,1 1 0,-1 0 0,6 8 0,-4-6 0,0 0 0,0-1 0,1 0 0,0 0 0,0 0 0,17 7 0,-4 0 0,-14-9 0,-1 1 0,1 0 0,-1 1 0,0-1 0,-1 1 0,1 0 0,-1 0 0,-1 1 0,8 12 0,-4-8 0,0 0 0,11 12 0,-12-17 0,-1 2 0,0-1 0,0 1 0,-1 0 0,0 0 0,5 12 0,-4-3 0,-2 1 0,0 0 0,-1 1 0,-1-1 0,0 1 0,-2 26 0,0-14 0,5 33 0,18 50 0,-21-99 0,0-1 0,-1 1 0,0 14 0,-1-11 0,3 24 0,-2-36 0,0-1 0,1 0 0,-1 1 0,1-1 0,0 0 0,0 0 0,0 0 0,6 8 0,-1-5 0,-1 1 0,0 1 0,0-1 0,-1 1 0,-1 0 0,1 1 0,-2-1 0,1 1 0,-2-1 0,1 1 0,-1 0 0,0 15 0,-3 79 0,0-38 0,0-60 0,0 1 0,0-1 0,-1 0 0,0 0 0,-1 0 0,1 0 0,-1 0 0,0-1 0,-1 1 0,-6 8 0,-7 15 0,15-26 0,0-1 0,-1 1 0,1-1 0,-1 1 0,0-1 0,0 0 0,0 0 0,-1 0 0,1-1 0,-1 1 0,1-1 0,-1 0 0,-4 2 0,-8 3 0,0-1 0,-17 4 0,8-3 0,-17 4 0,28-8 0,-26 8 0,27-7 0,0 0 0,0-2 0,-1 1 0,1-2 0,-1 0 0,-15-1 0,8 1 0,-30 3 0,14 1-34,28-5-132,1 1-1,0 0 1,-1 0-1,1 1 1,0 0 0,0 0-1,-15 7 1,11 0-6660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87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431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278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84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477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79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52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22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97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33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93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6444E-0550-4562-970A-3DA04B613A43}" type="datetimeFigureOut">
              <a:rPr kumimoji="1" lang="ja-JP" altLang="en-US" smtClean="0"/>
              <a:t>2025/9/1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3E3D-D4FD-47EE-B104-DD988CD32F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74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hyperlink" Target="https://www.youtube.com/watch?v=ILRs2r6lcHY" TargetMode="Externa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share.google/0QcAXh2046iIKZXMp" TargetMode="External"/><Relationship Id="rId5" Type="http://schemas.openxmlformats.org/officeDocument/2006/relationships/hyperlink" Target="https://share.google/OJX9I5opkmyOFGeRj" TargetMode="External"/><Relationship Id="rId4" Type="http://schemas.openxmlformats.org/officeDocument/2006/relationships/hyperlink" Target="https://share.google/a7YONBvh3m2NY26Rp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5.png"/><Relationship Id="rId5" Type="http://schemas.openxmlformats.org/officeDocument/2006/relationships/customXml" Target="../ink/ink1.xml"/><Relationship Id="rId10" Type="http://schemas.openxmlformats.org/officeDocument/2006/relationships/image" Target="../media/image4.png"/><Relationship Id="rId4" Type="http://schemas.openxmlformats.org/officeDocument/2006/relationships/hyperlink" Target="https://share.google/a3KE1HK6HYiCja1bx" TargetMode="External"/><Relationship Id="rId9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32085F5-67CD-D0CF-DBE7-6A692B9A8A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9" r="-1" b="8822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D998CD6-98D8-E57A-150D-C1EE6CCF3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kumimoji="1" lang="en-US" altLang="ja-JP" sz="6600" b="1">
                <a:solidFill>
                  <a:schemeClr val="bg1"/>
                </a:solidFill>
                <a:latin typeface="Hiragino Mincho ProN W3" panose="02020300000000000000" pitchFamily="18" charset="-128"/>
                <a:ea typeface="Hiragino Mincho ProN W3" panose="02020300000000000000" pitchFamily="18" charset="-128"/>
                <a:cs typeface="STIX Two Math" panose="02020603050405020304" pitchFamily="18" charset="0"/>
              </a:rPr>
              <a:t>“I See the Light”</a:t>
            </a:r>
            <a:endParaRPr kumimoji="1" lang="ja-JP" altLang="en-US" sz="6600" b="1">
              <a:solidFill>
                <a:schemeClr val="bg1"/>
              </a:solidFill>
              <a:latin typeface="Hiragino Mincho ProN W3" panose="02020300000000000000" pitchFamily="18" charset="-128"/>
              <a:ea typeface="Hiragino Mincho ProN W3" panose="02020300000000000000" pitchFamily="18" charset="-128"/>
              <a:cs typeface="STIX Two Math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64AB6F3-CC86-34D5-AF8C-C0B8F2F04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US" altLang="ja-JP">
                <a:solidFill>
                  <a:schemeClr val="bg1"/>
                </a:solidFill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From Tangled</a:t>
            </a:r>
          </a:p>
          <a:p>
            <a:r>
              <a:rPr lang="en-US" altLang="ja-JP">
                <a:solidFill>
                  <a:schemeClr val="bg1"/>
                </a:solidFill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Tsubaki, Yuna, Mamiko </a:t>
            </a:r>
            <a:endParaRPr kumimoji="1" lang="ja-JP" altLang="en-US">
              <a:solidFill>
                <a:schemeClr val="bg1"/>
              </a:solidFill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57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27A2048C-828A-92B7-CD87-4A210DFD3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6" r="-2" b="252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12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コンテンツ プレースホルダー 21">
            <a:extLst>
              <a:ext uri="{FF2B5EF4-FFF2-40B4-BE49-F238E27FC236}">
                <a16:creationId xmlns:a16="http://schemas.microsoft.com/office/drawing/2014/main" id="{713703A4-D5B6-EA78-F96A-B5D70E34E9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77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BC7C3DEB-E390-2EF6-3C67-A92D0FABD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ja-JP" altLang="en-US" sz="4300" b="1">
                <a:solidFill>
                  <a:schemeClr val="bg1"/>
                </a:solidFill>
              </a:rPr>
              <a:t>🌟</a:t>
            </a:r>
            <a:r>
              <a:rPr lang="en-US" altLang="ja-JP" sz="4300" b="1">
                <a:solidFill>
                  <a:schemeClr val="bg1"/>
                </a:solidFill>
              </a:rPr>
              <a:t>Theme of this song</a:t>
            </a:r>
          </a:p>
          <a:p>
            <a:pPr marL="0" indent="0">
              <a:buNone/>
            </a:pPr>
            <a:r>
              <a:rPr lang="af-ZA" altLang="ja-JP" sz="2100">
                <a:solidFill>
                  <a:schemeClr val="bg1"/>
                </a:solidFill>
              </a:rPr>
              <a:t>“Love changes the way we see the world and gives life a new meaning.”</a:t>
            </a:r>
            <a:endParaRPr lang="en-US" altLang="ja-JP" sz="21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sz="2100">
              <a:solidFill>
                <a:schemeClr val="bg1"/>
              </a:solidFill>
            </a:endParaRPr>
          </a:p>
          <a:p>
            <a:r>
              <a:rPr lang="af-ZA" altLang="ja-JP" sz="2100">
                <a:solidFill>
                  <a:schemeClr val="bg1"/>
                </a:solidFill>
              </a:rPr>
              <a:t>For Rapunzel: finally seeing the lanterns she dreamed of and realizing her true feelings.</a:t>
            </a:r>
          </a:p>
          <a:p>
            <a:r>
              <a:rPr lang="af-ZA" altLang="ja-JP" sz="2100">
                <a:solidFill>
                  <a:schemeClr val="bg1"/>
                </a:solidFill>
              </a:rPr>
              <a:t>For Flynn: finding someone who changes his whole way of life.</a:t>
            </a:r>
          </a:p>
          <a:p>
            <a:r>
              <a:rPr lang="af-ZA" altLang="ja-JP" sz="2100">
                <a:solidFill>
                  <a:schemeClr val="bg1"/>
                </a:solidFill>
              </a:rPr>
              <a:t>Their love begins at this moment, symbolized through light.</a:t>
            </a:r>
          </a:p>
          <a:p>
            <a:pPr marL="0" indent="0">
              <a:buNone/>
            </a:pPr>
            <a:endParaRPr lang="en-US" altLang="ja-JP" sz="22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ja-JP" altLang="en-US" sz="3900" b="1">
                <a:solidFill>
                  <a:schemeClr val="bg1"/>
                </a:solidFill>
              </a:rPr>
              <a:t>✨ </a:t>
            </a:r>
            <a:r>
              <a:rPr lang="af-ZA" altLang="ja-JP" sz="3900" b="1">
                <a:solidFill>
                  <a:schemeClr val="bg1"/>
                </a:solidFill>
              </a:rPr>
              <a:t>Summary</a:t>
            </a:r>
          </a:p>
          <a:p>
            <a:pPr marL="0" indent="0">
              <a:buNone/>
            </a:pPr>
            <a:r>
              <a:rPr lang="af-ZA" altLang="ja-JP" sz="2100">
                <a:solidFill>
                  <a:schemeClr val="bg1"/>
                </a:solidFill>
              </a:rPr>
              <a:t>“I See the Light” expresses how love transforms life:</a:t>
            </a:r>
            <a:endParaRPr lang="en-US" altLang="ja-JP" sz="21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af-ZA" altLang="ja-JP" sz="2100">
              <a:solidFill>
                <a:schemeClr val="bg1"/>
              </a:solidFill>
            </a:endParaRPr>
          </a:p>
          <a:p>
            <a:r>
              <a:rPr lang="af-ZA" altLang="ja-JP" sz="2100">
                <a:solidFill>
                  <a:schemeClr val="bg1"/>
                </a:solidFill>
              </a:rPr>
              <a:t>Light = love and truth</a:t>
            </a:r>
          </a:p>
          <a:p>
            <a:r>
              <a:rPr lang="af-ZA" altLang="ja-JP" sz="2100">
                <a:solidFill>
                  <a:schemeClr val="bg1"/>
                </a:solidFill>
              </a:rPr>
              <a:t>Clear vision = new meaning in life</a:t>
            </a:r>
          </a:p>
          <a:p>
            <a:r>
              <a:rPr lang="af-ZA" altLang="ja-JP" sz="2100">
                <a:solidFill>
                  <a:schemeClr val="bg1"/>
                </a:solidFill>
              </a:rPr>
              <a:t>Before/Now contrast = change of heart</a:t>
            </a:r>
          </a:p>
          <a:p>
            <a:r>
              <a:rPr lang="af-ZA" altLang="ja-JP" sz="2100">
                <a:solidFill>
                  <a:schemeClr val="bg1"/>
                </a:solidFill>
              </a:rPr>
              <a:t>Duet = harmony of two hearts</a:t>
            </a:r>
          </a:p>
          <a:p>
            <a:pPr marL="0" indent="0">
              <a:buNone/>
            </a:pPr>
            <a:endParaRPr lang="af-ZA" altLang="ja-JP" sz="2200">
              <a:solidFill>
                <a:schemeClr val="bg1"/>
              </a:solidFill>
            </a:endParaRPr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8996509-368B-16BD-6B27-EB50F486E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25033" y="69742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BD96B5-1CE8-AF02-2FDA-72987BE3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Charming lyrics</a:t>
            </a:r>
            <a:r>
              <a:rPr kumimoji="1" lang="ja-JP" altLang="en-US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🎶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2FB107-57A8-336A-11F7-8C3E588BB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sz="2800" b="0" i="0" u="none" strike="noStrike">
                <a:effectLst/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“</a:t>
            </a:r>
            <a:r>
              <a:rPr lang="af-ZA" altLang="ja-JP" sz="2800" b="0" i="0" u="none" strike="noStrike">
                <a:effectLst/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And at last I </a:t>
            </a:r>
            <a:r>
              <a:rPr lang="af-ZA" altLang="ja-JP" sz="2800" b="0" i="0" u="none" strike="noStrike">
                <a:solidFill>
                  <a:srgbClr val="FF0000"/>
                </a:solidFill>
                <a:effectLst/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see the light</a:t>
            </a:r>
            <a:endParaRPr lang="en-US" altLang="ja-JP" sz="2800" b="0" i="0" u="none" strike="noStrike">
              <a:solidFill>
                <a:srgbClr val="FF0000"/>
              </a:solidFill>
              <a:effectLst/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pPr marL="0" indent="0">
              <a:buNone/>
            </a:pPr>
            <a:r>
              <a:rPr lang="af-ZA" altLang="ja-JP" sz="2800" b="0" i="0" u="none" strike="noStrike">
                <a:effectLst/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And it's like </a:t>
            </a:r>
            <a:r>
              <a:rPr lang="af-ZA" altLang="ja-JP" sz="2800" b="0" i="0" u="none" strike="noStrike">
                <a:solidFill>
                  <a:srgbClr val="FF0000"/>
                </a:solidFill>
                <a:effectLst/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the fog has lifted</a:t>
            </a:r>
            <a:r>
              <a:rPr lang="en-US" altLang="ja-JP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”</a:t>
            </a:r>
            <a:endParaRPr lang="en-US" altLang="ja-JP" sz="2800" b="0" i="0" u="none" strike="noStrike">
              <a:effectLst/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pPr marL="0" indent="0">
              <a:buNone/>
            </a:pPr>
            <a:endParaRPr lang="en-US" altLang="ja-JP">
              <a:solidFill>
                <a:srgbClr val="FF0000"/>
              </a:solidFill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pPr marL="0" indent="0">
              <a:buNone/>
            </a:pPr>
            <a:r>
              <a:rPr lang="af-ZA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Geeza Pro" panose="02000400000000000000" pitchFamily="2" charset="0"/>
              </a:rPr>
              <a:t>“All at once </a:t>
            </a:r>
            <a:r>
              <a:rPr lang="af-ZA" altLang="ja-JP">
                <a:solidFill>
                  <a:srgbClr val="FF000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Geeza Pro" panose="02000400000000000000" pitchFamily="2" charset="0"/>
              </a:rPr>
              <a:t>everything looks different</a:t>
            </a:r>
            <a:r>
              <a:rPr lang="af-ZA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Geeza Pro" panose="02000400000000000000" pitchFamily="2" charset="0"/>
              </a:rPr>
              <a:t> </a:t>
            </a:r>
            <a:endParaRPr lang="en-US" altLang="ja-JP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Geeza Pro" panose="02000400000000000000" pitchFamily="2" charset="0"/>
            </a:endParaRPr>
          </a:p>
          <a:p>
            <a:pPr marL="0" indent="0">
              <a:buNone/>
            </a:pPr>
            <a:r>
              <a:rPr lang="en-US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Geeza Pro" panose="02000400000000000000" pitchFamily="2" charset="0"/>
              </a:rPr>
              <a:t>Now</a:t>
            </a:r>
            <a:r>
              <a:rPr lang="af-ZA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Geeza Pro" panose="02000400000000000000" pitchFamily="2" charset="0"/>
              </a:rPr>
              <a:t> that I see you”</a:t>
            </a:r>
          </a:p>
          <a:p>
            <a:pPr marL="0" indent="0">
              <a:buNone/>
            </a:pPr>
            <a:endParaRPr lang="ja-JP" altLang="en-US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0" indent="0">
              <a:buNone/>
            </a:pPr>
            <a:r>
              <a:rPr lang="ja-JP" altLang="en-US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▶︎</a:t>
            </a:r>
            <a:r>
              <a:rPr lang="en-US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It</a:t>
            </a:r>
            <a:r>
              <a:rPr lang="af-ZA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expresses </a:t>
            </a:r>
            <a:r>
              <a:rPr lang="af-ZA" altLang="ja-JP">
                <a:highlight>
                  <a:srgbClr val="00FFFF"/>
                </a:highlight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the change in their feelings</a:t>
            </a:r>
            <a:r>
              <a:rPr lang="af-ZA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and </a:t>
            </a:r>
            <a:r>
              <a:rPr lang="af-ZA" altLang="ja-JP">
                <a:highlight>
                  <a:srgbClr val="00FFFF"/>
                </a:highlight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the new view of the world that love brings</a:t>
            </a:r>
            <a:r>
              <a:rPr lang="af-ZA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.</a:t>
            </a:r>
          </a:p>
          <a:p>
            <a:pPr marL="0" indent="0">
              <a:buNone/>
            </a:pPr>
            <a:endParaRPr lang="af-ZA" altLang="ja-JP" sz="2800" b="0" i="0" u="none" strike="noStrike">
              <a:solidFill>
                <a:srgbClr val="FF0000"/>
              </a:solidFill>
              <a:effectLst/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0C41340-5D85-6A5E-A02E-8FE7E02CD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6545" y="130843"/>
            <a:ext cx="2311400" cy="28892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9F49F3E-168E-37B5-25C7-0B51F316B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887" y="731587"/>
            <a:ext cx="2292713" cy="28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4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C0644D-8AA3-350C-E4E6-555F16B9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966" y="2821691"/>
            <a:ext cx="9635473" cy="1214617"/>
          </a:xfrm>
        </p:spPr>
        <p:txBody>
          <a:bodyPr>
            <a:normAutofit/>
          </a:bodyPr>
          <a:lstStyle/>
          <a:p>
            <a:r>
              <a:rPr lang="en-US" altLang="ja-JP" sz="3300">
                <a:latin typeface="+mn-lt"/>
              </a:rPr>
              <a:t>Do you know the movie </a:t>
            </a:r>
            <a:r>
              <a:rPr lang="ja-JP" altLang="en-US" sz="3300">
                <a:latin typeface="+mn-lt"/>
              </a:rPr>
              <a:t>“</a:t>
            </a:r>
            <a:r>
              <a:rPr lang="en-US" altLang="ja-JP" sz="3300">
                <a:latin typeface="+mn-lt"/>
              </a:rPr>
              <a:t>Tangled</a:t>
            </a:r>
            <a:r>
              <a:rPr lang="ja-JP" altLang="en-US" sz="3300">
                <a:latin typeface="+mn-lt"/>
              </a:rPr>
              <a:t>”❓</a:t>
            </a:r>
            <a:br>
              <a:rPr lang="ja-JP" altLang="en-US" sz="3300">
                <a:latin typeface="+mn-lt"/>
              </a:rPr>
            </a:br>
            <a:endParaRPr kumimoji="1" lang="ja-JP" altLang="en-US" sz="3300">
              <a:latin typeface="+mn-lt"/>
            </a:endParaRPr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CAF925A7-9D40-F4A0-9249-533EC5907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30" y="1516856"/>
            <a:ext cx="3132504" cy="41053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3FD1DBC-8EDF-08CD-9265-59E1EA5EF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3166">
            <a:off x="4384204" y="805973"/>
            <a:ext cx="1423572" cy="1421762"/>
          </a:xfrm>
          <a:prstGeom prst="rect">
            <a:avLst/>
          </a:prstGeom>
        </p:spPr>
      </p:pic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CB426CD-3E2F-AA06-4C43-3AF5002BC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1147653"/>
            <a:ext cx="667079" cy="66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E681DF-66FA-21E2-074B-A13A033B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621BD-9D49-6240-F6F2-2F0CECA00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1554"/>
          </a:xfrm>
        </p:spPr>
        <p:txBody>
          <a:bodyPr>
            <a:normAutofit/>
          </a:bodyPr>
          <a:lstStyle/>
          <a:p>
            <a:r>
              <a:rPr lang="en-US" altLang="ja-JP" sz="3100"/>
              <a:t>The 50th Disney feature animation</a:t>
            </a:r>
            <a:endParaRPr lang="ja-JP" altLang="en-US" sz="3100"/>
          </a:p>
          <a:p>
            <a:endParaRPr lang="en-US" altLang="ja-JP" sz="31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AB3DCC9-050D-B56A-1882-F98877769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841" y="3680537"/>
            <a:ext cx="2218406" cy="22155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CDE3DA-1B90-FA6E-A61C-38E597DAB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14" y="3680537"/>
            <a:ext cx="2178442" cy="222578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C1055BD-47CB-F8C3-7BF9-5A6E763EA5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061" y="3680537"/>
            <a:ext cx="2218406" cy="217566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C7976F8-B56F-371D-EFC1-0FEDD73F05A4}"/>
              </a:ext>
            </a:extLst>
          </p:cNvPr>
          <p:cNvSpPr txBox="1"/>
          <p:nvPr/>
        </p:nvSpPr>
        <p:spPr>
          <a:xfrm>
            <a:off x="4854841" y="3179051"/>
            <a:ext cx="327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/>
              <a:t>thief </a:t>
            </a:r>
            <a:r>
              <a:rPr lang="en-US" altLang="ja-JP">
                <a:solidFill>
                  <a:schemeClr val="accent5">
                    <a:lumMod val="75000"/>
                  </a:schemeClr>
                </a:solidFill>
              </a:rPr>
              <a:t>Flynn Rider</a:t>
            </a:r>
            <a:endParaRPr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C6EAD1-D08D-56DF-8125-DF0599C4BDA2}"/>
              </a:ext>
            </a:extLst>
          </p:cNvPr>
          <p:cNvSpPr txBox="1"/>
          <p:nvPr/>
        </p:nvSpPr>
        <p:spPr>
          <a:xfrm rot="10800000" flipH="1" flipV="1">
            <a:off x="7904214" y="3220597"/>
            <a:ext cx="2668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/>
              <a:t>witch </a:t>
            </a:r>
            <a:r>
              <a:rPr lang="en-US" altLang="ja-JP">
                <a:solidFill>
                  <a:srgbClr val="C00000"/>
                </a:solidFill>
              </a:rPr>
              <a:t>Mother </a:t>
            </a:r>
            <a:r>
              <a:rPr lang="en-US" altLang="ja-JP" err="1">
                <a:solidFill>
                  <a:srgbClr val="C00000"/>
                </a:solidFill>
              </a:rPr>
              <a:t>Gothel</a:t>
            </a:r>
            <a:endParaRPr lang="ja-JP" altLang="en-US">
              <a:solidFill>
                <a:srgbClr val="C0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FF3162-5C2C-461A-3008-49C123D62A94}"/>
              </a:ext>
            </a:extLst>
          </p:cNvPr>
          <p:cNvSpPr txBox="1"/>
          <p:nvPr/>
        </p:nvSpPr>
        <p:spPr>
          <a:xfrm>
            <a:off x="1734061" y="317746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err="1">
                <a:solidFill>
                  <a:srgbClr val="7030A0"/>
                </a:solidFill>
              </a:rPr>
              <a:t>Rapunzel</a:t>
            </a:r>
            <a:endParaRPr lang="ja-JP" altLang="en-US">
              <a:solidFill>
                <a:srgbClr val="7030A0"/>
              </a:solidFill>
            </a:endParaRPr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2CBE23E-F1CB-7C7A-752E-1178775CF7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3850" y="697519"/>
            <a:ext cx="652468" cy="65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6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1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D2CB3A-DB7A-6F49-F25B-FFFD32360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kumimoji="1" lang="en-US" altLang="ja-JP" sz="5400" err="1">
                <a:solidFill>
                  <a:srgbClr val="7030A0"/>
                </a:solidFill>
              </a:rPr>
              <a:t>Rapunzel</a:t>
            </a:r>
            <a:endParaRPr kumimoji="1" lang="ja-JP" altLang="en-US" sz="5400">
              <a:solidFill>
                <a:srgbClr val="7030A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BF1DC9-5ADF-904E-B105-4C540CB5C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672954"/>
            <a:ext cx="6713552" cy="4517534"/>
          </a:xfrm>
        </p:spPr>
        <p:txBody>
          <a:bodyPr anchor="t">
            <a:normAutofit/>
          </a:bodyPr>
          <a:lstStyle/>
          <a:p>
            <a:r>
              <a:rPr lang="en-US" altLang="ja-JP" sz="2400">
                <a:latin typeface="UICTFontTextStyleBody"/>
              </a:rPr>
              <a:t>Princess with</a:t>
            </a:r>
            <a:r>
              <a:rPr lang="af-ZA" altLang="ja-JP" sz="2400" b="0" i="0">
                <a:effectLst/>
                <a:latin typeface="UICTFontTextStyleBody"/>
              </a:rPr>
              <a:t> </a:t>
            </a:r>
            <a:r>
              <a:rPr lang="ja-JP" altLang="en-US" sz="2400" b="0" i="0">
                <a:effectLst/>
                <a:latin typeface="UICTFontTextStyleBody"/>
              </a:rPr>
              <a:t> </a:t>
            </a:r>
            <a:r>
              <a:rPr lang="en-US" altLang="ja-JP" sz="2400" b="0" i="0">
                <a:effectLst/>
                <a:latin typeface="UICTFontTextStyleBody"/>
              </a:rPr>
              <a:t>long </a:t>
            </a:r>
            <a:r>
              <a:rPr lang="af-ZA" altLang="ja-JP" sz="2400" b="0" i="0">
                <a:solidFill>
                  <a:srgbClr val="FFBF00"/>
                </a:solidFill>
                <a:effectLst/>
                <a:latin typeface="UICTFontTextStyleBody"/>
              </a:rPr>
              <a:t>magical hair</a:t>
            </a:r>
            <a:r>
              <a:rPr lang="af-ZA" altLang="ja-JP" sz="2400" b="0" i="0">
                <a:effectLst/>
                <a:latin typeface="UICTFontTextStyleBody"/>
              </a:rPr>
              <a:t> that glows when she sings a special song, and can rejuvenate people and heal wounds.</a:t>
            </a:r>
            <a:r>
              <a:rPr lang="en-US" altLang="ja-JP" sz="2400">
                <a:latin typeface=".AppleSystemUIFont"/>
              </a:rPr>
              <a:t> </a:t>
            </a:r>
          </a:p>
          <a:p>
            <a:r>
              <a:rPr lang="en-US" altLang="ja-JP" sz="2400" b="0" i="0">
                <a:effectLst/>
                <a:latin typeface=".AppleSystemUIFont"/>
              </a:rPr>
              <a:t>K</a:t>
            </a:r>
            <a:r>
              <a:rPr lang="af-ZA" altLang="ja-JP" sz="2400" b="0" i="0">
                <a:effectLst/>
                <a:latin typeface="UICTFontTextStyleBody"/>
              </a:rPr>
              <a:t>idnapped by a witch Gothel and imprisoned in a tall tower for a long time.</a:t>
            </a:r>
            <a:endParaRPr lang="af-ZA" altLang="ja-JP" sz="2400">
              <a:effectLst/>
              <a:latin typeface=".AppleSystemUIFont"/>
            </a:endParaRPr>
          </a:p>
          <a:p>
            <a:r>
              <a:rPr lang="af-ZA" altLang="ja-JP" sz="2400" b="0" i="0">
                <a:effectLst/>
                <a:latin typeface="UICTFontTextStyleBody"/>
              </a:rPr>
              <a:t>Her parents </a:t>
            </a:r>
            <a:r>
              <a:rPr lang="af-ZA" altLang="ja-JP" sz="2400" b="0" i="0">
                <a:solidFill>
                  <a:srgbClr val="FFBF00"/>
                </a:solidFill>
                <a:effectLst/>
                <a:latin typeface="UICTFontTextStyleBody"/>
              </a:rPr>
              <a:t>flew lanterns</a:t>
            </a:r>
            <a:r>
              <a:rPr lang="af-ZA" altLang="ja-JP" sz="2400" b="0" i="0">
                <a:effectLst/>
                <a:latin typeface="UICTFontTextStyleBody"/>
              </a:rPr>
              <a:t> on her birthday, hoping for her safety.</a:t>
            </a:r>
            <a:endParaRPr lang="af-ZA" altLang="ja-JP" sz="2400">
              <a:effectLst/>
              <a:latin typeface=".AppleSystemUIFont"/>
            </a:endParaRPr>
          </a:p>
          <a:p>
            <a:r>
              <a:rPr lang="af-ZA" altLang="ja-JP" sz="2400" b="0" i="0">
                <a:effectLst/>
                <a:latin typeface="UICTFontTextStyleBody"/>
              </a:rPr>
              <a:t>From inside the tower,</a:t>
            </a:r>
            <a:r>
              <a:rPr lang="ja-JP" altLang="en-US" sz="2400" b="0" i="0">
                <a:effectLst/>
                <a:latin typeface="UICTFontTextStyleBody"/>
              </a:rPr>
              <a:t> </a:t>
            </a:r>
            <a:r>
              <a:rPr lang="en-US" altLang="ja-JP" sz="2400" b="0" i="0">
                <a:effectLst/>
                <a:latin typeface="UICTFontTextStyleBody"/>
              </a:rPr>
              <a:t>she</a:t>
            </a:r>
            <a:r>
              <a:rPr lang="af-ZA" altLang="ja-JP" sz="2400" b="0" i="0">
                <a:effectLst/>
                <a:latin typeface="UICTFontTextStyleBody"/>
              </a:rPr>
              <a:t> always hoped to one day see the lantern up close.</a:t>
            </a:r>
            <a:endParaRPr lang="af-ZA" altLang="ja-JP" sz="2400">
              <a:effectLst/>
              <a:latin typeface=".AppleSystemUIFont"/>
            </a:endParaRPr>
          </a:p>
          <a:p>
            <a:r>
              <a:rPr lang="af-ZA" altLang="ja-JP" sz="2400" b="0" i="0">
                <a:effectLst/>
                <a:latin typeface="UICTFontTextStyleBody"/>
              </a:rPr>
              <a:t>This is the story of Rapunzel's adventure to go outside and make her </a:t>
            </a:r>
            <a:r>
              <a:rPr lang="af-ZA" altLang="ja-JP" sz="2400" b="0" i="0">
                <a:solidFill>
                  <a:srgbClr val="7030A0"/>
                </a:solidFill>
                <a:effectLst/>
                <a:latin typeface="UICTFontTextStyleBody"/>
              </a:rPr>
              <a:t>dreams come true.</a:t>
            </a:r>
            <a:endParaRPr lang="af-ZA" altLang="ja-JP" sz="2400">
              <a:solidFill>
                <a:srgbClr val="7030A0"/>
              </a:solidFill>
              <a:effectLst/>
              <a:latin typeface=".AppleSystemUIFont"/>
            </a:endParaRPr>
          </a:p>
          <a:p>
            <a:endParaRPr kumimoji="1" lang="ja-JP" altLang="en-US" sz="22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FC8DD11-D509-D302-21AA-DD0C88801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" r="25422"/>
          <a:stretch>
            <a:fillRect/>
          </a:stretch>
        </p:blipFill>
        <p:spPr>
          <a:xfrm>
            <a:off x="7286045" y="1672954"/>
            <a:ext cx="4346110" cy="4517534"/>
          </a:xfrm>
          <a:prstGeom prst="rect">
            <a:avLst/>
          </a:prstGeom>
        </p:spPr>
      </p:pic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35F12B10-391D-6A40-FC3A-249B497F8F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2769" y="113831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7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nt">
            <a:extLst>
              <a:ext uri="{FF2B5EF4-FFF2-40B4-BE49-F238E27FC236}">
                <a16:creationId xmlns:a16="http://schemas.microsoft.com/office/drawing/2014/main" id="{EE0CD6C1-A094-A60D-E9C8-1A674C389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9933" y="-5"/>
            <a:ext cx="6092067" cy="6858005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1E402682-0DCB-ECA9-7F6D-558F00711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1" cy="2285984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2">
            <a:extLst>
              <a:ext uri="{FF2B5EF4-FFF2-40B4-BE49-F238E27FC236}">
                <a16:creationId xmlns:a16="http://schemas.microsoft.com/office/drawing/2014/main" id="{831C75FA-AE0A-6B5D-9E65-F338FBE83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770" y="-5"/>
            <a:ext cx="6002162" cy="6858005"/>
          </a:xfrm>
          <a:prstGeom prst="rect">
            <a:avLst/>
          </a:prstGeom>
          <a:ln>
            <a:noFill/>
          </a:ln>
          <a:effectLst>
            <a:outerShdw blurRad="596900" dist="215900" dir="6600000" sx="92000" sy="92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28F95A-DF26-0F21-7F7C-84ECA4CE9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r="4260" b="2"/>
          <a:stretch>
            <a:fillRect/>
          </a:stretch>
        </p:blipFill>
        <p:spPr>
          <a:xfrm>
            <a:off x="-3" y="2285987"/>
            <a:ext cx="6099932" cy="45720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514119D-D3EB-64E0-05D9-C49AFB7B0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r="5" b="10553"/>
          <a:stretch>
            <a:fillRect/>
          </a:stretch>
        </p:blipFill>
        <p:spPr>
          <a:xfrm>
            <a:off x="3" y="3"/>
            <a:ext cx="2012907" cy="2285995"/>
          </a:xfrm>
          <a:prstGeom prst="rect">
            <a:avLst/>
          </a:prstGeom>
          <a:effectLst>
            <a:outerShdw blurRad="292100" dist="88900" dir="5400000" sx="97000" sy="97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F8935760-6450-BDFB-DF2E-9BDE9AB54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3" r="-3" b="5160"/>
          <a:stretch>
            <a:fillRect/>
          </a:stretch>
        </p:blipFill>
        <p:spPr>
          <a:xfrm>
            <a:off x="2012907" y="10"/>
            <a:ext cx="2043512" cy="2285985"/>
          </a:xfrm>
          <a:prstGeom prst="rect">
            <a:avLst/>
          </a:prstGeom>
          <a:effectLst>
            <a:outerShdw blurRad="279400" dist="76200" dir="5400000" sx="97000" sy="97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2C08A3B-BB0F-C273-1036-2FA2E198E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8" r="-3" b="16886"/>
          <a:stretch>
            <a:fillRect/>
          </a:stretch>
        </p:blipFill>
        <p:spPr>
          <a:xfrm>
            <a:off x="4056419" y="10"/>
            <a:ext cx="2043512" cy="2285985"/>
          </a:xfrm>
          <a:prstGeom prst="rect">
            <a:avLst/>
          </a:prstGeom>
          <a:effectLst>
            <a:outerShdw blurRad="254000" dist="88900" dir="5400000" sx="97000" sy="97000" algn="t" rotWithShape="0">
              <a:prstClr val="black">
                <a:alpha val="39000"/>
              </a:prstClr>
            </a:outerShdw>
          </a:effectLst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CAD0A9-7A75-737A-3E1E-BEC264DC9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8378" y="1355969"/>
            <a:ext cx="4635175" cy="3496881"/>
          </a:xfrm>
        </p:spPr>
        <p:txBody>
          <a:bodyPr anchor="ctr">
            <a:normAutofit/>
          </a:bodyPr>
          <a:lstStyle/>
          <a:p>
            <a:r>
              <a:rPr lang="en-US" altLang="ja-JP" sz="2900" err="1">
                <a:solidFill>
                  <a:srgbClr val="7030A0"/>
                </a:solidFill>
              </a:rPr>
              <a:t>Rapunzel’s</a:t>
            </a:r>
            <a:r>
              <a:rPr lang="en-US" altLang="ja-JP" sz="2900">
                <a:solidFill>
                  <a:srgbClr val="7030A0"/>
                </a:solidFill>
              </a:rPr>
              <a:t> Lantern Festival </a:t>
            </a:r>
            <a:r>
              <a:rPr lang="en-US" altLang="ja-JP" sz="2900"/>
              <a:t>in Fantasy Springs,</a:t>
            </a:r>
            <a:r>
              <a:rPr lang="ja-JP" altLang="en-US" sz="2900"/>
              <a:t> </a:t>
            </a:r>
            <a:r>
              <a:rPr lang="en-US" altLang="ja-JP" sz="2900"/>
              <a:t>Tokyo Disney Sea</a:t>
            </a:r>
            <a:endParaRPr lang="ja-JP" altLang="en-US" sz="290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ADE2D80-B7FF-A1FF-0AE0-2E87223B03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2450">
            <a:off x="6432664" y="4257966"/>
            <a:ext cx="2411251" cy="243886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B62548E-0999-39FB-26E2-7AEBE1F1DF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009">
            <a:off x="10167763" y="-195839"/>
            <a:ext cx="1991437" cy="2127653"/>
          </a:xfrm>
          <a:prstGeom prst="rect">
            <a:avLst/>
          </a:prstGeom>
        </p:spPr>
      </p:pic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50FF454-9B49-A240-DF82-4A4B058FD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46379" y="877209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80E9FCC-BC27-9EA0-536A-3E5C27DE9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6" r="5895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453EFF-107D-E898-EBCD-920B657B9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altLang="ja-JP" sz="4000"/>
              <a:t>About this song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944967-996D-A9FA-B3F9-1932FE6C6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altLang="ja-JP" sz="2400"/>
              <a:t>Music by Alan </a:t>
            </a:r>
            <a:r>
              <a:rPr lang="en-US" altLang="ja-JP" sz="2400" err="1"/>
              <a:t>Menken</a:t>
            </a:r>
            <a:endParaRPr lang="en-US" altLang="ja-JP" sz="2400"/>
          </a:p>
          <a:p>
            <a:r>
              <a:rPr kumimoji="1" lang="en-US" altLang="ja-JP" sz="2400"/>
              <a:t>Lyrics by Glenn Slater</a:t>
            </a:r>
          </a:p>
          <a:p>
            <a:r>
              <a:rPr lang="en-US" altLang="ja-JP" sz="2400"/>
              <a:t>Sung by Mandy Moore and </a:t>
            </a:r>
            <a:r>
              <a:rPr lang="af-ZA" altLang="ja-JP" sz="2400" b="0" i="0">
                <a:effectLst/>
              </a:rPr>
              <a:t>Zaccharine Levi</a:t>
            </a:r>
            <a:endParaRPr kumimoji="1" lang="en-US" altLang="ja-JP" sz="2400"/>
          </a:p>
          <a:p>
            <a:r>
              <a:rPr lang="en-US" altLang="ja-JP" sz="2400"/>
              <a:t>Emotional ballad</a:t>
            </a:r>
            <a:r>
              <a:rPr lang="ja-JP" altLang="en-US" sz="2400"/>
              <a:t> </a:t>
            </a:r>
            <a:r>
              <a:rPr lang="af-ZA" altLang="ja-JP" sz="2400" b="0" i="0">
                <a:effectLst/>
              </a:rPr>
              <a:t>plays during the scene where Rapunzel's dream comes true.</a:t>
            </a:r>
            <a:endParaRPr lang="af-ZA" altLang="ja-JP" sz="2400">
              <a:effectLst/>
            </a:endParaRPr>
          </a:p>
          <a:p>
            <a:endParaRPr kumimoji="1" lang="ja-JP" altLang="en-US" sz="2400"/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C5A4A84-F6C0-0395-583A-4DCE6CE93E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2925" y="116268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8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4F9D61-9303-40B4-9F7E-66A9B4EDC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3A87F4E-904A-520C-FBE2-0AEE41BC8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2"/>
          <a:stretch>
            <a:fillRect/>
          </a:stretch>
        </p:blipFill>
        <p:spPr>
          <a:xfrm>
            <a:off x="-54592" y="-2"/>
            <a:ext cx="12521821" cy="6858001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14" name="Overlay">
            <a:extLst>
              <a:ext uri="{FF2B5EF4-FFF2-40B4-BE49-F238E27FC236}">
                <a16:creationId xmlns:a16="http://schemas.microsoft.com/office/drawing/2014/main" id="{648D746A-0359-4EAE-8CF9-062E28169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58714" y="258715"/>
            <a:ext cx="6858000" cy="6340569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4C86972-DBDB-9228-CD40-146D5336A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1270" y="3565431"/>
            <a:ext cx="4501057" cy="2661313"/>
          </a:xfrm>
        </p:spPr>
        <p:txBody>
          <a:bodyPr anchor="b">
            <a:normAutofit/>
          </a:bodyPr>
          <a:lstStyle/>
          <a:p>
            <a:pPr algn="l"/>
            <a:r>
              <a:rPr kumimoji="1" lang="en-US" altLang="ja-JP" sz="4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Let’s listening to </a:t>
            </a:r>
            <a:br>
              <a:rPr kumimoji="1" lang="en-US" altLang="ja-JP" sz="4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ja-JP" altLang="en-US" sz="4300" b="1">
                <a:solidFill>
                  <a:srgbClr val="FFFFFF"/>
                </a:solidFill>
                <a:latin typeface="Calibri" panose="020F0502020204030204" pitchFamily="34" charset="0"/>
                <a:ea typeface="BIZ UDP明朝 Medium" panose="02020500000000000000" pitchFamily="18" charset="-128"/>
                <a:cs typeface="Calibri" panose="020F0502020204030204" pitchFamily="34" charset="0"/>
              </a:rPr>
              <a:t>「</a:t>
            </a:r>
            <a:r>
              <a:rPr kumimoji="1" lang="en-US" altLang="ja-JP" sz="43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See the Light</a:t>
            </a:r>
            <a:r>
              <a:rPr kumimoji="1" lang="ja-JP" altLang="en-US" sz="4300" b="1">
                <a:solidFill>
                  <a:srgbClr val="FFFFFF"/>
                </a:solidFill>
                <a:latin typeface="Calibri" panose="020F0502020204030204" pitchFamily="34" charset="0"/>
                <a:ea typeface="BIZ UDP明朝 Medium" panose="02020500000000000000" pitchFamily="18" charset="-128"/>
                <a:cs typeface="Calibri" panose="020F0502020204030204" pitchFamily="34" charset="0"/>
              </a:rPr>
              <a:t>」！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A55804-C9A7-A1BB-8DF4-59A5B0A7B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558" y="4814201"/>
            <a:ext cx="4501056" cy="1306820"/>
          </a:xfrm>
        </p:spPr>
        <p:txBody>
          <a:bodyPr anchor="t">
            <a:normAutofit/>
          </a:bodyPr>
          <a:lstStyle/>
          <a:p>
            <a:pPr algn="l"/>
            <a:endParaRPr lang="en-US" altLang="ja-JP" sz="2200">
              <a:solidFill>
                <a:srgbClr val="FFFFFF"/>
              </a:solidFill>
              <a:hlinkClick r:id="rId5"/>
            </a:endParaRPr>
          </a:p>
          <a:p>
            <a:pPr algn="l"/>
            <a:r>
              <a:rPr lang="en-US" altLang="ja-JP" sz="2200">
                <a:solidFill>
                  <a:srgbClr val="FFFFFF"/>
                </a:solidFill>
                <a:hlinkClick r:id="rId5"/>
              </a:rPr>
              <a:t>Mandy Moore, Zachary Levi - I See the Light (From "Tangled"/Sing-Along)</a:t>
            </a:r>
            <a:endParaRPr lang="en-US" altLang="ja-JP" sz="2200">
              <a:solidFill>
                <a:srgbClr val="FFFFFF"/>
              </a:solidFill>
            </a:endParaRPr>
          </a:p>
          <a:p>
            <a:pPr algn="l"/>
            <a:endParaRPr kumimoji="1" lang="ja-JP" altLang="en-US" sz="2200">
              <a:solidFill>
                <a:srgbClr val="FFFFFF"/>
              </a:solidFill>
            </a:endParaRPr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C4B1B58-C36B-C9EC-0FFF-59BA9AE81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90365" y="394647"/>
            <a:ext cx="1221476" cy="12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1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3D5C9B-C08E-68B0-BE57-75C1A52BD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kumimoji="1" lang="ja-JP" altLang="en-US" sz="7400"/>
              <a:t>①</a:t>
            </a:r>
            <a:r>
              <a:rPr kumimoji="1" lang="en-US" altLang="ja-JP" sz="7400" b="1"/>
              <a:t>the windows                                           </a:t>
            </a:r>
          </a:p>
          <a:p>
            <a:pPr marL="0" indent="0">
              <a:buNone/>
            </a:pPr>
            <a:r>
              <a:rPr lang="ja-JP" altLang="en-US" sz="7400"/>
              <a:t>②</a:t>
            </a:r>
            <a:r>
              <a:rPr lang="en-US" altLang="ja-JP" sz="7400" b="1"/>
              <a:t>blind</a:t>
            </a:r>
          </a:p>
          <a:p>
            <a:pPr marL="0" indent="0">
              <a:buNone/>
            </a:pPr>
            <a:r>
              <a:rPr kumimoji="1" lang="ja-JP" altLang="en-US" sz="7400"/>
              <a:t>③</a:t>
            </a:r>
            <a:r>
              <a:rPr kumimoji="1" lang="en-US" altLang="ja-JP" sz="7400" b="1"/>
              <a:t>in the starlight</a:t>
            </a:r>
          </a:p>
          <a:p>
            <a:pPr marL="0" indent="0">
              <a:buNone/>
            </a:pPr>
            <a:r>
              <a:rPr lang="ja-JP" altLang="en-US" sz="7400"/>
              <a:t>④</a:t>
            </a:r>
            <a:r>
              <a:rPr lang="en-US" altLang="ja-JP" sz="7400" b="1"/>
              <a:t>clear</a:t>
            </a:r>
          </a:p>
          <a:p>
            <a:pPr marL="0" indent="0">
              <a:buNone/>
            </a:pPr>
            <a:r>
              <a:rPr kumimoji="1" lang="ja-JP" altLang="en-US" sz="7400"/>
              <a:t>⑤</a:t>
            </a:r>
            <a:r>
              <a:rPr kumimoji="1" lang="en-US" altLang="ja-JP" sz="7400" b="1"/>
              <a:t>at last</a:t>
            </a:r>
          </a:p>
          <a:p>
            <a:pPr marL="0" indent="0">
              <a:buNone/>
            </a:pPr>
            <a:r>
              <a:rPr lang="ja-JP" altLang="en-US" sz="7400"/>
              <a:t>⑥</a:t>
            </a:r>
            <a:r>
              <a:rPr lang="en-US" altLang="ja-JP" sz="7400" b="1"/>
              <a:t>in a blur</a:t>
            </a:r>
          </a:p>
          <a:p>
            <a:pPr marL="0" indent="0">
              <a:buNone/>
            </a:pPr>
            <a:r>
              <a:rPr lang="ja-JP" altLang="en-US" sz="7400"/>
              <a:t>⑦</a:t>
            </a:r>
            <a:r>
              <a:rPr lang="en-US" altLang="ja-JP" sz="7400" b="1"/>
              <a:t>crystal clear</a:t>
            </a:r>
          </a:p>
          <a:p>
            <a:pPr marL="0" indent="0">
              <a:buNone/>
            </a:pPr>
            <a:r>
              <a:rPr lang="ja-JP" altLang="en-US" sz="7400"/>
              <a:t>⑧</a:t>
            </a:r>
            <a:r>
              <a:rPr lang="en-US" altLang="ja-JP" sz="7400" b="1"/>
              <a:t>lifted</a:t>
            </a:r>
          </a:p>
          <a:p>
            <a:pPr marL="0" indent="0">
              <a:buNone/>
            </a:pPr>
            <a:r>
              <a:rPr lang="ja-JP" altLang="en-US" sz="7400"/>
              <a:t>⑨</a:t>
            </a:r>
            <a:r>
              <a:rPr lang="en-US" altLang="ja-JP" sz="7400" b="1"/>
              <a:t>warm</a:t>
            </a:r>
          </a:p>
          <a:p>
            <a:pPr marL="0" indent="0">
              <a:buNone/>
            </a:pPr>
            <a:r>
              <a:rPr lang="ja-JP" altLang="en-US" sz="7400"/>
              <a:t>⑩</a:t>
            </a:r>
            <a:r>
              <a:rPr lang="en-US" altLang="ja-JP" sz="7400" b="1"/>
              <a:t>real</a:t>
            </a:r>
          </a:p>
          <a:p>
            <a:pPr marL="0" indent="0">
              <a:buNone/>
            </a:pPr>
            <a:r>
              <a:rPr lang="ja-JP" altLang="en-US" sz="7400"/>
              <a:t>⑪</a:t>
            </a:r>
            <a:r>
              <a:rPr lang="en-US" altLang="ja-JP" sz="7400" b="1"/>
              <a:t>bright</a:t>
            </a:r>
            <a:endParaRPr kumimoji="1" lang="ja-JP" altLang="en-US" sz="1600" b="1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F4EF861-113B-15DA-7DC7-068091191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88" y="1015133"/>
            <a:ext cx="8766411" cy="583566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A02F1E7-5EED-C900-F4CD-B1857575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292" y="139937"/>
            <a:ext cx="10569054" cy="1325563"/>
          </a:xfrm>
        </p:spPr>
        <p:txBody>
          <a:bodyPr>
            <a:normAutofit/>
          </a:bodyPr>
          <a:lstStyle/>
          <a:p>
            <a:r>
              <a:rPr kumimoji="1" lang="en-US" altLang="ja-JP" sz="5400" b="1">
                <a:solidFill>
                  <a:srgbClr val="7030A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Check your answers</a:t>
            </a:r>
            <a:r>
              <a:rPr kumimoji="1" lang="ja-JP" altLang="en-US" sz="5400" b="1">
                <a:solidFill>
                  <a:srgbClr val="7030A0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！！</a:t>
            </a:r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AA2726C-52A6-70C1-169B-E5DF5B73E3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3722" y="497917"/>
            <a:ext cx="517215" cy="5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6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4C3220-B33F-DB9C-48A1-74F53325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6600" b="1">
                <a:solidFill>
                  <a:srgbClr val="7030A0"/>
                </a:solidFill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Quiz</a:t>
            </a:r>
            <a:r>
              <a:rPr kumimoji="1" lang="ja-JP" altLang="en-US" sz="6600" b="1">
                <a:solidFill>
                  <a:srgbClr val="7030A0"/>
                </a:solidFill>
                <a:latin typeface="Cascadia Code SemiBold" panose="020B0609020000020004" pitchFamily="49" charset="0"/>
                <a:ea typeface="BIZ UDP明朝 Medium" panose="02020500000000000000" pitchFamily="18" charset="-128"/>
                <a:cs typeface="Cascadia Code SemiBold" panose="020B0609020000020004" pitchFamily="49" charset="0"/>
              </a:rPr>
              <a:t>！！！！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147957-8479-A26E-F309-60599782E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4" y="1825624"/>
            <a:ext cx="10289275" cy="5134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/>
              <a:t>①</a:t>
            </a:r>
            <a:r>
              <a:rPr kumimoji="1" lang="en-US" altLang="ja-JP"/>
              <a:t>How </a:t>
            </a:r>
            <a:r>
              <a:rPr kumimoji="1" lang="en-US" altLang="ja-JP" b="1">
                <a:solidFill>
                  <a:srgbClr val="7030A0"/>
                </a:solidFill>
              </a:rPr>
              <a:t>long</a:t>
            </a:r>
            <a:r>
              <a:rPr kumimoji="1" lang="en-US" altLang="ja-JP"/>
              <a:t> is Rapunzel’s hair?</a:t>
            </a:r>
          </a:p>
          <a:p>
            <a:pPr marL="0" indent="0">
              <a:buNone/>
            </a:pPr>
            <a:r>
              <a:rPr lang="en-US" altLang="ja-JP"/>
              <a:t> </a:t>
            </a:r>
            <a:endParaRPr kumimoji="1" lang="en-US" altLang="ja-JP"/>
          </a:p>
          <a:p>
            <a:pPr marL="0" indent="0">
              <a:buNone/>
            </a:pPr>
            <a:r>
              <a:rPr kumimoji="1" lang="ja-JP" altLang="en-US"/>
              <a:t>②</a:t>
            </a:r>
            <a:r>
              <a:rPr kumimoji="1" lang="en-US" altLang="ja-JP"/>
              <a:t>Flynn Rider is character in Rapunzel.</a:t>
            </a:r>
          </a:p>
          <a:p>
            <a:pPr marL="0" indent="0">
              <a:buNone/>
            </a:pPr>
            <a:r>
              <a:rPr lang="en-US" altLang="ja-JP"/>
              <a:t>   But Flynn Rider is not his real name.</a:t>
            </a:r>
          </a:p>
          <a:p>
            <a:pPr marL="0" indent="0">
              <a:buNone/>
            </a:pPr>
            <a:r>
              <a:rPr kumimoji="1" lang="en-US" altLang="ja-JP"/>
              <a:t>   What is </a:t>
            </a:r>
            <a:r>
              <a:rPr kumimoji="1" lang="en-US" altLang="ja-JP" b="1">
                <a:solidFill>
                  <a:srgbClr val="7030A0"/>
                </a:solidFill>
              </a:rPr>
              <a:t>his real name</a:t>
            </a:r>
            <a:r>
              <a:rPr kumimoji="1" lang="en-US" altLang="ja-JP"/>
              <a:t>?</a:t>
            </a:r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ja-JP" altLang="en-US"/>
              <a:t>③</a:t>
            </a:r>
            <a:r>
              <a:rPr lang="en-US" altLang="ja-JP"/>
              <a:t>What </a:t>
            </a:r>
            <a:r>
              <a:rPr lang="en-US" altLang="ja-JP" b="1">
                <a:solidFill>
                  <a:srgbClr val="7030A0"/>
                </a:solidFill>
              </a:rPr>
              <a:t>book</a:t>
            </a:r>
            <a:r>
              <a:rPr lang="en-US" altLang="ja-JP"/>
              <a:t> is the original story of Rapunzel in?</a:t>
            </a:r>
          </a:p>
          <a:p>
            <a:pPr marL="0" indent="0">
              <a:buNone/>
            </a:pPr>
            <a:r>
              <a:rPr kumimoji="1" lang="en-US" altLang="ja-JP" sz="1800">
                <a:hlinkClick r:id="rId4"/>
              </a:rPr>
              <a:t>https://share.google/a7YONBvh3m2NY26Rp</a:t>
            </a:r>
            <a:endParaRPr kumimoji="1" lang="en-US" altLang="ja-JP" sz="1800"/>
          </a:p>
          <a:p>
            <a:pPr marL="0" indent="0">
              <a:buNone/>
            </a:pPr>
            <a:r>
              <a:rPr kumimoji="1" lang="en-US" altLang="ja-JP" sz="1800">
                <a:hlinkClick r:id="rId5"/>
              </a:rPr>
              <a:t>https://share.google/OJX9I5opkmyOFGeRj</a:t>
            </a:r>
            <a:endParaRPr kumimoji="1" lang="en-US" altLang="ja-JP" sz="1800"/>
          </a:p>
          <a:p>
            <a:pPr marL="0" indent="0">
              <a:buNone/>
            </a:pPr>
            <a:r>
              <a:rPr kumimoji="1" lang="en-US" altLang="ja-JP" sz="1800">
                <a:hlinkClick r:id="rId6"/>
              </a:rPr>
              <a:t>https://share.google/0QcAXh2046iIKZXMp</a:t>
            </a:r>
            <a:endParaRPr kumimoji="1" lang="en-US" altLang="ja-JP" sz="1800"/>
          </a:p>
          <a:p>
            <a:pPr marL="0" indent="0">
              <a:buNone/>
            </a:pPr>
            <a:endParaRPr kumimoji="1" lang="en-US" altLang="ja-JP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326610-F23E-B3E5-5E2C-7232889348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206" y="54591"/>
            <a:ext cx="4906215" cy="4797188"/>
          </a:xfrm>
          <a:prstGeom prst="rect">
            <a:avLst/>
          </a:prstGeom>
        </p:spPr>
      </p:pic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E3E189B-61D5-282E-EA1C-1DA8B1BF0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81196" y="5328314"/>
            <a:ext cx="779059" cy="77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1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31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DF90D4-98E5-287A-9469-578B17C5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b="1">
                <a:solidFill>
                  <a:srgbClr val="7030A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Check your answer!!</a:t>
            </a:r>
            <a:endParaRPr kumimoji="1" lang="ja-JP" altLang="en-US" sz="5400" b="1">
              <a:solidFill>
                <a:srgbClr val="7030A0"/>
              </a:solidFill>
              <a:latin typeface="Cascadia Code" panose="020B0609020000020004" pitchFamily="49" charset="0"/>
              <a:ea typeface="BIZ UDP明朝 Medium" panose="02020500000000000000" pitchFamily="18" charset="-128"/>
              <a:cs typeface="Cascadia Code" panose="020B0609020000020004" pitchFamily="49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32A4E9-95DD-7BCA-2C51-06CD5269B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①</a:t>
            </a:r>
            <a:r>
              <a:rPr lang="en-US" altLang="ja-JP"/>
              <a:t>Her hair is about </a:t>
            </a:r>
            <a:r>
              <a:rPr lang="en-US" altLang="ja-JP" b="1">
                <a:solidFill>
                  <a:srgbClr val="7030A0"/>
                </a:solidFill>
              </a:rPr>
              <a:t>21 meters long</a:t>
            </a:r>
            <a:r>
              <a:rPr lang="en-US" altLang="ja-JP"/>
              <a:t>.</a:t>
            </a:r>
          </a:p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ja-JP" altLang="en-US"/>
              <a:t>②</a:t>
            </a:r>
            <a:r>
              <a:rPr lang="en-US" altLang="ja-JP"/>
              <a:t>His real name is </a:t>
            </a:r>
            <a:r>
              <a:rPr lang="en-US" altLang="ja-JP" b="1">
                <a:solidFill>
                  <a:srgbClr val="7030A0"/>
                </a:solidFill>
              </a:rPr>
              <a:t>Eugene Fitzherbert</a:t>
            </a:r>
            <a:r>
              <a:rPr lang="en-US" altLang="ja-JP"/>
              <a:t>.</a:t>
            </a:r>
          </a:p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ja-JP" altLang="en-US"/>
              <a:t>③</a:t>
            </a:r>
            <a:r>
              <a:rPr lang="en-US" altLang="ja-JP"/>
              <a:t>Rapunzel is included in </a:t>
            </a:r>
            <a:r>
              <a:rPr lang="en-US" altLang="ja-JP" b="1">
                <a:solidFill>
                  <a:srgbClr val="7030A0"/>
                </a:solidFill>
              </a:rPr>
              <a:t>the Grimm’s Fairy Tales</a:t>
            </a:r>
            <a:r>
              <a:rPr lang="en-US" altLang="ja-JP"/>
              <a:t>.</a:t>
            </a:r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3ABB22B-8562-D250-9D07-CE4E0D2EB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6" y="1467135"/>
            <a:ext cx="4062854" cy="28752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C0730A2-923F-9603-71E5-1D8D35F59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632" y="4342385"/>
            <a:ext cx="3239580" cy="2469069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7E17CF5-FF64-B65F-8CBA-8C8F8988D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78449" y="468207"/>
            <a:ext cx="620973" cy="62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0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19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5710B6-AE19-0EF2-CB10-A366D088C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>
                <a:solidFill>
                  <a:srgbClr val="7030A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Let’s practice the key phrase’s pronunciation!</a:t>
            </a:r>
            <a:endParaRPr kumimoji="1" lang="ja-JP" altLang="en-US" b="1">
              <a:solidFill>
                <a:srgbClr val="7030A0"/>
              </a:solidFill>
              <a:latin typeface="Cascadia Code" panose="020B0609020000020004" pitchFamily="49" charset="0"/>
              <a:ea typeface="BIZ UDP明朝 Medium" panose="02020500000000000000" pitchFamily="18" charset="-128"/>
              <a:cs typeface="Cascadia Code" panose="020B0609020000020004" pitchFamily="49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946AD4-8355-4A56-08BE-3330BDA5E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ja-JP" altLang="en-US"/>
              <a:t>①</a:t>
            </a:r>
            <a:r>
              <a:rPr lang="en-US" altLang="ja-JP"/>
              <a:t>And   a(t)   last I see the light</a:t>
            </a:r>
          </a:p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ja-JP" altLang="en-US"/>
              <a:t>②</a:t>
            </a:r>
            <a:r>
              <a:rPr lang="en-US" altLang="ja-JP"/>
              <a:t>An(d) it’s warm and real an(d) bright.</a:t>
            </a:r>
          </a:p>
          <a:p>
            <a:pPr marL="0" indent="0">
              <a:buNone/>
            </a:pPr>
            <a:r>
              <a:rPr kumimoji="1" lang="en-US" altLang="ja-JP"/>
              <a:t> </a:t>
            </a:r>
            <a:endParaRPr lang="en-US" altLang="ja-JP"/>
          </a:p>
          <a:p>
            <a:pPr marL="0" indent="0">
              <a:buNone/>
            </a:pPr>
            <a:r>
              <a:rPr lang="ja-JP" altLang="en-US"/>
              <a:t>③</a:t>
            </a:r>
            <a:r>
              <a:rPr lang="en-US" altLang="ja-JP"/>
              <a:t>Now </a:t>
            </a:r>
            <a:r>
              <a:rPr lang="en-US" altLang="ja-JP" err="1"/>
              <a:t>tha</a:t>
            </a:r>
            <a:r>
              <a:rPr lang="en-US" altLang="ja-JP"/>
              <a:t> (t)  I see you </a:t>
            </a:r>
          </a:p>
          <a:p>
            <a:pPr marL="0" indent="0">
              <a:buNone/>
            </a:pPr>
            <a:endParaRPr lang="en-US" altLang="ja-JP"/>
          </a:p>
          <a:p>
            <a:pPr marL="0" indent="0">
              <a:buNone/>
            </a:pPr>
            <a:r>
              <a:rPr lang="en-US" altLang="ja-JP" sz="1600">
                <a:hlinkClick r:id="rId4"/>
              </a:rPr>
              <a:t>https://share.google/a3KE1HK6HYiCja1bx</a:t>
            </a:r>
            <a:endParaRPr lang="en-US" altLang="ja-JP" sz="1600"/>
          </a:p>
          <a:p>
            <a:pPr marL="0" indent="0">
              <a:buNone/>
            </a:pPr>
            <a:endParaRPr lang="en-US" altLang="ja-JP" sz="16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インク 3">
                <a:extLst>
                  <a:ext uri="{FF2B5EF4-FFF2-40B4-BE49-F238E27FC236}">
                    <a16:creationId xmlns:a16="http://schemas.microsoft.com/office/drawing/2014/main" id="{88966001-3DEB-7D0D-C125-3C1998E7F87F}"/>
                  </a:ext>
                </a:extLst>
              </p14:cNvPr>
              <p14:cNvContentPartPr/>
              <p14:nvPr/>
            </p14:nvContentPartPr>
            <p14:xfrm>
              <a:off x="1602532" y="2326202"/>
              <a:ext cx="828360" cy="514440"/>
            </p14:xfrm>
          </p:contentPart>
        </mc:Choice>
        <mc:Fallback>
          <p:pic>
            <p:nvPicPr>
              <p:cNvPr id="4" name="インク 3">
                <a:extLst>
                  <a:ext uri="{FF2B5EF4-FFF2-40B4-BE49-F238E27FC236}">
                    <a16:creationId xmlns:a16="http://schemas.microsoft.com/office/drawing/2014/main" id="{88966001-3DEB-7D0D-C125-3C1998E7F8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6415" y="2320082"/>
                <a:ext cx="840595" cy="5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インク 4">
                <a:extLst>
                  <a:ext uri="{FF2B5EF4-FFF2-40B4-BE49-F238E27FC236}">
                    <a16:creationId xmlns:a16="http://schemas.microsoft.com/office/drawing/2014/main" id="{A65754A3-0AC2-AD0B-45B6-C88BAB0E3505}"/>
                  </a:ext>
                </a:extLst>
              </p14:cNvPr>
              <p14:cNvContentPartPr/>
              <p14:nvPr/>
            </p14:nvContentPartPr>
            <p14:xfrm>
              <a:off x="4626564" y="3667331"/>
              <a:ext cx="410400" cy="519120"/>
            </p14:xfrm>
          </p:contentPart>
        </mc:Choice>
        <mc:Fallback>
          <p:pic>
            <p:nvPicPr>
              <p:cNvPr id="5" name="インク 4">
                <a:extLst>
                  <a:ext uri="{FF2B5EF4-FFF2-40B4-BE49-F238E27FC236}">
                    <a16:creationId xmlns:a16="http://schemas.microsoft.com/office/drawing/2014/main" id="{A65754A3-0AC2-AD0B-45B6-C88BAB0E35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20444" y="3661215"/>
                <a:ext cx="422640" cy="531352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図 7">
            <a:extLst>
              <a:ext uri="{FF2B5EF4-FFF2-40B4-BE49-F238E27FC236}">
                <a16:creationId xmlns:a16="http://schemas.microsoft.com/office/drawing/2014/main" id="{2170D644-4D0D-AD84-8F9B-17676C39BF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534" y="2482778"/>
            <a:ext cx="5646886" cy="4351338"/>
          </a:xfrm>
          <a:prstGeom prst="rect">
            <a:avLst/>
          </a:prstGeom>
        </p:spPr>
      </p:pic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CEB6825-2CFD-A9C2-199B-2D61C213A1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10633" y="1240331"/>
            <a:ext cx="778934" cy="77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9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5F66895-645B-78EF-7916-AB9BF25E0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7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769FE1F-FFD6-EFF4-0C49-F1543438B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3752" y="2284654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br>
              <a:rPr kumimoji="1" lang="en-US" altLang="ja-JP" sz="5200" b="1">
                <a:solidFill>
                  <a:srgbClr val="FFFFFF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</a:br>
            <a:r>
              <a:rPr kumimoji="1" lang="en-US" altLang="ja-JP" sz="5200" b="1">
                <a:solidFill>
                  <a:srgbClr val="FFFFFF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Thank you for your attention!</a:t>
            </a:r>
            <a:br>
              <a:rPr kumimoji="1" lang="en-US" altLang="ja-JP" sz="5200" b="1">
                <a:solidFill>
                  <a:srgbClr val="FFFFFF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</a:br>
            <a:endParaRPr kumimoji="1" lang="ja-JP" altLang="en-US" sz="5200" b="1">
              <a:solidFill>
                <a:srgbClr val="FFFFFF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DDB194-683B-9E98-44F2-DEBA6C4FE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kumimoji="1" lang="ja-JP" altLang="en-US">
              <a:solidFill>
                <a:srgbClr val="FFFFFF"/>
              </a:solidFill>
            </a:endParaRPr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623D8BE-E141-7AB0-2FE6-09237011EB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0458" y="3328916"/>
            <a:ext cx="655093" cy="65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2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TM03090430[[fn=縞模様]]</Template>
  <TotalTime>0</TotalTime>
  <Words>535</Words>
  <Application>Microsoft Office PowerPoint</Application>
  <PresentationFormat>ワイド画面</PresentationFormat>
  <Paragraphs>87</Paragraphs>
  <Slides>15</Slides>
  <Notes>0</Notes>
  <HiddenSlides>0</HiddenSlides>
  <MMClips>12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7" baseType="lpstr">
      <vt:lpstr>.AppleSystemUIFont</vt:lpstr>
      <vt:lpstr>BIZ UDP明朝 Medium</vt:lpstr>
      <vt:lpstr>Hiragino Kaku Gothic Pro W3</vt:lpstr>
      <vt:lpstr>Hiragino Mincho ProN W3</vt:lpstr>
      <vt:lpstr>UICTFontTextStyleBody</vt:lpstr>
      <vt:lpstr>ヒラギノ角ゴ Pro W3</vt:lpstr>
      <vt:lpstr>Arial</vt:lpstr>
      <vt:lpstr>Calibri</vt:lpstr>
      <vt:lpstr>Calibri Light</vt:lpstr>
      <vt:lpstr>Cascadia Code</vt:lpstr>
      <vt:lpstr>Cascadia Code SemiBold</vt:lpstr>
      <vt:lpstr>Office テーマ</vt:lpstr>
      <vt:lpstr>“I See the Light”</vt:lpstr>
      <vt:lpstr>PowerPoint プレゼンテーション</vt:lpstr>
      <vt:lpstr>PowerPoint プレゼンテーション</vt:lpstr>
      <vt:lpstr>Charming lyrics🎶</vt:lpstr>
      <vt:lpstr>Do you know the movie “Tangled”❓ </vt:lpstr>
      <vt:lpstr>PowerPoint プレゼンテーション</vt:lpstr>
      <vt:lpstr>Rapunzel</vt:lpstr>
      <vt:lpstr>PowerPoint プレゼンテーション</vt:lpstr>
      <vt:lpstr>About this song</vt:lpstr>
      <vt:lpstr>Let’s listening to  「I See the Light」！</vt:lpstr>
      <vt:lpstr>Check your answers！！</vt:lpstr>
      <vt:lpstr>Quiz！！！！</vt:lpstr>
      <vt:lpstr>Check your answer!!</vt:lpstr>
      <vt:lpstr>Let’s practice the key phrase’s pronunciation!</vt:lpstr>
      <vt:lpstr> Thank you for your attention!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真美子 目黒</dc:creator>
  <cp:lastModifiedBy>真美子 目黒</cp:lastModifiedBy>
  <cp:revision>1</cp:revision>
  <dcterms:created xsi:type="dcterms:W3CDTF">2025-08-29T05:43:40Z</dcterms:created>
  <dcterms:modified xsi:type="dcterms:W3CDTF">2025-09-01T05:48:49Z</dcterms:modified>
</cp:coreProperties>
</file>