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1" r:id="rId7"/>
    <p:sldId id="262" r:id="rId8"/>
    <p:sldId id="270" r:id="rId9"/>
    <p:sldId id="271" r:id="rId10"/>
    <p:sldId id="264" r:id="rId11"/>
    <p:sldId id="268" r:id="rId12"/>
  </p:sldIdLst>
  <p:sldSz cx="18288000" cy="10287000"/>
  <p:notesSz cx="6858000" cy="9144000"/>
  <p:embeddedFontLst>
    <p:embeddedFont>
      <p:font typeface="ＭＳ Ｐゴシック" panose="020B0600070205080204" pitchFamily="50" charset="-128"/>
      <p:regular r:id="rId13"/>
    </p:embeddedFont>
    <p:embeddedFont>
      <p:font typeface="Nefelibata Sans" panose="020B0600070205080204" charset="0"/>
      <p:regular r:id="rId14"/>
    </p:embeddedFont>
    <p:embeddedFont>
      <p:font typeface="อีฟดอวอิ้ง" panose="020B0600070205080204" charset="-3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9464"/>
    <a:srgbClr val="DB5F6E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CC05CE-0272-4EF6-B889-3D81B81DB9F6}" v="131" dt="2024-09-02T04:38:11.480"/>
    <p1510:client id="{65FDAE6C-05A8-4DEF-B126-11F646F14E4E}" v="15" dt="2024-09-01T17:56:09.506"/>
    <p1510:client id="{C81AE660-1A90-714F-9BB8-92E424FF605B}" v="12" dt="2024-09-02T04:46:01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6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audio" Target="../media/media1.m4a"/><Relationship Id="rId16" Type="http://schemas.openxmlformats.org/officeDocument/2006/relationships/image" Target="../media/image13.png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0.svg"/><Relationship Id="rId18" Type="http://schemas.openxmlformats.org/officeDocument/2006/relationships/image" Target="../media/image21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svg"/><Relationship Id="rId12" Type="http://schemas.openxmlformats.org/officeDocument/2006/relationships/image" Target="../media/image9.png"/><Relationship Id="rId17" Type="http://schemas.openxmlformats.org/officeDocument/2006/relationships/image" Target="../media/image6.svg"/><Relationship Id="rId2" Type="http://schemas.openxmlformats.org/officeDocument/2006/relationships/audio" Target="../media/media2.m4a"/><Relationship Id="rId16" Type="http://schemas.openxmlformats.org/officeDocument/2006/relationships/image" Target="../media/image5.png"/><Relationship Id="rId20" Type="http://schemas.openxmlformats.org/officeDocument/2006/relationships/image" Target="../media/image15.png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11" Type="http://schemas.openxmlformats.org/officeDocument/2006/relationships/image" Target="../media/image19.svg"/><Relationship Id="rId5" Type="http://schemas.openxmlformats.org/officeDocument/2006/relationships/image" Target="../media/image17.svg"/><Relationship Id="rId15" Type="http://schemas.openxmlformats.org/officeDocument/2006/relationships/image" Target="../media/image20.svg"/><Relationship Id="rId10" Type="http://schemas.openxmlformats.org/officeDocument/2006/relationships/image" Target="../media/image18.png"/><Relationship Id="rId19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4.sv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0.sv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36.svg"/><Relationship Id="rId7" Type="http://schemas.openxmlformats.org/officeDocument/2006/relationships/image" Target="../media/image26.svg"/><Relationship Id="rId12" Type="http://schemas.openxmlformats.org/officeDocument/2006/relationships/image" Target="../media/image29.png"/><Relationship Id="rId17" Type="http://schemas.openxmlformats.org/officeDocument/2006/relationships/image" Target="../media/image32.svg"/><Relationship Id="rId2" Type="http://schemas.openxmlformats.org/officeDocument/2006/relationships/audio" Target="../media/media3.m4a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microsoft.com/office/2007/relationships/media" Target="../media/media3.m4a"/><Relationship Id="rId6" Type="http://schemas.openxmlformats.org/officeDocument/2006/relationships/image" Target="../media/image25.png"/><Relationship Id="rId11" Type="http://schemas.openxmlformats.org/officeDocument/2006/relationships/image" Target="../media/image28.svg"/><Relationship Id="rId5" Type="http://schemas.openxmlformats.org/officeDocument/2006/relationships/image" Target="../media/image24.svg"/><Relationship Id="rId15" Type="http://schemas.openxmlformats.org/officeDocument/2006/relationships/image" Target="../media/image12.svg"/><Relationship Id="rId23" Type="http://schemas.openxmlformats.org/officeDocument/2006/relationships/image" Target="../media/image15.png"/><Relationship Id="rId10" Type="http://schemas.openxmlformats.org/officeDocument/2006/relationships/image" Target="../media/image27.png"/><Relationship Id="rId19" Type="http://schemas.openxmlformats.org/officeDocument/2006/relationships/image" Target="../media/image34.svg"/><Relationship Id="rId4" Type="http://schemas.openxmlformats.org/officeDocument/2006/relationships/image" Target="../media/image23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hyperlink" Target="https://www.youtube.com/watch?v=GrKQvyXpNgc&amp;list=RDGrKQvyXpNgc&amp;start_radio=1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7.png"/><Relationship Id="rId5" Type="http://schemas.openxmlformats.org/officeDocument/2006/relationships/image" Target="../media/image8.svg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10" Type="http://schemas.openxmlformats.org/officeDocument/2006/relationships/image" Target="../media/image15.png"/><Relationship Id="rId4" Type="http://schemas.openxmlformats.org/officeDocument/2006/relationships/image" Target="../media/image37.png"/><Relationship Id="rId9" Type="http://schemas.openxmlformats.org/officeDocument/2006/relationships/hyperlink" Target="https://www.pngall.com/taylor-swift-png/download/10729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6.svg"/><Relationship Id="rId1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svg"/><Relationship Id="rId12" Type="http://schemas.openxmlformats.org/officeDocument/2006/relationships/image" Target="../media/image45.png"/><Relationship Id="rId17" Type="http://schemas.openxmlformats.org/officeDocument/2006/relationships/image" Target="../media/image10.svg"/><Relationship Id="rId2" Type="http://schemas.openxmlformats.org/officeDocument/2006/relationships/audio" Target="../media/media6.m4a"/><Relationship Id="rId16" Type="http://schemas.openxmlformats.org/officeDocument/2006/relationships/image" Target="../media/image9.png"/><Relationship Id="rId20" Type="http://schemas.openxmlformats.org/officeDocument/2006/relationships/image" Target="../media/image15.png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11" Type="http://schemas.openxmlformats.org/officeDocument/2006/relationships/image" Target="../media/image44.svg"/><Relationship Id="rId5" Type="http://schemas.openxmlformats.org/officeDocument/2006/relationships/image" Target="../media/image42.sv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19" Type="http://schemas.openxmlformats.org/officeDocument/2006/relationships/hyperlink" Target="https://en.wikipedia.org/wiki/Lover_(Taylor_Swift_album)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20.sv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svg"/><Relationship Id="rId12" Type="http://schemas.openxmlformats.org/officeDocument/2006/relationships/image" Target="../media/image52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9.png"/><Relationship Id="rId11" Type="http://schemas.openxmlformats.org/officeDocument/2006/relationships/image" Target="../media/image10.svg"/><Relationship Id="rId5" Type="http://schemas.openxmlformats.org/officeDocument/2006/relationships/image" Target="../media/image38.svg"/><Relationship Id="rId10" Type="http://schemas.openxmlformats.org/officeDocument/2006/relationships/image" Target="../media/image9.png"/><Relationship Id="rId4" Type="http://schemas.openxmlformats.org/officeDocument/2006/relationships/image" Target="../media/image37.png"/><Relationship Id="rId9" Type="http://schemas.openxmlformats.org/officeDocument/2006/relationships/image" Target="../media/image5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53.png"/><Relationship Id="rId18" Type="http://schemas.openxmlformats.org/officeDocument/2006/relationships/image" Target="../media/image6.svg"/><Relationship Id="rId3" Type="http://schemas.openxmlformats.org/officeDocument/2006/relationships/audio" Target="../media/media8.m4a"/><Relationship Id="rId7" Type="http://schemas.openxmlformats.org/officeDocument/2006/relationships/image" Target="../media/image37.png"/><Relationship Id="rId12" Type="http://schemas.openxmlformats.org/officeDocument/2006/relationships/image" Target="../media/image10.svg"/><Relationship Id="rId17" Type="http://schemas.openxmlformats.org/officeDocument/2006/relationships/image" Target="../media/image5.png"/><Relationship Id="rId2" Type="http://schemas.microsoft.com/office/2007/relationships/media" Target="../media/media8.m4a"/><Relationship Id="rId16" Type="http://schemas.openxmlformats.org/officeDocument/2006/relationships/image" Target="../media/image56.svg"/><Relationship Id="rId20" Type="http://schemas.openxmlformats.org/officeDocument/2006/relationships/image" Target="../media/image15.png"/><Relationship Id="rId1" Type="http://schemas.openxmlformats.org/officeDocument/2006/relationships/video" Target="https://www.youtube.com/embed/GrKQvyXpNgc?feature=oembed" TargetMode="External"/><Relationship Id="rId6" Type="http://schemas.openxmlformats.org/officeDocument/2006/relationships/image" Target="../media/image51.svg"/><Relationship Id="rId11" Type="http://schemas.openxmlformats.org/officeDocument/2006/relationships/image" Target="../media/image9.png"/><Relationship Id="rId5" Type="http://schemas.openxmlformats.org/officeDocument/2006/relationships/image" Target="../media/image50.png"/><Relationship Id="rId15" Type="http://schemas.openxmlformats.org/officeDocument/2006/relationships/image" Target="../media/image55.png"/><Relationship Id="rId10" Type="http://schemas.openxmlformats.org/officeDocument/2006/relationships/image" Target="../media/image40.svg"/><Relationship Id="rId19" Type="http://schemas.openxmlformats.org/officeDocument/2006/relationships/image" Target="../media/image57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9.png"/><Relationship Id="rId14" Type="http://schemas.openxmlformats.org/officeDocument/2006/relationships/image" Target="../media/image5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4.sv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svg"/><Relationship Id="rId12" Type="http://schemas.openxmlformats.org/officeDocument/2006/relationships/image" Target="../media/image53.png"/><Relationship Id="rId17" Type="http://schemas.openxmlformats.org/officeDocument/2006/relationships/image" Target="../media/image6.svg"/><Relationship Id="rId2" Type="http://schemas.openxmlformats.org/officeDocument/2006/relationships/audio" Target="../media/media9.m4a"/><Relationship Id="rId16" Type="http://schemas.openxmlformats.org/officeDocument/2006/relationships/image" Target="../media/image5.png"/><Relationship Id="rId1" Type="http://schemas.microsoft.com/office/2007/relationships/media" Target="../media/media9.m4a"/><Relationship Id="rId6" Type="http://schemas.openxmlformats.org/officeDocument/2006/relationships/image" Target="../media/image37.png"/><Relationship Id="rId11" Type="http://schemas.openxmlformats.org/officeDocument/2006/relationships/image" Target="../media/image10.svg"/><Relationship Id="rId5" Type="http://schemas.openxmlformats.org/officeDocument/2006/relationships/image" Target="../media/image51.svg"/><Relationship Id="rId15" Type="http://schemas.openxmlformats.org/officeDocument/2006/relationships/image" Target="../media/image56.svg"/><Relationship Id="rId10" Type="http://schemas.openxmlformats.org/officeDocument/2006/relationships/image" Target="../media/image9.png"/><Relationship Id="rId4" Type="http://schemas.openxmlformats.org/officeDocument/2006/relationships/image" Target="../media/image50.png"/><Relationship Id="rId9" Type="http://schemas.openxmlformats.org/officeDocument/2006/relationships/image" Target="../media/image40.svg"/><Relationship Id="rId1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6.svg"/><Relationship Id="rId18" Type="http://schemas.openxmlformats.org/officeDocument/2006/relationships/image" Target="../media/image66.png"/><Relationship Id="rId26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56.svg"/><Relationship Id="rId7" Type="http://schemas.openxmlformats.org/officeDocument/2006/relationships/image" Target="../media/image61.svg"/><Relationship Id="rId12" Type="http://schemas.openxmlformats.org/officeDocument/2006/relationships/image" Target="../media/image35.png"/><Relationship Id="rId17" Type="http://schemas.openxmlformats.org/officeDocument/2006/relationships/image" Target="../media/image65.svg"/><Relationship Id="rId25" Type="http://schemas.openxmlformats.org/officeDocument/2006/relationships/image" Target="../media/image44.svg"/><Relationship Id="rId33" Type="http://schemas.openxmlformats.org/officeDocument/2006/relationships/image" Target="../media/image15.png"/><Relationship Id="rId2" Type="http://schemas.openxmlformats.org/officeDocument/2006/relationships/audio" Target="../media/media10.m4a"/><Relationship Id="rId16" Type="http://schemas.openxmlformats.org/officeDocument/2006/relationships/image" Target="../media/image64.png"/><Relationship Id="rId20" Type="http://schemas.openxmlformats.org/officeDocument/2006/relationships/image" Target="../media/image55.png"/><Relationship Id="rId29" Type="http://schemas.openxmlformats.org/officeDocument/2006/relationships/image" Target="../media/image71.svg"/><Relationship Id="rId1" Type="http://schemas.microsoft.com/office/2007/relationships/media" Target="../media/media10.m4a"/><Relationship Id="rId6" Type="http://schemas.openxmlformats.org/officeDocument/2006/relationships/image" Target="../media/image60.png"/><Relationship Id="rId11" Type="http://schemas.openxmlformats.org/officeDocument/2006/relationships/image" Target="../media/image10.svg"/><Relationship Id="rId24" Type="http://schemas.openxmlformats.org/officeDocument/2006/relationships/image" Target="../media/image43.png"/><Relationship Id="rId32" Type="http://schemas.openxmlformats.org/officeDocument/2006/relationships/image" Target="../media/image74.jpeg"/><Relationship Id="rId5" Type="http://schemas.openxmlformats.org/officeDocument/2006/relationships/image" Target="../media/image59.svg"/><Relationship Id="rId15" Type="http://schemas.openxmlformats.org/officeDocument/2006/relationships/image" Target="../media/image63.svg"/><Relationship Id="rId23" Type="http://schemas.openxmlformats.org/officeDocument/2006/relationships/image" Target="../media/image69.svg"/><Relationship Id="rId28" Type="http://schemas.openxmlformats.org/officeDocument/2006/relationships/image" Target="../media/image70.png"/><Relationship Id="rId10" Type="http://schemas.openxmlformats.org/officeDocument/2006/relationships/image" Target="../media/image9.png"/><Relationship Id="rId19" Type="http://schemas.openxmlformats.org/officeDocument/2006/relationships/image" Target="../media/image67.svg"/><Relationship Id="rId31" Type="http://schemas.openxmlformats.org/officeDocument/2006/relationships/image" Target="../media/image73.svg"/><Relationship Id="rId4" Type="http://schemas.openxmlformats.org/officeDocument/2006/relationships/image" Target="../media/image58.png"/><Relationship Id="rId9" Type="http://schemas.openxmlformats.org/officeDocument/2006/relationships/image" Target="../media/image20.svg"/><Relationship Id="rId14" Type="http://schemas.openxmlformats.org/officeDocument/2006/relationships/image" Target="../media/image62.png"/><Relationship Id="rId22" Type="http://schemas.openxmlformats.org/officeDocument/2006/relationships/image" Target="../media/image68.png"/><Relationship Id="rId27" Type="http://schemas.openxmlformats.org/officeDocument/2006/relationships/image" Target="../media/image6.svg"/><Relationship Id="rId30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sv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5.png"/><Relationship Id="rId17" Type="http://schemas.openxmlformats.org/officeDocument/2006/relationships/image" Target="../media/image10.svg"/><Relationship Id="rId2" Type="http://schemas.openxmlformats.org/officeDocument/2006/relationships/audio" Target="../media/media11.m4a"/><Relationship Id="rId16" Type="http://schemas.openxmlformats.org/officeDocument/2006/relationships/image" Target="../media/image9.png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11" Type="http://schemas.openxmlformats.org/officeDocument/2006/relationships/image" Target="../media/image76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5.png"/><Relationship Id="rId4" Type="http://schemas.openxmlformats.org/officeDocument/2006/relationships/image" Target="../media/image1.png"/><Relationship Id="rId9" Type="http://schemas.openxmlformats.org/officeDocument/2006/relationships/image" Target="../media/image14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579133"/>
            <a:ext cx="18288000" cy="6723690"/>
            <a:chOff x="0" y="0"/>
            <a:chExt cx="24384000" cy="89649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312136"/>
            </a:xfrm>
            <a:custGeom>
              <a:avLst/>
              <a:gdLst/>
              <a:ahLst/>
              <a:cxnLst/>
              <a:rect l="l" t="t" r="r" b="b"/>
              <a:pathLst>
                <a:path w="24384000" h="7312136">
                  <a:moveTo>
                    <a:pt x="0" y="0"/>
                  </a:moveTo>
                  <a:lnTo>
                    <a:pt x="24384000" y="0"/>
                  </a:lnTo>
                  <a:lnTo>
                    <a:pt x="24384000" y="7312136"/>
                  </a:lnTo>
                  <a:lnTo>
                    <a:pt x="0" y="731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64917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829131"/>
              <a:ext cx="24384000" cy="8135789"/>
            </a:xfrm>
            <a:custGeom>
              <a:avLst/>
              <a:gdLst/>
              <a:ahLst/>
              <a:cxnLst/>
              <a:rect l="l" t="t" r="r" b="b"/>
              <a:pathLst>
                <a:path w="24384000" h="8135789">
                  <a:moveTo>
                    <a:pt x="0" y="0"/>
                  </a:moveTo>
                  <a:lnTo>
                    <a:pt x="24384000" y="0"/>
                  </a:lnTo>
                  <a:lnTo>
                    <a:pt x="24384000" y="8135789"/>
                  </a:lnTo>
                  <a:lnTo>
                    <a:pt x="0" y="8135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b="-4822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797515" y="8006587"/>
            <a:ext cx="868301" cy="780564"/>
          </a:xfrm>
          <a:custGeom>
            <a:avLst/>
            <a:gdLst/>
            <a:ahLst/>
            <a:cxnLst/>
            <a:rect l="l" t="t" r="r" b="b"/>
            <a:pathLst>
              <a:path w="868301" h="780564">
                <a:moveTo>
                  <a:pt x="0" y="0"/>
                </a:moveTo>
                <a:lnTo>
                  <a:pt x="868301" y="0"/>
                </a:lnTo>
                <a:lnTo>
                  <a:pt x="868301" y="780564"/>
                </a:lnTo>
                <a:lnTo>
                  <a:pt x="0" y="7805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588692">
            <a:off x="-2777926" y="-975713"/>
            <a:ext cx="9658528" cy="3538213"/>
          </a:xfrm>
          <a:custGeom>
            <a:avLst/>
            <a:gdLst/>
            <a:ahLst/>
            <a:cxnLst/>
            <a:rect l="l" t="t" r="r" b="b"/>
            <a:pathLst>
              <a:path w="10933655" h="4214427">
                <a:moveTo>
                  <a:pt x="0" y="0"/>
                </a:moveTo>
                <a:lnTo>
                  <a:pt x="10933655" y="0"/>
                </a:lnTo>
                <a:lnTo>
                  <a:pt x="10933655" y="4214427"/>
                </a:lnTo>
                <a:lnTo>
                  <a:pt x="0" y="42144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790546" y="4229100"/>
            <a:ext cx="2347502" cy="2334697"/>
          </a:xfrm>
          <a:custGeom>
            <a:avLst/>
            <a:gdLst/>
            <a:ahLst/>
            <a:cxnLst/>
            <a:rect l="l" t="t" r="r" b="b"/>
            <a:pathLst>
              <a:path w="2347502" h="2334697">
                <a:moveTo>
                  <a:pt x="0" y="0"/>
                </a:moveTo>
                <a:lnTo>
                  <a:pt x="2347502" y="0"/>
                </a:lnTo>
                <a:lnTo>
                  <a:pt x="2347502" y="2334697"/>
                </a:lnTo>
                <a:lnTo>
                  <a:pt x="0" y="23346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1652">
            <a:off x="791557" y="7792992"/>
            <a:ext cx="1201342" cy="2351381"/>
          </a:xfrm>
          <a:custGeom>
            <a:avLst/>
            <a:gdLst/>
            <a:ahLst/>
            <a:cxnLst/>
            <a:rect l="l" t="t" r="r" b="b"/>
            <a:pathLst>
              <a:path w="1201342" h="2351381">
                <a:moveTo>
                  <a:pt x="0" y="0"/>
                </a:moveTo>
                <a:lnTo>
                  <a:pt x="1201342" y="0"/>
                </a:lnTo>
                <a:lnTo>
                  <a:pt x="1201342" y="2351381"/>
                </a:lnTo>
                <a:lnTo>
                  <a:pt x="0" y="23513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29074" flipH="1">
            <a:off x="2044153" y="6288484"/>
            <a:ext cx="1201342" cy="2351381"/>
          </a:xfrm>
          <a:custGeom>
            <a:avLst/>
            <a:gdLst/>
            <a:ahLst/>
            <a:cxnLst/>
            <a:rect l="l" t="t" r="r" b="b"/>
            <a:pathLst>
              <a:path w="1201342" h="2351381">
                <a:moveTo>
                  <a:pt x="1201342" y="0"/>
                </a:moveTo>
                <a:lnTo>
                  <a:pt x="0" y="0"/>
                </a:lnTo>
                <a:lnTo>
                  <a:pt x="0" y="2351382"/>
                </a:lnTo>
                <a:lnTo>
                  <a:pt x="1201342" y="2351382"/>
                </a:lnTo>
                <a:lnTo>
                  <a:pt x="1201342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3021180">
            <a:off x="15067110" y="-1907392"/>
            <a:ext cx="8226052" cy="8634214"/>
          </a:xfrm>
          <a:custGeom>
            <a:avLst/>
            <a:gdLst/>
            <a:ahLst/>
            <a:cxnLst/>
            <a:rect l="l" t="t" r="r" b="b"/>
            <a:pathLst>
              <a:path w="8226052" h="8634214">
                <a:moveTo>
                  <a:pt x="0" y="0"/>
                </a:moveTo>
                <a:lnTo>
                  <a:pt x="8226052" y="0"/>
                </a:lnTo>
                <a:lnTo>
                  <a:pt x="8226052" y="8634214"/>
                </a:lnTo>
                <a:lnTo>
                  <a:pt x="0" y="863421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776369" y="2127292"/>
            <a:ext cx="10085708" cy="2696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289"/>
              </a:lnSpc>
            </a:pPr>
            <a:r>
              <a:rPr lang="en-US" altLang="ja-JP" sz="14000">
                <a:solidFill>
                  <a:srgbClr val="4C9464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Cruel Summer</a:t>
            </a:r>
            <a:endParaRPr lang="en-US" sz="14000">
              <a:solidFill>
                <a:srgbClr val="4C9464"/>
              </a:solidFill>
              <a:latin typeface="Nefelibata Sans"/>
              <a:ea typeface="Nefelibata Sans"/>
              <a:cs typeface="Nefelibata Sans"/>
              <a:sym typeface="Nefelibata San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9A6D47-8CB0-332F-440F-DA654A74EE83}"/>
              </a:ext>
            </a:extLst>
          </p:cNvPr>
          <p:cNvSpPr txBox="1"/>
          <p:nvPr/>
        </p:nvSpPr>
        <p:spPr>
          <a:xfrm>
            <a:off x="9406339" y="4607809"/>
            <a:ext cx="5951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>
                <a:solidFill>
                  <a:srgbClr val="4C9464"/>
                </a:solidFill>
                <a:latin typeface="Nefelibata Sans" panose="020B0600070205080204" charset="0"/>
              </a:rPr>
              <a:t>by  Taylor Alison Swift</a:t>
            </a:r>
            <a:endParaRPr kumimoji="1" lang="ja-JP" altLang="en-US" sz="4800">
              <a:solidFill>
                <a:srgbClr val="4C9464"/>
              </a:solidFill>
              <a:latin typeface="Nefelibata Sans" panose="020B0600070205080204" charset="0"/>
            </a:endParaRPr>
          </a:p>
        </p:txBody>
      </p:sp>
      <p:pic>
        <p:nvPicPr>
          <p:cNvPr id="1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E632F63-2911-4AC4-B684-F84EA4EB7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">
            <a:extLst>
              <a:ext uri="{FF2B5EF4-FFF2-40B4-BE49-F238E27FC236}">
                <a16:creationId xmlns:a16="http://schemas.microsoft.com/office/drawing/2014/main" id="{27CF7ED3-F5CA-C6C5-64B2-66679CE3B5CE}"/>
              </a:ext>
            </a:extLst>
          </p:cNvPr>
          <p:cNvGrpSpPr/>
          <p:nvPr/>
        </p:nvGrpSpPr>
        <p:grpSpPr>
          <a:xfrm>
            <a:off x="2984759" y="2901758"/>
            <a:ext cx="11674741" cy="6387050"/>
            <a:chOff x="0" y="-47625"/>
            <a:chExt cx="4022329" cy="2102115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E0B7B457-C43F-DF8D-5A46-30E9E9F847FC}"/>
                </a:ext>
              </a:extLst>
            </p:cNvPr>
            <p:cNvSpPr/>
            <p:nvPr/>
          </p:nvSpPr>
          <p:spPr>
            <a:xfrm>
              <a:off x="0" y="0"/>
              <a:ext cx="4022329" cy="2054490"/>
            </a:xfrm>
            <a:custGeom>
              <a:avLst/>
              <a:gdLst/>
              <a:ahLst/>
              <a:cxnLst/>
              <a:rect l="l" t="t" r="r" b="b"/>
              <a:pathLst>
                <a:path w="4022329" h="2054490">
                  <a:moveTo>
                    <a:pt x="0" y="0"/>
                  </a:moveTo>
                  <a:lnTo>
                    <a:pt x="4022329" y="0"/>
                  </a:lnTo>
                  <a:lnTo>
                    <a:pt x="4022329" y="2054490"/>
                  </a:lnTo>
                  <a:lnTo>
                    <a:pt x="0" y="20544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4">
              <a:extLst>
                <a:ext uri="{FF2B5EF4-FFF2-40B4-BE49-F238E27FC236}">
                  <a16:creationId xmlns:a16="http://schemas.microsoft.com/office/drawing/2014/main" id="{F663C8F6-23EF-CE4A-3846-2B55B6D1EB6D}"/>
                </a:ext>
              </a:extLst>
            </p:cNvPr>
            <p:cNvSpPr txBox="1"/>
            <p:nvPr/>
          </p:nvSpPr>
          <p:spPr>
            <a:xfrm>
              <a:off x="0" y="-47625"/>
              <a:ext cx="4022329" cy="2102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17293207" flipH="1">
            <a:off x="425589" y="5961616"/>
            <a:ext cx="3630219" cy="3888111"/>
          </a:xfrm>
          <a:custGeom>
            <a:avLst/>
            <a:gdLst/>
            <a:ahLst/>
            <a:cxnLst/>
            <a:rect l="l" t="t" r="r" b="b"/>
            <a:pathLst>
              <a:path w="3471395" h="4114800">
                <a:moveTo>
                  <a:pt x="3471395" y="0"/>
                </a:moveTo>
                <a:lnTo>
                  <a:pt x="0" y="0"/>
                </a:lnTo>
                <a:lnTo>
                  <a:pt x="0" y="4114800"/>
                </a:lnTo>
                <a:lnTo>
                  <a:pt x="3471395" y="4114800"/>
                </a:lnTo>
                <a:lnTo>
                  <a:pt x="347139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-10800000">
            <a:off x="0" y="-2939583"/>
            <a:ext cx="18288000" cy="6723690"/>
            <a:chOff x="0" y="0"/>
            <a:chExt cx="24384000" cy="8964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384000" cy="7312136"/>
            </a:xfrm>
            <a:custGeom>
              <a:avLst/>
              <a:gdLst/>
              <a:ahLst/>
              <a:cxnLst/>
              <a:rect l="l" t="t" r="r" b="b"/>
              <a:pathLst>
                <a:path w="24384000" h="7312136">
                  <a:moveTo>
                    <a:pt x="0" y="0"/>
                  </a:moveTo>
                  <a:lnTo>
                    <a:pt x="24384000" y="0"/>
                  </a:lnTo>
                  <a:lnTo>
                    <a:pt x="24384000" y="7312136"/>
                  </a:lnTo>
                  <a:lnTo>
                    <a:pt x="0" y="731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b="-64917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829131"/>
              <a:ext cx="24384000" cy="8135789"/>
            </a:xfrm>
            <a:custGeom>
              <a:avLst/>
              <a:gdLst/>
              <a:ahLst/>
              <a:cxnLst/>
              <a:rect l="l" t="t" r="r" b="b"/>
              <a:pathLst>
                <a:path w="24384000" h="8135789">
                  <a:moveTo>
                    <a:pt x="0" y="0"/>
                  </a:moveTo>
                  <a:lnTo>
                    <a:pt x="24384000" y="0"/>
                  </a:lnTo>
                  <a:lnTo>
                    <a:pt x="24384000" y="8135789"/>
                  </a:lnTo>
                  <a:lnTo>
                    <a:pt x="0" y="8135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b="-48221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 rot="-1091841">
            <a:off x="7442760" y="1407221"/>
            <a:ext cx="1525282" cy="1371159"/>
          </a:xfrm>
          <a:custGeom>
            <a:avLst/>
            <a:gdLst/>
            <a:ahLst/>
            <a:cxnLst/>
            <a:rect l="l" t="t" r="r" b="b"/>
            <a:pathLst>
              <a:path w="1525282" h="1371159">
                <a:moveTo>
                  <a:pt x="0" y="0"/>
                </a:moveTo>
                <a:lnTo>
                  <a:pt x="1525281" y="0"/>
                </a:lnTo>
                <a:lnTo>
                  <a:pt x="1525281" y="1371159"/>
                </a:lnTo>
                <a:lnTo>
                  <a:pt x="0" y="13711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81000" y="992659"/>
            <a:ext cx="9590011" cy="1878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2"/>
              </a:lnSpc>
            </a:pPr>
            <a:r>
              <a:rPr lang="en-US" sz="11744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agenda 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C8F2BBD-A5CB-A2E8-4A9E-19F7FAC2E0D4}"/>
              </a:ext>
            </a:extLst>
          </p:cNvPr>
          <p:cNvSpPr txBox="1"/>
          <p:nvPr/>
        </p:nvSpPr>
        <p:spPr>
          <a:xfrm>
            <a:off x="3376579" y="3784108"/>
            <a:ext cx="1072030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Questions to discuss about 『cruel summer』</a:t>
            </a:r>
          </a:p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Something that we can see in this video</a:t>
            </a:r>
          </a:p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Useful</a:t>
            </a:r>
            <a:r>
              <a:rPr kumimoji="1" lang="ja-JP" altLang="en-US" sz="4400" dirty="0"/>
              <a:t> </a:t>
            </a:r>
            <a:r>
              <a:rPr kumimoji="1" lang="en-US" altLang="ja-JP" sz="4400" dirty="0"/>
              <a:t>information about a singer</a:t>
            </a:r>
          </a:p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Useful information about this song</a:t>
            </a:r>
          </a:p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Interpretation about this song</a:t>
            </a:r>
          </a:p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Pronunciation Challenge</a:t>
            </a:r>
          </a:p>
          <a:p>
            <a:r>
              <a:rPr kumimoji="1" lang="ja-JP" altLang="en-US" sz="4400" dirty="0"/>
              <a:t>・</a:t>
            </a:r>
            <a:r>
              <a:rPr kumimoji="1" lang="en-US" altLang="ja-JP" sz="4400" dirty="0"/>
              <a:t>Quiz Question</a:t>
            </a:r>
          </a:p>
          <a:p>
            <a:endParaRPr kumimoji="1" lang="ja-JP" altLang="en-US" dirty="0"/>
          </a:p>
        </p:txBody>
      </p:sp>
      <p:sp>
        <p:nvSpPr>
          <p:cNvPr id="3" name="Freeform 3"/>
          <p:cNvSpPr/>
          <p:nvPr/>
        </p:nvSpPr>
        <p:spPr>
          <a:xfrm rot="-541456">
            <a:off x="13821804" y="-103548"/>
            <a:ext cx="3158094" cy="3140868"/>
          </a:xfrm>
          <a:custGeom>
            <a:avLst/>
            <a:gdLst/>
            <a:ahLst/>
            <a:cxnLst/>
            <a:rect l="l" t="t" r="r" b="b"/>
            <a:pathLst>
              <a:path w="3158094" h="3140868">
                <a:moveTo>
                  <a:pt x="0" y="0"/>
                </a:moveTo>
                <a:lnTo>
                  <a:pt x="3158094" y="0"/>
                </a:lnTo>
                <a:lnTo>
                  <a:pt x="3158094" y="3140868"/>
                </a:lnTo>
                <a:lnTo>
                  <a:pt x="0" y="31408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2664885">
            <a:off x="15881859" y="2648158"/>
            <a:ext cx="2036028" cy="1869809"/>
            <a:chOff x="90571" y="506076"/>
            <a:chExt cx="2714703" cy="2493080"/>
          </a:xfrm>
        </p:grpSpPr>
        <p:sp>
          <p:nvSpPr>
            <p:cNvPr id="5" name="Freeform 5"/>
            <p:cNvSpPr/>
            <p:nvPr/>
          </p:nvSpPr>
          <p:spPr>
            <a:xfrm rot="7390628">
              <a:off x="1157153" y="-27432"/>
              <a:ext cx="1114614" cy="2181629"/>
            </a:xfrm>
            <a:custGeom>
              <a:avLst/>
              <a:gdLst/>
              <a:ahLst/>
              <a:cxnLst/>
              <a:rect l="l" t="t" r="r" b="b"/>
              <a:pathLst>
                <a:path w="1114614" h="2181629">
                  <a:moveTo>
                    <a:pt x="0" y="0"/>
                  </a:moveTo>
                  <a:lnTo>
                    <a:pt x="1114614" y="0"/>
                  </a:lnTo>
                  <a:lnTo>
                    <a:pt x="1114614" y="2181629"/>
                  </a:lnTo>
                  <a:lnTo>
                    <a:pt x="0" y="2181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7943207" flipH="1">
              <a:off x="624079" y="1351034"/>
              <a:ext cx="1114614" cy="2181629"/>
            </a:xfrm>
            <a:custGeom>
              <a:avLst/>
              <a:gdLst/>
              <a:ahLst/>
              <a:cxnLst/>
              <a:rect l="l" t="t" r="r" b="b"/>
              <a:pathLst>
                <a:path w="1114614" h="2181629">
                  <a:moveTo>
                    <a:pt x="1114614" y="0"/>
                  </a:moveTo>
                  <a:lnTo>
                    <a:pt x="0" y="0"/>
                  </a:lnTo>
                  <a:lnTo>
                    <a:pt x="0" y="2181630"/>
                  </a:lnTo>
                  <a:lnTo>
                    <a:pt x="1114614" y="2181630"/>
                  </a:lnTo>
                  <a:lnTo>
                    <a:pt x="1114614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1" name="Freeform 21">
            <a:extLst>
              <a:ext uri="{FF2B5EF4-FFF2-40B4-BE49-F238E27FC236}">
                <a16:creationId xmlns:a16="http://schemas.microsoft.com/office/drawing/2014/main" id="{D037569C-80AD-61DB-C37C-E05270BE1CAF}"/>
              </a:ext>
            </a:extLst>
          </p:cNvPr>
          <p:cNvSpPr/>
          <p:nvPr/>
        </p:nvSpPr>
        <p:spPr>
          <a:xfrm rot="633697">
            <a:off x="1647910" y="1736355"/>
            <a:ext cx="1185575" cy="1065778"/>
          </a:xfrm>
          <a:custGeom>
            <a:avLst/>
            <a:gdLst/>
            <a:ahLst/>
            <a:cxnLst/>
            <a:rect l="l" t="t" r="r" b="b"/>
            <a:pathLst>
              <a:path w="1185575" h="1065778">
                <a:moveTo>
                  <a:pt x="0" y="0"/>
                </a:moveTo>
                <a:lnTo>
                  <a:pt x="1185576" y="0"/>
                </a:lnTo>
                <a:lnTo>
                  <a:pt x="1185576" y="1065778"/>
                </a:lnTo>
                <a:lnTo>
                  <a:pt x="0" y="106577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75A2CFC-C85F-9470-0FC9-C4D6721FEA6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455" y="4118850"/>
            <a:ext cx="2397719" cy="3591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C0D5838-6174-48F8-0B10-6967113F7E3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4581" y="6891917"/>
            <a:ext cx="2848194" cy="2736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AE5CD68-907A-58F5-B67E-A65A161A8D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92400" y="2178228"/>
            <a:ext cx="5791200" cy="4297104"/>
            <a:chOff x="0" y="0"/>
            <a:chExt cx="14036573" cy="11776828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14036573" cy="11458948"/>
            </a:xfrm>
            <a:custGeom>
              <a:avLst/>
              <a:gdLst/>
              <a:ahLst/>
              <a:cxnLst/>
              <a:rect l="l" t="t" r="r" b="b"/>
              <a:pathLst>
                <a:path w="14036573" h="11458948">
                  <a:moveTo>
                    <a:pt x="14036573" y="0"/>
                  </a:moveTo>
                  <a:lnTo>
                    <a:pt x="0" y="0"/>
                  </a:lnTo>
                  <a:lnTo>
                    <a:pt x="0" y="11458948"/>
                  </a:lnTo>
                  <a:lnTo>
                    <a:pt x="14036573" y="11458948"/>
                  </a:lnTo>
                  <a:lnTo>
                    <a:pt x="14036573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flipH="1">
              <a:off x="0" y="317880"/>
              <a:ext cx="14036573" cy="11458948"/>
            </a:xfrm>
            <a:custGeom>
              <a:avLst/>
              <a:gdLst/>
              <a:ahLst/>
              <a:cxnLst/>
              <a:rect l="l" t="t" r="r" b="b"/>
              <a:pathLst>
                <a:path w="14036573" h="11458948">
                  <a:moveTo>
                    <a:pt x="14036573" y="0"/>
                  </a:moveTo>
                  <a:lnTo>
                    <a:pt x="0" y="0"/>
                  </a:lnTo>
                  <a:lnTo>
                    <a:pt x="0" y="11458947"/>
                  </a:lnTo>
                  <a:lnTo>
                    <a:pt x="14036573" y="11458947"/>
                  </a:lnTo>
                  <a:lnTo>
                    <a:pt x="1403657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6764000" y="7715143"/>
            <a:ext cx="868301" cy="780564"/>
          </a:xfrm>
          <a:custGeom>
            <a:avLst/>
            <a:gdLst/>
            <a:ahLst/>
            <a:cxnLst/>
            <a:rect l="l" t="t" r="r" b="b"/>
            <a:pathLst>
              <a:path w="868301" h="780564">
                <a:moveTo>
                  <a:pt x="0" y="0"/>
                </a:moveTo>
                <a:lnTo>
                  <a:pt x="868301" y="0"/>
                </a:lnTo>
                <a:lnTo>
                  <a:pt x="868301" y="780564"/>
                </a:lnTo>
                <a:lnTo>
                  <a:pt x="0" y="7805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162338">
            <a:off x="14392241" y="5891733"/>
            <a:ext cx="804843" cy="673141"/>
          </a:xfrm>
          <a:custGeom>
            <a:avLst/>
            <a:gdLst/>
            <a:ahLst/>
            <a:cxnLst/>
            <a:rect l="l" t="t" r="r" b="b"/>
            <a:pathLst>
              <a:path w="804843" h="673141">
                <a:moveTo>
                  <a:pt x="0" y="0"/>
                </a:moveTo>
                <a:lnTo>
                  <a:pt x="804842" y="0"/>
                </a:lnTo>
                <a:lnTo>
                  <a:pt x="804842" y="673141"/>
                </a:lnTo>
                <a:lnTo>
                  <a:pt x="0" y="6731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372231">
            <a:off x="17590119" y="6373825"/>
            <a:ext cx="781900" cy="903456"/>
          </a:xfrm>
          <a:custGeom>
            <a:avLst/>
            <a:gdLst/>
            <a:ahLst/>
            <a:cxnLst/>
            <a:rect l="l" t="t" r="r" b="b"/>
            <a:pathLst>
              <a:path w="781900" h="903456">
                <a:moveTo>
                  <a:pt x="0" y="0"/>
                </a:moveTo>
                <a:lnTo>
                  <a:pt x="781901" y="0"/>
                </a:lnTo>
                <a:lnTo>
                  <a:pt x="781901" y="903457"/>
                </a:lnTo>
                <a:lnTo>
                  <a:pt x="0" y="9034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944345">
            <a:off x="16089140" y="1486229"/>
            <a:ext cx="907499" cy="1776244"/>
          </a:xfrm>
          <a:custGeom>
            <a:avLst/>
            <a:gdLst/>
            <a:ahLst/>
            <a:cxnLst/>
            <a:rect l="l" t="t" r="r" b="b"/>
            <a:pathLst>
              <a:path w="907499" h="1776244">
                <a:moveTo>
                  <a:pt x="0" y="0"/>
                </a:moveTo>
                <a:lnTo>
                  <a:pt x="907499" y="0"/>
                </a:lnTo>
                <a:lnTo>
                  <a:pt x="907499" y="1776244"/>
                </a:lnTo>
                <a:lnTo>
                  <a:pt x="0" y="1776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9496924" flipH="1">
            <a:off x="15840366" y="3501402"/>
            <a:ext cx="907499" cy="1776244"/>
          </a:xfrm>
          <a:custGeom>
            <a:avLst/>
            <a:gdLst/>
            <a:ahLst/>
            <a:cxnLst/>
            <a:rect l="l" t="t" r="r" b="b"/>
            <a:pathLst>
              <a:path w="907499" h="1776244">
                <a:moveTo>
                  <a:pt x="907499" y="0"/>
                </a:moveTo>
                <a:lnTo>
                  <a:pt x="0" y="0"/>
                </a:lnTo>
                <a:lnTo>
                  <a:pt x="0" y="1776244"/>
                </a:lnTo>
                <a:lnTo>
                  <a:pt x="907499" y="1776244"/>
                </a:lnTo>
                <a:lnTo>
                  <a:pt x="907499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9541671">
            <a:off x="446998" y="133755"/>
            <a:ext cx="858604" cy="953510"/>
          </a:xfrm>
          <a:custGeom>
            <a:avLst/>
            <a:gdLst/>
            <a:ahLst/>
            <a:cxnLst/>
            <a:rect l="l" t="t" r="r" b="b"/>
            <a:pathLst>
              <a:path w="916396" h="1180542">
                <a:moveTo>
                  <a:pt x="0" y="0"/>
                </a:moveTo>
                <a:lnTo>
                  <a:pt x="916397" y="0"/>
                </a:lnTo>
                <a:lnTo>
                  <a:pt x="916397" y="1180543"/>
                </a:lnTo>
                <a:lnTo>
                  <a:pt x="0" y="11805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 rot="9541671" flipH="1">
            <a:off x="175776" y="1382193"/>
            <a:ext cx="916396" cy="1180542"/>
          </a:xfrm>
          <a:custGeom>
            <a:avLst/>
            <a:gdLst/>
            <a:ahLst/>
            <a:cxnLst/>
            <a:rect l="l" t="t" r="r" b="b"/>
            <a:pathLst>
              <a:path w="916396" h="1180542">
                <a:moveTo>
                  <a:pt x="916396" y="0"/>
                </a:moveTo>
                <a:lnTo>
                  <a:pt x="0" y="0"/>
                </a:lnTo>
                <a:lnTo>
                  <a:pt x="0" y="1180543"/>
                </a:lnTo>
                <a:lnTo>
                  <a:pt x="916396" y="1180543"/>
                </a:lnTo>
                <a:lnTo>
                  <a:pt x="916396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3424443">
            <a:off x="15820016" y="5821106"/>
            <a:ext cx="1967957" cy="1613725"/>
          </a:xfrm>
          <a:custGeom>
            <a:avLst/>
            <a:gdLst/>
            <a:ahLst/>
            <a:cxnLst/>
            <a:rect l="l" t="t" r="r" b="b"/>
            <a:pathLst>
              <a:path w="1967957" h="1613725">
                <a:moveTo>
                  <a:pt x="0" y="0"/>
                </a:moveTo>
                <a:lnTo>
                  <a:pt x="1967957" y="0"/>
                </a:lnTo>
                <a:lnTo>
                  <a:pt x="1967957" y="1613725"/>
                </a:lnTo>
                <a:lnTo>
                  <a:pt x="0" y="161372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11410" y="-189919"/>
            <a:ext cx="16738390" cy="1759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442"/>
              </a:lnSpc>
            </a:pPr>
            <a:r>
              <a:rPr lang="en-US" sz="6600" dirty="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Question to </a:t>
            </a:r>
            <a:r>
              <a:rPr lang="en-US" sz="6600" dirty="0" err="1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disucuss</a:t>
            </a:r>
            <a:r>
              <a:rPr lang="en-US" sz="6600" dirty="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 about </a:t>
            </a:r>
            <a:r>
              <a:rPr lang="en-US" altLang="ja-JP" sz="6600" dirty="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『cruel</a:t>
            </a:r>
            <a:r>
              <a:rPr lang="ja-JP" altLang="en-US" sz="6600" dirty="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　</a:t>
            </a:r>
            <a:r>
              <a:rPr lang="en-US" altLang="ja-JP" sz="6600" dirty="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summer』</a:t>
            </a:r>
            <a:endParaRPr lang="en-US" sz="6600" dirty="0">
              <a:solidFill>
                <a:srgbClr val="3F9265"/>
              </a:solidFill>
              <a:latin typeface="Nefelibata Sans"/>
              <a:ea typeface="Nefelibata Sans"/>
              <a:cs typeface="Nefelibata Sans"/>
              <a:sym typeface="Nefelibata San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3182600" y="7253732"/>
            <a:ext cx="2135484" cy="1281290"/>
          </a:xfrm>
          <a:custGeom>
            <a:avLst/>
            <a:gdLst/>
            <a:ahLst/>
            <a:cxnLst/>
            <a:rect l="l" t="t" r="r" b="b"/>
            <a:pathLst>
              <a:path w="2135484" h="1281290">
                <a:moveTo>
                  <a:pt x="0" y="0"/>
                </a:moveTo>
                <a:lnTo>
                  <a:pt x="2135484" y="0"/>
                </a:lnTo>
                <a:lnTo>
                  <a:pt x="2135484" y="1281290"/>
                </a:lnTo>
                <a:lnTo>
                  <a:pt x="0" y="128129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4FF7821-D8F2-5342-C218-BD3CE87C0FDD}"/>
              </a:ext>
            </a:extLst>
          </p:cNvPr>
          <p:cNvSpPr txBox="1"/>
          <p:nvPr/>
        </p:nvSpPr>
        <p:spPr>
          <a:xfrm>
            <a:off x="9458790" y="8788048"/>
            <a:ext cx="895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>
                <a:hlinkClick r:id="rId22"/>
              </a:rPr>
              <a:t>Taylor Swift - Cruel Summer (Music Video) - YouTube</a:t>
            </a:r>
            <a:endParaRPr kumimoji="1" lang="ja-JP" altLang="en-US" sz="3600" dirty="0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C9382A8D-8921-1414-88A7-E506C04077FB}"/>
              </a:ext>
            </a:extLst>
          </p:cNvPr>
          <p:cNvSpPr/>
          <p:nvPr/>
        </p:nvSpPr>
        <p:spPr>
          <a:xfrm>
            <a:off x="7707491" y="8941517"/>
            <a:ext cx="1566041" cy="893389"/>
          </a:xfrm>
          <a:prstGeom prst="rightArrow">
            <a:avLst/>
          </a:prstGeom>
          <a:solidFill>
            <a:srgbClr val="DB5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DB5F6E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DC0E914-B235-45C5-ABDB-B3725D92AA1F}"/>
              </a:ext>
            </a:extLst>
          </p:cNvPr>
          <p:cNvSpPr txBox="1"/>
          <p:nvPr/>
        </p:nvSpPr>
        <p:spPr>
          <a:xfrm>
            <a:off x="4933091" y="8788048"/>
            <a:ext cx="31636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dirty="0" err="1">
                <a:latin typeface="Nefelibata Sans" panose="020B0600070205080204" charset="0"/>
              </a:rPr>
              <a:t>Youtube</a:t>
            </a:r>
            <a:endParaRPr kumimoji="1" lang="ja-JP" altLang="en-US" sz="6000" dirty="0">
              <a:latin typeface="Nefelibata Sans" panose="020B060007020508020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82EA768-F038-74C0-D7AD-2810558FEB46}"/>
              </a:ext>
            </a:extLst>
          </p:cNvPr>
          <p:cNvSpPr txBox="1"/>
          <p:nvPr/>
        </p:nvSpPr>
        <p:spPr>
          <a:xfrm>
            <a:off x="735496" y="7494104"/>
            <a:ext cx="9525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Nefelibata Sans" panose="020B0600070205080204" charset="0"/>
              </a:rPr>
              <a:t>First, look at the movie of”</a:t>
            </a:r>
            <a:r>
              <a:rPr kumimoji="1" lang="ja-JP" altLang="en-US" sz="4400" dirty="0">
                <a:latin typeface="Nefelibata Sans" panose="020B0600070205080204" charset="0"/>
              </a:rPr>
              <a:t>ｃ</a:t>
            </a:r>
            <a:r>
              <a:rPr kumimoji="1" lang="en-US" altLang="ja-JP" sz="4400" dirty="0" err="1">
                <a:latin typeface="Nefelibata Sans" panose="020B0600070205080204" charset="0"/>
              </a:rPr>
              <a:t>ruel</a:t>
            </a:r>
            <a:r>
              <a:rPr kumimoji="1" lang="en-US" altLang="ja-JP" sz="4400" dirty="0">
                <a:latin typeface="Nefelibata Sans" panose="020B0600070205080204" charset="0"/>
              </a:rPr>
              <a:t> summer”</a:t>
            </a:r>
            <a:endParaRPr kumimoji="1" lang="ja-JP" altLang="en-US" sz="4400" dirty="0">
              <a:latin typeface="Nefelibata Sans" panose="020B060007020508020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F255CFD-A50D-CB93-C474-C25E12FE5E9E}"/>
              </a:ext>
            </a:extLst>
          </p:cNvPr>
          <p:cNvSpPr txBox="1"/>
          <p:nvPr/>
        </p:nvSpPr>
        <p:spPr>
          <a:xfrm>
            <a:off x="1730979" y="2385241"/>
            <a:ext cx="11477004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6000">
                <a:ea typeface="ＭＳ Ｐゴシック"/>
                <a:cs typeface="Calibri"/>
              </a:rPr>
              <a:t>・Have you experienced falling in love with someone?</a:t>
            </a:r>
          </a:p>
          <a:p>
            <a:endParaRPr lang="ja-JP" altLang="en-US" sz="6000" dirty="0">
              <a:ea typeface="ＭＳ Ｐゴシック"/>
              <a:cs typeface="Calibri"/>
            </a:endParaRPr>
          </a:p>
          <a:p>
            <a:r>
              <a:rPr lang="ja-JP" altLang="en-US" sz="6000">
                <a:ea typeface="ＭＳ Ｐゴシック"/>
                <a:cs typeface="Calibri"/>
              </a:rPr>
              <a:t>・Are you falling in love now?</a:t>
            </a:r>
            <a:endParaRPr lang="ja-JP" altLang="en-US" sz="6000" dirty="0">
              <a:ea typeface="ＭＳ Ｐゴシック"/>
              <a:cs typeface="Calibri"/>
            </a:endParaRPr>
          </a:p>
        </p:txBody>
      </p:sp>
      <p:pic>
        <p:nvPicPr>
          <p:cNvPr id="2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6E627E6-FE90-1643-743D-7C8D360E16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6246513" y="799966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588692">
            <a:off x="9914264" y="8059693"/>
            <a:ext cx="11556782" cy="4454614"/>
          </a:xfrm>
          <a:custGeom>
            <a:avLst/>
            <a:gdLst/>
            <a:ahLst/>
            <a:cxnLst/>
            <a:rect l="l" t="t" r="r" b="b"/>
            <a:pathLst>
              <a:path w="11556782" h="4454614">
                <a:moveTo>
                  <a:pt x="0" y="0"/>
                </a:moveTo>
                <a:lnTo>
                  <a:pt x="11556782" y="0"/>
                </a:lnTo>
                <a:lnTo>
                  <a:pt x="11556782" y="4454614"/>
                </a:lnTo>
                <a:lnTo>
                  <a:pt x="0" y="4454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3097312" y="-211391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0" y="0"/>
                </a:moveTo>
                <a:lnTo>
                  <a:pt x="5190688" y="0"/>
                </a:lnTo>
                <a:lnTo>
                  <a:pt x="51906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 flipH="1" flipV="1">
            <a:off x="-41865" y="64826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519068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190688" y="0"/>
                </a:lnTo>
                <a:lnTo>
                  <a:pt x="5190688" y="4114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048968" flipH="1">
            <a:off x="11347019" y="8773887"/>
            <a:ext cx="1004006" cy="1965137"/>
          </a:xfrm>
          <a:custGeom>
            <a:avLst/>
            <a:gdLst/>
            <a:ahLst/>
            <a:cxnLst/>
            <a:rect l="l" t="t" r="r" b="b"/>
            <a:pathLst>
              <a:path w="1004006" h="1965137">
                <a:moveTo>
                  <a:pt x="1004006" y="0"/>
                </a:moveTo>
                <a:lnTo>
                  <a:pt x="0" y="0"/>
                </a:lnTo>
                <a:lnTo>
                  <a:pt x="0" y="1965137"/>
                </a:lnTo>
                <a:lnTo>
                  <a:pt x="1004006" y="1965137"/>
                </a:lnTo>
                <a:lnTo>
                  <a:pt x="100400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4734189-35D4-57A7-8340-D738A02D8708}"/>
              </a:ext>
            </a:extLst>
          </p:cNvPr>
          <p:cNvSpPr txBox="1"/>
          <p:nvPr/>
        </p:nvSpPr>
        <p:spPr>
          <a:xfrm>
            <a:off x="762000" y="876991"/>
            <a:ext cx="1356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>
                <a:solidFill>
                  <a:srgbClr val="4C9464"/>
                </a:solidFill>
                <a:latin typeface="Nefelibata Sans" panose="020B0600070205080204" charset="0"/>
              </a:rPr>
              <a:t>Something</a:t>
            </a:r>
            <a:r>
              <a:rPr kumimoji="1" lang="en-US" altLang="ja-JP" sz="6600"/>
              <a:t> </a:t>
            </a:r>
            <a:r>
              <a:rPr kumimoji="1" lang="en-US" altLang="ja-JP" sz="6600">
                <a:solidFill>
                  <a:srgbClr val="4C9464"/>
                </a:solidFill>
                <a:latin typeface="Nefelibata Sans" panose="020B0600070205080204" charset="0"/>
              </a:rPr>
              <a:t>that we can see in this video</a:t>
            </a:r>
            <a:endParaRPr kumimoji="1" lang="ja-JP" altLang="en-US" sz="6600">
              <a:solidFill>
                <a:srgbClr val="4C9464"/>
              </a:solidFill>
              <a:latin typeface="Nefelibata Sans" panose="020B0600070205080204" charset="0"/>
            </a:endParaRPr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DDFF236D-EEB2-D1B2-8BC7-CE2D2E6B0514}"/>
              </a:ext>
            </a:extLst>
          </p:cNvPr>
          <p:cNvSpPr/>
          <p:nvPr/>
        </p:nvSpPr>
        <p:spPr>
          <a:xfrm>
            <a:off x="1943100" y="2400300"/>
            <a:ext cx="14401800" cy="6341297"/>
          </a:xfrm>
          <a:custGeom>
            <a:avLst/>
            <a:gdLst/>
            <a:ahLst/>
            <a:cxnLst/>
            <a:rect l="l" t="t" r="r" b="b"/>
            <a:pathLst>
              <a:path w="2103754" h="445446">
                <a:moveTo>
                  <a:pt x="49431" y="0"/>
                </a:moveTo>
                <a:lnTo>
                  <a:pt x="2054323" y="0"/>
                </a:lnTo>
                <a:cubicBezTo>
                  <a:pt x="2081623" y="0"/>
                  <a:pt x="2103754" y="22131"/>
                  <a:pt x="2103754" y="49431"/>
                </a:cubicBezTo>
                <a:lnTo>
                  <a:pt x="2103754" y="396016"/>
                </a:lnTo>
                <a:cubicBezTo>
                  <a:pt x="2103754" y="423315"/>
                  <a:pt x="2081623" y="445446"/>
                  <a:pt x="2054323" y="445446"/>
                </a:cubicBezTo>
                <a:lnTo>
                  <a:pt x="49431" y="445446"/>
                </a:lnTo>
                <a:cubicBezTo>
                  <a:pt x="36321" y="445446"/>
                  <a:pt x="23748" y="440238"/>
                  <a:pt x="14478" y="430968"/>
                </a:cubicBezTo>
                <a:cubicBezTo>
                  <a:pt x="5208" y="421698"/>
                  <a:pt x="0" y="409125"/>
                  <a:pt x="0" y="396016"/>
                </a:cubicBezTo>
                <a:lnTo>
                  <a:pt x="0" y="49431"/>
                </a:lnTo>
                <a:cubicBezTo>
                  <a:pt x="0" y="22131"/>
                  <a:pt x="22131" y="0"/>
                  <a:pt x="4943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r>
              <a:rPr lang="en-US" altLang="ja-JP" sz="3600"/>
              <a:t>For example……</a:t>
            </a:r>
          </a:p>
          <a:p>
            <a:r>
              <a:rPr lang="ja-JP" altLang="en-US" sz="3600"/>
              <a:t>・</a:t>
            </a:r>
            <a:r>
              <a:rPr lang="en-US" altLang="ja-JP" sz="3600"/>
              <a:t>A woman enjoys hanging with her friends.</a:t>
            </a:r>
            <a:r>
              <a:rPr lang="ja-JP" altLang="en-US" sz="3600">
                <a:solidFill>
                  <a:srgbClr val="DB5F6E"/>
                </a:solidFill>
              </a:rPr>
              <a:t>★</a:t>
            </a:r>
            <a:endParaRPr lang="en-US" altLang="ja-JP" sz="3600">
              <a:solidFill>
                <a:srgbClr val="DB5F6E"/>
              </a:solidFill>
            </a:endParaRPr>
          </a:p>
          <a:p>
            <a:r>
              <a:rPr lang="ja-JP" altLang="en-US" sz="3600"/>
              <a:t>・</a:t>
            </a:r>
            <a:r>
              <a:rPr lang="en-US" altLang="ja-JP" sz="3600"/>
              <a:t>A man and woman are hugging and kissing.</a:t>
            </a:r>
            <a:r>
              <a:rPr lang="ja-JP" altLang="en-US" sz="3600">
                <a:solidFill>
                  <a:srgbClr val="DB5F6E"/>
                </a:solidFill>
              </a:rPr>
              <a:t>★</a:t>
            </a:r>
            <a:endParaRPr lang="en-US" altLang="ja-JP" sz="3600">
              <a:solidFill>
                <a:srgbClr val="DB5F6E"/>
              </a:solidFill>
            </a:endParaRPr>
          </a:p>
          <a:p>
            <a:r>
              <a:rPr lang="ja-JP" altLang="en-US" sz="3600"/>
              <a:t>・</a:t>
            </a:r>
            <a:r>
              <a:rPr lang="en-US" altLang="ja-JP" sz="3600"/>
              <a:t>she is riding a</a:t>
            </a:r>
            <a:r>
              <a:rPr lang="ja-JP" altLang="en-US" sz="3600"/>
              <a:t> </a:t>
            </a:r>
            <a:r>
              <a:rPr lang="en-US" altLang="ja-JP" sz="3600"/>
              <a:t>motorcycle.</a:t>
            </a:r>
            <a:r>
              <a:rPr lang="ja-JP" altLang="en-US" sz="3600">
                <a:solidFill>
                  <a:srgbClr val="DB5F6E"/>
                </a:solidFill>
              </a:rPr>
              <a:t>★</a:t>
            </a:r>
            <a:endParaRPr lang="en-US" altLang="ja-JP" sz="3600">
              <a:solidFill>
                <a:srgbClr val="DB5F6E"/>
              </a:solidFill>
            </a:endParaRPr>
          </a:p>
          <a:p>
            <a:r>
              <a:rPr lang="ja-JP" altLang="en-US" sz="3600"/>
              <a:t>・</a:t>
            </a:r>
            <a:r>
              <a:rPr lang="en-US" altLang="ja-JP" sz="3600"/>
              <a:t>she is standing in the silent forest.</a:t>
            </a:r>
            <a:r>
              <a:rPr lang="ja-JP" altLang="en-US" sz="3600">
                <a:solidFill>
                  <a:srgbClr val="00B0F0"/>
                </a:solidFill>
              </a:rPr>
              <a:t>★</a:t>
            </a:r>
            <a:endParaRPr lang="en-US" altLang="ja-JP" sz="3600">
              <a:solidFill>
                <a:srgbClr val="00B0F0"/>
              </a:solidFill>
            </a:endParaRPr>
          </a:p>
          <a:p>
            <a:r>
              <a:rPr lang="ja-JP" altLang="en-US" sz="3600"/>
              <a:t>・</a:t>
            </a:r>
            <a:r>
              <a:rPr lang="en-US" altLang="ja-JP" sz="3600"/>
              <a:t>She is diving into ice lake.</a:t>
            </a:r>
            <a:r>
              <a:rPr lang="ja-JP" altLang="en-US" sz="3600">
                <a:solidFill>
                  <a:srgbClr val="00B0F0"/>
                </a:solidFill>
              </a:rPr>
              <a:t>★</a:t>
            </a:r>
            <a:endParaRPr lang="en-US" altLang="ja-JP" sz="3600">
              <a:solidFill>
                <a:srgbClr val="00B0F0"/>
              </a:solidFill>
            </a:endParaRPr>
          </a:p>
          <a:p>
            <a:r>
              <a:rPr lang="ja-JP" altLang="en-US" sz="3600"/>
              <a:t>・</a:t>
            </a:r>
            <a:r>
              <a:rPr lang="en-US" altLang="ja-JP" sz="3600"/>
              <a:t>she is pushing his partner with anger.</a:t>
            </a:r>
            <a:r>
              <a:rPr lang="ja-JP" altLang="en-US" sz="3600">
                <a:solidFill>
                  <a:srgbClr val="00B0F0"/>
                </a:solidFill>
              </a:rPr>
              <a:t>★</a:t>
            </a:r>
            <a:endParaRPr lang="en-US" altLang="ja-JP" sz="3600">
              <a:solidFill>
                <a:srgbClr val="00B0F0"/>
              </a:solidFill>
            </a:endParaRPr>
          </a:p>
          <a:p>
            <a:endParaRPr lang="en-US" altLang="ja-JP" sz="3600"/>
          </a:p>
          <a:p>
            <a:r>
              <a:rPr lang="en-US" altLang="ja-JP" sz="3600"/>
              <a:t>★She emphasizes her feeling about love by </a:t>
            </a:r>
          </a:p>
          <a:p>
            <a:r>
              <a:rPr lang="en-US" altLang="ja-JP" sz="3600"/>
              <a:t>by alternating between </a:t>
            </a:r>
            <a:r>
              <a:rPr lang="en-US" altLang="ja-JP" sz="3600" u="sng">
                <a:solidFill>
                  <a:srgbClr val="DB5F6E"/>
                </a:solidFill>
              </a:rPr>
              <a:t>bright scenes </a:t>
            </a:r>
            <a:r>
              <a:rPr lang="en-US" altLang="ja-JP" sz="3600"/>
              <a:t>and </a:t>
            </a:r>
            <a:r>
              <a:rPr lang="en-US" altLang="ja-JP" sz="3600" u="sng">
                <a:solidFill>
                  <a:srgbClr val="00B0F0"/>
                </a:solidFill>
              </a:rPr>
              <a:t>emotional scenes</a:t>
            </a:r>
            <a:r>
              <a:rPr lang="en-US" altLang="ja-JP" sz="3600"/>
              <a:t>.”</a:t>
            </a:r>
          </a:p>
        </p:txBody>
      </p:sp>
      <p:sp>
        <p:nvSpPr>
          <p:cNvPr id="6" name="Freeform 6"/>
          <p:cNvSpPr/>
          <p:nvPr/>
        </p:nvSpPr>
        <p:spPr>
          <a:xfrm rot="6039034">
            <a:off x="12765177" y="7759059"/>
            <a:ext cx="1004006" cy="1965137"/>
          </a:xfrm>
          <a:custGeom>
            <a:avLst/>
            <a:gdLst/>
            <a:ahLst/>
            <a:cxnLst/>
            <a:rect l="l" t="t" r="r" b="b"/>
            <a:pathLst>
              <a:path w="1004006" h="1965137">
                <a:moveTo>
                  <a:pt x="0" y="0"/>
                </a:moveTo>
                <a:lnTo>
                  <a:pt x="1004006" y="0"/>
                </a:lnTo>
                <a:lnTo>
                  <a:pt x="1004006" y="1965136"/>
                </a:lnTo>
                <a:lnTo>
                  <a:pt x="0" y="19651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99FAB76-F925-BBC4-7E00-55272990D3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549699" y="74505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0800000">
            <a:off x="14152728" y="-168798"/>
            <a:ext cx="4289421" cy="3400341"/>
          </a:xfrm>
          <a:custGeom>
            <a:avLst/>
            <a:gdLst/>
            <a:ahLst/>
            <a:cxnLst/>
            <a:rect l="l" t="t" r="r" b="b"/>
            <a:pathLst>
              <a:path w="4289421" h="3400341">
                <a:moveTo>
                  <a:pt x="0" y="0"/>
                </a:moveTo>
                <a:lnTo>
                  <a:pt x="4289421" y="0"/>
                </a:lnTo>
                <a:lnTo>
                  <a:pt x="4289421" y="3400342"/>
                </a:lnTo>
                <a:lnTo>
                  <a:pt x="0" y="3400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401861" y="7908215"/>
            <a:ext cx="8886139" cy="2294239"/>
          </a:xfrm>
          <a:custGeom>
            <a:avLst/>
            <a:gdLst/>
            <a:ahLst/>
            <a:cxnLst/>
            <a:rect l="l" t="t" r="r" b="b"/>
            <a:pathLst>
              <a:path w="8886139" h="2294239">
                <a:moveTo>
                  <a:pt x="0" y="0"/>
                </a:moveTo>
                <a:lnTo>
                  <a:pt x="8886139" y="0"/>
                </a:lnTo>
                <a:lnTo>
                  <a:pt x="8886139" y="2294239"/>
                </a:lnTo>
                <a:lnTo>
                  <a:pt x="0" y="2294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C2D3DD6-0818-2A5A-84C1-ED5627F6A5BE}"/>
              </a:ext>
            </a:extLst>
          </p:cNvPr>
          <p:cNvSpPr txBox="1"/>
          <p:nvPr/>
        </p:nvSpPr>
        <p:spPr>
          <a:xfrm>
            <a:off x="685800" y="723900"/>
            <a:ext cx="1356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>
                <a:solidFill>
                  <a:srgbClr val="4C9464"/>
                </a:solidFill>
                <a:latin typeface="Nefelibata Sans" panose="020B0600070205080204" charset="0"/>
              </a:rPr>
              <a:t>Useful</a:t>
            </a:r>
            <a:r>
              <a:rPr kumimoji="1" lang="ja-JP" altLang="en-US" sz="6600">
                <a:solidFill>
                  <a:srgbClr val="4C9464"/>
                </a:solidFill>
                <a:latin typeface="Nefelibata Sans" panose="020B0600070205080204" charset="0"/>
              </a:rPr>
              <a:t>　</a:t>
            </a:r>
            <a:r>
              <a:rPr kumimoji="1" lang="en-US" altLang="ja-JP" sz="6600">
                <a:solidFill>
                  <a:srgbClr val="4C9464"/>
                </a:solidFill>
                <a:latin typeface="Nefelibata Sans" panose="020B0600070205080204" charset="0"/>
              </a:rPr>
              <a:t>information</a:t>
            </a:r>
            <a:r>
              <a:rPr kumimoji="1" lang="ja-JP" altLang="en-US" sz="6600">
                <a:solidFill>
                  <a:srgbClr val="4C9464"/>
                </a:solidFill>
                <a:latin typeface="Nefelibata Sans" panose="020B0600070205080204" charset="0"/>
              </a:rPr>
              <a:t>　</a:t>
            </a:r>
            <a:r>
              <a:rPr kumimoji="1" lang="en-US" altLang="ja-JP" sz="6600">
                <a:solidFill>
                  <a:srgbClr val="4C9464"/>
                </a:solidFill>
                <a:latin typeface="Nefelibata Sans" panose="020B0600070205080204" charset="0"/>
              </a:rPr>
              <a:t>about a singer</a:t>
            </a:r>
            <a:endParaRPr kumimoji="1" lang="ja-JP" altLang="en-US" sz="6600">
              <a:solidFill>
                <a:srgbClr val="4C9464"/>
              </a:solidFill>
              <a:latin typeface="Nefelibata Sans" panose="020B0600070205080204" charset="0"/>
            </a:endParaRPr>
          </a:p>
        </p:txBody>
      </p:sp>
      <p:sp>
        <p:nvSpPr>
          <p:cNvPr id="15" name="Freeform 15"/>
          <p:cNvSpPr/>
          <p:nvPr/>
        </p:nvSpPr>
        <p:spPr>
          <a:xfrm rot="-10800000" flipH="1" flipV="1">
            <a:off x="-41865" y="64826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519068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190688" y="0"/>
                </a:lnTo>
                <a:lnTo>
                  <a:pt x="5190688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E549E4A-8B04-5BE1-8987-2DE214EF99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469356" y="2683028"/>
            <a:ext cx="5950617" cy="5950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AB14909F-3C43-D0A2-4725-DF5E8FCB9BED}"/>
              </a:ext>
            </a:extLst>
          </p:cNvPr>
          <p:cNvSpPr/>
          <p:nvPr/>
        </p:nvSpPr>
        <p:spPr>
          <a:xfrm flipH="1">
            <a:off x="914776" y="2685126"/>
            <a:ext cx="5211188" cy="1091082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4800" b="1">
                <a:solidFill>
                  <a:schemeClr val="tx1"/>
                </a:solidFill>
                <a:ea typeface="ＭＳ Ｐゴシック"/>
                <a:cs typeface="Calibri"/>
              </a:rPr>
              <a:t>Taylor Swift</a:t>
            </a:r>
            <a:endParaRPr lang="ja-JP" b="1">
              <a:solidFill>
                <a:schemeClr val="tx1"/>
              </a:solidFill>
              <a:ea typeface="ＭＳ Ｐゴシック"/>
              <a:cs typeface="Calibri"/>
            </a:endParaRPr>
          </a:p>
        </p:txBody>
      </p:sp>
      <p:sp>
        <p:nvSpPr>
          <p:cNvPr id="5" name="吹き出し: 線 4">
            <a:extLst>
              <a:ext uri="{FF2B5EF4-FFF2-40B4-BE49-F238E27FC236}">
                <a16:creationId xmlns:a16="http://schemas.microsoft.com/office/drawing/2014/main" id="{33E591E6-782E-239D-9DB0-3EA97AE5B681}"/>
              </a:ext>
            </a:extLst>
          </p:cNvPr>
          <p:cNvSpPr/>
          <p:nvPr/>
        </p:nvSpPr>
        <p:spPr>
          <a:xfrm flipH="1">
            <a:off x="914775" y="4407675"/>
            <a:ext cx="5211188" cy="110718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4800">
                <a:solidFill>
                  <a:schemeClr val="tx1"/>
                </a:solidFill>
                <a:ea typeface="ＭＳ Ｐゴシック"/>
                <a:cs typeface="Calibri"/>
              </a:rPr>
              <a:t>Pennsylvania,U.S.A </a:t>
            </a:r>
          </a:p>
        </p:txBody>
      </p:sp>
      <p:sp>
        <p:nvSpPr>
          <p:cNvPr id="6" name="吹き出し: 線 5">
            <a:extLst>
              <a:ext uri="{FF2B5EF4-FFF2-40B4-BE49-F238E27FC236}">
                <a16:creationId xmlns:a16="http://schemas.microsoft.com/office/drawing/2014/main" id="{61E43EB1-64DB-21DE-7908-70D573F30D4E}"/>
              </a:ext>
            </a:extLst>
          </p:cNvPr>
          <p:cNvSpPr/>
          <p:nvPr/>
        </p:nvSpPr>
        <p:spPr>
          <a:xfrm flipH="1">
            <a:off x="914775" y="6114125"/>
            <a:ext cx="5211188" cy="1300363"/>
          </a:xfrm>
          <a:prstGeom prst="flowChartProcess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4800">
                <a:solidFill>
                  <a:schemeClr val="tx1"/>
                </a:solidFill>
                <a:ea typeface="ＭＳ Ｐゴシック"/>
                <a:cs typeface="Calibri"/>
              </a:rPr>
              <a:t>1989, December 13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2BF5030-7F02-0D12-9FC6-55D2CB568F45}"/>
              </a:ext>
            </a:extLst>
          </p:cNvPr>
          <p:cNvSpPr/>
          <p:nvPr/>
        </p:nvSpPr>
        <p:spPr>
          <a:xfrm>
            <a:off x="12470953" y="2668993"/>
            <a:ext cx="5189192" cy="111110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>
                <a:solidFill>
                  <a:schemeClr val="tx1"/>
                </a:solidFill>
                <a:ea typeface="ＭＳ Ｐゴシック"/>
                <a:cs typeface="Calibri"/>
              </a:rPr>
              <a:t>A red lip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D182CFF-D795-226F-2C0A-A510A16D5101}"/>
              </a:ext>
            </a:extLst>
          </p:cNvPr>
          <p:cNvSpPr/>
          <p:nvPr/>
        </p:nvSpPr>
        <p:spPr>
          <a:xfrm>
            <a:off x="12470953" y="4057446"/>
            <a:ext cx="5189192" cy="164874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4800" dirty="0">
                <a:solidFill>
                  <a:schemeClr val="tx1"/>
                </a:solidFill>
                <a:ea typeface="ＭＳ Ｐゴシック"/>
                <a:cs typeface="Calibri"/>
              </a:rPr>
              <a:t>14 Grammy Awards and 46 nominations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3DF9BF-9C51-B4A8-B285-2F2803B11319}"/>
              </a:ext>
            </a:extLst>
          </p:cNvPr>
          <p:cNvSpPr/>
          <p:nvPr/>
        </p:nvSpPr>
        <p:spPr>
          <a:xfrm>
            <a:off x="12470953" y="5960014"/>
            <a:ext cx="5189192" cy="160366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4800">
                <a:solidFill>
                  <a:schemeClr val="tx1"/>
                </a:solidFill>
                <a:ea typeface="ＭＳ Ｐゴシック"/>
                <a:cs typeface="Calibri"/>
              </a:rPr>
              <a:t>10 awards in 10 categories 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F368EF77-3A50-7EAB-9F40-C94620C27C6F}"/>
              </a:ext>
            </a:extLst>
          </p:cNvPr>
          <p:cNvCxnSpPr/>
          <p:nvPr/>
        </p:nvCxnSpPr>
        <p:spPr>
          <a:xfrm>
            <a:off x="6367005" y="2946057"/>
            <a:ext cx="1381258" cy="753414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94EE7630-D786-03B9-1E66-3382C3613F1C}"/>
              </a:ext>
            </a:extLst>
          </p:cNvPr>
          <p:cNvCxnSpPr>
            <a:cxnSpLocks/>
          </p:cNvCxnSpPr>
          <p:nvPr/>
        </p:nvCxnSpPr>
        <p:spPr>
          <a:xfrm>
            <a:off x="6303755" y="5029211"/>
            <a:ext cx="1155878" cy="12880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C9F26895-1039-B320-85F7-7E9A93B4F124}"/>
              </a:ext>
            </a:extLst>
          </p:cNvPr>
          <p:cNvCxnSpPr>
            <a:cxnSpLocks/>
          </p:cNvCxnSpPr>
          <p:nvPr/>
        </p:nvCxnSpPr>
        <p:spPr>
          <a:xfrm flipV="1">
            <a:off x="6367005" y="6259147"/>
            <a:ext cx="1381258" cy="647163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2641F861-7DC9-E2F4-5E4B-E5C1F9C353E4}"/>
              </a:ext>
            </a:extLst>
          </p:cNvPr>
          <p:cNvCxnSpPr>
            <a:cxnSpLocks/>
          </p:cNvCxnSpPr>
          <p:nvPr/>
        </p:nvCxnSpPr>
        <p:spPr>
          <a:xfrm flipV="1">
            <a:off x="11438061" y="3039429"/>
            <a:ext cx="833906" cy="389586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68A4639D-B738-28BC-D162-18F2B7727A5B}"/>
              </a:ext>
            </a:extLst>
          </p:cNvPr>
          <p:cNvCxnSpPr>
            <a:cxnSpLocks/>
          </p:cNvCxnSpPr>
          <p:nvPr/>
        </p:nvCxnSpPr>
        <p:spPr>
          <a:xfrm>
            <a:off x="11599046" y="5022777"/>
            <a:ext cx="705118" cy="12877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38284331-988D-D4CD-904D-1327696231FF}"/>
              </a:ext>
            </a:extLst>
          </p:cNvPr>
          <p:cNvCxnSpPr>
            <a:cxnSpLocks/>
          </p:cNvCxnSpPr>
          <p:nvPr/>
        </p:nvCxnSpPr>
        <p:spPr>
          <a:xfrm>
            <a:off x="11454158" y="6326762"/>
            <a:ext cx="817808" cy="511934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7B970E7-1DD0-A117-1231-63A5B7BD77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844930" y="89936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4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2D4E2473-39EF-E0FF-1FC1-07072877517C}"/>
              </a:ext>
            </a:extLst>
          </p:cNvPr>
          <p:cNvSpPr/>
          <p:nvPr/>
        </p:nvSpPr>
        <p:spPr>
          <a:xfrm>
            <a:off x="269753" y="2008825"/>
            <a:ext cx="17752425" cy="51324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Freeform 2"/>
          <p:cNvSpPr/>
          <p:nvPr/>
        </p:nvSpPr>
        <p:spPr>
          <a:xfrm rot="16200000">
            <a:off x="9372321" y="570348"/>
            <a:ext cx="10527430" cy="8594211"/>
          </a:xfrm>
          <a:custGeom>
            <a:avLst/>
            <a:gdLst/>
            <a:ahLst/>
            <a:cxnLst/>
            <a:rect l="l" t="t" r="r" b="b"/>
            <a:pathLst>
              <a:path w="10527430" h="8594211">
                <a:moveTo>
                  <a:pt x="0" y="0"/>
                </a:moveTo>
                <a:lnTo>
                  <a:pt x="10527429" y="0"/>
                </a:lnTo>
                <a:lnTo>
                  <a:pt x="10527429" y="8594210"/>
                </a:lnTo>
                <a:lnTo>
                  <a:pt x="0" y="859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1178518">
            <a:off x="1214295" y="7562247"/>
            <a:ext cx="11556782" cy="4454614"/>
          </a:xfrm>
          <a:custGeom>
            <a:avLst/>
            <a:gdLst/>
            <a:ahLst/>
            <a:cxnLst/>
            <a:rect l="l" t="t" r="r" b="b"/>
            <a:pathLst>
              <a:path w="11556782" h="4454614">
                <a:moveTo>
                  <a:pt x="0" y="0"/>
                </a:moveTo>
                <a:lnTo>
                  <a:pt x="11556781" y="0"/>
                </a:lnTo>
                <a:lnTo>
                  <a:pt x="11556781" y="4454614"/>
                </a:lnTo>
                <a:lnTo>
                  <a:pt x="0" y="44546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9300352">
            <a:off x="11960353" y="8696583"/>
            <a:ext cx="2133298" cy="1959140"/>
            <a:chOff x="94898" y="530253"/>
            <a:chExt cx="2844396" cy="2612186"/>
          </a:xfrm>
        </p:grpSpPr>
        <p:sp>
          <p:nvSpPr>
            <p:cNvPr id="5" name="Freeform 5"/>
            <p:cNvSpPr/>
            <p:nvPr/>
          </p:nvSpPr>
          <p:spPr>
            <a:xfrm rot="7390628">
              <a:off x="1212435" y="-28743"/>
              <a:ext cx="1167864" cy="2285855"/>
            </a:xfrm>
            <a:custGeom>
              <a:avLst/>
              <a:gdLst/>
              <a:ahLst/>
              <a:cxnLst/>
              <a:rect l="l" t="t" r="r" b="b"/>
              <a:pathLst>
                <a:path w="1167864" h="2285855">
                  <a:moveTo>
                    <a:pt x="0" y="0"/>
                  </a:moveTo>
                  <a:lnTo>
                    <a:pt x="1167864" y="0"/>
                  </a:lnTo>
                  <a:lnTo>
                    <a:pt x="1167864" y="2285855"/>
                  </a:lnTo>
                  <a:lnTo>
                    <a:pt x="0" y="2285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7943207" flipH="1">
              <a:off x="653894" y="1415579"/>
              <a:ext cx="1167864" cy="2285855"/>
            </a:xfrm>
            <a:custGeom>
              <a:avLst/>
              <a:gdLst/>
              <a:ahLst/>
              <a:cxnLst/>
              <a:rect l="l" t="t" r="r" b="b"/>
              <a:pathLst>
                <a:path w="1167864" h="2285855">
                  <a:moveTo>
                    <a:pt x="1167864" y="0"/>
                  </a:moveTo>
                  <a:lnTo>
                    <a:pt x="0" y="0"/>
                  </a:lnTo>
                  <a:lnTo>
                    <a:pt x="0" y="2285855"/>
                  </a:lnTo>
                  <a:lnTo>
                    <a:pt x="1167864" y="2285855"/>
                  </a:lnTo>
                  <a:lnTo>
                    <a:pt x="116786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10145326" y="5931257"/>
            <a:ext cx="3772007" cy="4471129"/>
          </a:xfrm>
          <a:custGeom>
            <a:avLst/>
            <a:gdLst/>
            <a:ahLst/>
            <a:cxnLst/>
            <a:rect l="l" t="t" r="r" b="b"/>
            <a:pathLst>
              <a:path w="3772007" h="4471129">
                <a:moveTo>
                  <a:pt x="3772007" y="0"/>
                </a:moveTo>
                <a:lnTo>
                  <a:pt x="0" y="0"/>
                </a:lnTo>
                <a:lnTo>
                  <a:pt x="0" y="4471129"/>
                </a:lnTo>
                <a:lnTo>
                  <a:pt x="3772007" y="4471129"/>
                </a:lnTo>
                <a:lnTo>
                  <a:pt x="377200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877115" y="8518563"/>
            <a:ext cx="7315200" cy="1888652"/>
          </a:xfrm>
          <a:custGeom>
            <a:avLst/>
            <a:gdLst/>
            <a:ahLst/>
            <a:cxnLst/>
            <a:rect l="l" t="t" r="r" b="b"/>
            <a:pathLst>
              <a:path w="7315200" h="1888652">
                <a:moveTo>
                  <a:pt x="0" y="0"/>
                </a:moveTo>
                <a:lnTo>
                  <a:pt x="7315200" y="0"/>
                </a:lnTo>
                <a:lnTo>
                  <a:pt x="7315200" y="1888652"/>
                </a:lnTo>
                <a:lnTo>
                  <a:pt x="0" y="18886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5878133"/>
            <a:ext cx="6992685" cy="5543292"/>
          </a:xfrm>
          <a:custGeom>
            <a:avLst/>
            <a:gdLst/>
            <a:ahLst/>
            <a:cxnLst/>
            <a:rect l="l" t="t" r="r" b="b"/>
            <a:pathLst>
              <a:path w="6992685" h="5543292">
                <a:moveTo>
                  <a:pt x="0" y="0"/>
                </a:moveTo>
                <a:lnTo>
                  <a:pt x="6992685" y="0"/>
                </a:lnTo>
                <a:lnTo>
                  <a:pt x="6992685" y="5543293"/>
                </a:lnTo>
                <a:lnTo>
                  <a:pt x="0" y="5543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1456">
            <a:off x="16086096" y="2185998"/>
            <a:ext cx="2306556" cy="2293974"/>
          </a:xfrm>
          <a:custGeom>
            <a:avLst/>
            <a:gdLst/>
            <a:ahLst/>
            <a:cxnLst/>
            <a:rect l="l" t="t" r="r" b="b"/>
            <a:pathLst>
              <a:path w="2306556" h="2293974">
                <a:moveTo>
                  <a:pt x="0" y="0"/>
                </a:moveTo>
                <a:lnTo>
                  <a:pt x="2306556" y="0"/>
                </a:lnTo>
                <a:lnTo>
                  <a:pt x="2306556" y="2293974"/>
                </a:lnTo>
                <a:lnTo>
                  <a:pt x="0" y="229397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-990600" y="-565259"/>
            <a:ext cx="14303290" cy="22563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709"/>
              </a:lnSpc>
            </a:pPr>
            <a:r>
              <a:rPr lang="en-US" sz="660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Useful information about</a:t>
            </a:r>
            <a:r>
              <a:rPr lang="ja-JP" altLang="en-US" sz="660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 </a:t>
            </a:r>
            <a:r>
              <a:rPr lang="en-US" altLang="ja-JP" sz="660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this song</a:t>
            </a:r>
            <a:endParaRPr lang="en-US" sz="6600">
              <a:solidFill>
                <a:srgbClr val="3F9265"/>
              </a:solidFill>
              <a:latin typeface="Nefelibata Sans"/>
              <a:ea typeface="Nefelibata Sans"/>
              <a:cs typeface="Nefelibata Sans"/>
              <a:sym typeface="Nefelibata San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2B81C58-9964-A054-435F-CB442F7A9ED9}"/>
              </a:ext>
            </a:extLst>
          </p:cNvPr>
          <p:cNvSpPr txBox="1"/>
          <p:nvPr/>
        </p:nvSpPr>
        <p:spPr>
          <a:xfrm>
            <a:off x="5892437" y="2660845"/>
            <a:ext cx="8747264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4400">
                <a:ea typeface="ＭＳ Ｐゴシック"/>
                <a:cs typeface="Calibri"/>
              </a:rPr>
              <a:t>This song is a song from Taylor Swift's 2019 album "LOVER".</a:t>
            </a:r>
            <a:endParaRPr lang="ja-JP"/>
          </a:p>
          <a:p>
            <a:r>
              <a:rPr lang="ja-JP" altLang="en-US" sz="4400">
                <a:ea typeface="ＭＳ Ｐゴシック"/>
                <a:cs typeface="Calibri"/>
              </a:rPr>
              <a:t>It was not a single song at the time of its release.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4BF8C9-7B7E-52DD-F57F-6B9FA143C23D}"/>
              </a:ext>
            </a:extLst>
          </p:cNvPr>
          <p:cNvSpPr txBox="1"/>
          <p:nvPr/>
        </p:nvSpPr>
        <p:spPr>
          <a:xfrm>
            <a:off x="978570" y="6094477"/>
            <a:ext cx="18200386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4400">
                <a:solidFill>
                  <a:srgbClr val="000000"/>
                </a:solidFill>
                <a:ea typeface="ＭＳ Ｐゴシック"/>
                <a:cs typeface="Calibri"/>
              </a:rPr>
              <a:t>It</a:t>
            </a:r>
            <a:r>
              <a:rPr lang="ja-JP" sz="4400">
                <a:solidFill>
                  <a:srgbClr val="000000"/>
                </a:solidFill>
                <a:ea typeface="ＭＳ Ｐゴシック"/>
                <a:cs typeface="Calibri"/>
              </a:rPr>
              <a:t> has crossed the 4 year mark and reached No.1 in the United States.</a:t>
            </a:r>
            <a:endParaRPr lang="ja-JP">
              <a:ea typeface="ＭＳ Ｐゴシック"/>
            </a:endParaRPr>
          </a:p>
          <a:p>
            <a:pPr algn="l"/>
            <a:endParaRPr lang="ja-JP" altLang="en-US">
              <a:solidFill>
                <a:srgbClr val="000000"/>
              </a:solidFill>
              <a:ea typeface="ＭＳ Ｐゴシック"/>
              <a:cs typeface="Calibri"/>
            </a:endParaRPr>
          </a:p>
        </p:txBody>
      </p:sp>
      <p:pic>
        <p:nvPicPr>
          <p:cNvPr id="14" name="図 13" descr="屋外, 人, フロント, 女の子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F52C388-CFA4-97B8-567E-6816104212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372407" y="2201483"/>
            <a:ext cx="3710725" cy="3742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95E258E-828A-1E45-01F1-9B33CD7CD9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5557034" y="814867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4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0800000" flipH="1" flipV="1">
            <a:off x="-3516" y="6610987"/>
            <a:ext cx="4673729" cy="3704993"/>
          </a:xfrm>
          <a:custGeom>
            <a:avLst/>
            <a:gdLst/>
            <a:ahLst/>
            <a:cxnLst/>
            <a:rect l="l" t="t" r="r" b="b"/>
            <a:pathLst>
              <a:path w="4673729" h="3704993">
                <a:moveTo>
                  <a:pt x="4673729" y="3704992"/>
                </a:moveTo>
                <a:lnTo>
                  <a:pt x="0" y="3704992"/>
                </a:lnTo>
                <a:lnTo>
                  <a:pt x="0" y="0"/>
                </a:lnTo>
                <a:lnTo>
                  <a:pt x="4673729" y="0"/>
                </a:lnTo>
                <a:lnTo>
                  <a:pt x="4673729" y="370499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09649" y="7993058"/>
            <a:ext cx="8886139" cy="2294239"/>
          </a:xfrm>
          <a:custGeom>
            <a:avLst/>
            <a:gdLst/>
            <a:ahLst/>
            <a:cxnLst/>
            <a:rect l="l" t="t" r="r" b="b"/>
            <a:pathLst>
              <a:path w="8886139" h="2294239">
                <a:moveTo>
                  <a:pt x="0" y="0"/>
                </a:moveTo>
                <a:lnTo>
                  <a:pt x="8886139" y="0"/>
                </a:lnTo>
                <a:lnTo>
                  <a:pt x="8886139" y="2294240"/>
                </a:lnTo>
                <a:lnTo>
                  <a:pt x="0" y="22942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905000" y="2400300"/>
            <a:ext cx="14401800" cy="6341297"/>
          </a:xfrm>
          <a:custGeom>
            <a:avLst/>
            <a:gdLst/>
            <a:ahLst/>
            <a:cxnLst/>
            <a:rect l="l" t="t" r="r" b="b"/>
            <a:pathLst>
              <a:path w="2103754" h="445446">
                <a:moveTo>
                  <a:pt x="49431" y="0"/>
                </a:moveTo>
                <a:lnTo>
                  <a:pt x="2054323" y="0"/>
                </a:lnTo>
                <a:cubicBezTo>
                  <a:pt x="2081623" y="0"/>
                  <a:pt x="2103754" y="22131"/>
                  <a:pt x="2103754" y="49431"/>
                </a:cubicBezTo>
                <a:lnTo>
                  <a:pt x="2103754" y="396016"/>
                </a:lnTo>
                <a:cubicBezTo>
                  <a:pt x="2103754" y="423315"/>
                  <a:pt x="2081623" y="445446"/>
                  <a:pt x="2054323" y="445446"/>
                </a:cubicBezTo>
                <a:lnTo>
                  <a:pt x="49431" y="445446"/>
                </a:lnTo>
                <a:cubicBezTo>
                  <a:pt x="36321" y="445446"/>
                  <a:pt x="23748" y="440238"/>
                  <a:pt x="14478" y="430968"/>
                </a:cubicBezTo>
                <a:cubicBezTo>
                  <a:pt x="5208" y="421698"/>
                  <a:pt x="0" y="409125"/>
                  <a:pt x="0" y="396016"/>
                </a:cubicBezTo>
                <a:lnTo>
                  <a:pt x="0" y="49431"/>
                </a:lnTo>
                <a:cubicBezTo>
                  <a:pt x="0" y="22131"/>
                  <a:pt x="22131" y="0"/>
                  <a:pt x="4943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US" altLang="ja-JP" sz="4400"/>
          </a:p>
          <a:p>
            <a:r>
              <a:rPr lang="en-US" altLang="ja-JP" sz="4400"/>
              <a:t>The theme of this song is by </a:t>
            </a:r>
            <a:r>
              <a:rPr lang="en-US" altLang="ja-JP" sz="4400">
                <a:solidFill>
                  <a:srgbClr val="DB5F6E"/>
                </a:solidFill>
              </a:rPr>
              <a:t>her real experience.</a:t>
            </a:r>
          </a:p>
          <a:p>
            <a:endParaRPr lang="en-US" altLang="ja-JP" sz="4400">
              <a:solidFill>
                <a:srgbClr val="DB5F6E"/>
              </a:solidFill>
            </a:endParaRPr>
          </a:p>
          <a:p>
            <a:r>
              <a:rPr lang="en-US" altLang="ja-JP" sz="4400"/>
              <a:t>She can’t stop meeting with a man who hurts her.</a:t>
            </a:r>
          </a:p>
          <a:p>
            <a:r>
              <a:rPr lang="ja-JP" altLang="en-US" sz="4400"/>
              <a:t>　　　　　　　⇒</a:t>
            </a:r>
            <a:r>
              <a:rPr lang="en-US" altLang="ja-JP" sz="4400" u="sng"/>
              <a:t>It’s because she </a:t>
            </a:r>
            <a:r>
              <a:rPr lang="en-US" altLang="ja-JP" sz="5400" u="sng">
                <a:solidFill>
                  <a:srgbClr val="DB5F6E"/>
                </a:solidFill>
              </a:rPr>
              <a:t>falls deeply in love </a:t>
            </a:r>
            <a:r>
              <a:rPr lang="en-US" altLang="ja-JP" sz="4400" u="sng"/>
              <a:t>with him.</a:t>
            </a:r>
          </a:p>
          <a:p>
            <a:endParaRPr lang="en-US" altLang="ja-JP" sz="4400"/>
          </a:p>
          <a:p>
            <a:r>
              <a:rPr lang="en-US" altLang="ja-JP" sz="4400"/>
              <a:t>He is the </a:t>
            </a:r>
            <a:r>
              <a:rPr lang="en-US" altLang="ja-JP" sz="4400" b="1" u="sng"/>
              <a:t>most favorite man </a:t>
            </a:r>
            <a:r>
              <a:rPr lang="en-US" altLang="ja-JP" sz="4400"/>
              <a:t>in the world for her.</a:t>
            </a:r>
            <a:endParaRPr lang="ja-JP" altLang="en-US" sz="4400"/>
          </a:p>
        </p:txBody>
      </p:sp>
      <p:sp>
        <p:nvSpPr>
          <p:cNvPr id="17" name="TextBox 17"/>
          <p:cNvSpPr txBox="1"/>
          <p:nvPr/>
        </p:nvSpPr>
        <p:spPr>
          <a:xfrm>
            <a:off x="381000" y="-9113"/>
            <a:ext cx="11277600" cy="1746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442"/>
              </a:lnSpc>
            </a:pPr>
            <a:r>
              <a:rPr lang="en-US" sz="660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Interpretation about this song</a:t>
            </a:r>
          </a:p>
        </p:txBody>
      </p:sp>
      <p:sp>
        <p:nvSpPr>
          <p:cNvPr id="2" name="Freeform 2"/>
          <p:cNvSpPr/>
          <p:nvPr/>
        </p:nvSpPr>
        <p:spPr>
          <a:xfrm>
            <a:off x="15122339" y="331097"/>
            <a:ext cx="2971800" cy="3475625"/>
          </a:xfrm>
          <a:custGeom>
            <a:avLst/>
            <a:gdLst/>
            <a:ahLst/>
            <a:cxnLst/>
            <a:rect l="l" t="t" r="r" b="b"/>
            <a:pathLst>
              <a:path w="9464463" h="9748042">
                <a:moveTo>
                  <a:pt x="0" y="0"/>
                </a:moveTo>
                <a:lnTo>
                  <a:pt x="9464463" y="0"/>
                </a:lnTo>
                <a:lnTo>
                  <a:pt x="9464463" y="9748042"/>
                </a:lnTo>
                <a:lnTo>
                  <a:pt x="0" y="97480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0B135-C7EB-23F4-151A-C0CBEECD86A5}"/>
              </a:ext>
            </a:extLst>
          </p:cNvPr>
          <p:cNvSpPr txBox="1"/>
          <p:nvPr/>
        </p:nvSpPr>
        <p:spPr>
          <a:xfrm>
            <a:off x="4602343" y="7359612"/>
            <a:ext cx="104683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600">
                <a:solidFill>
                  <a:srgbClr val="DB5F6E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 </a:t>
            </a:r>
            <a:endParaRPr lang="ja-JP" altLang="en-US"/>
          </a:p>
        </p:txBody>
      </p:sp>
      <p:sp>
        <p:nvSpPr>
          <p:cNvPr id="15" name="Freeform 15"/>
          <p:cNvSpPr/>
          <p:nvPr/>
        </p:nvSpPr>
        <p:spPr>
          <a:xfrm rot="-541456">
            <a:off x="-14414" y="7562636"/>
            <a:ext cx="2721689" cy="2555709"/>
          </a:xfrm>
          <a:custGeom>
            <a:avLst/>
            <a:gdLst/>
            <a:ahLst/>
            <a:cxnLst/>
            <a:rect l="l" t="t" r="r" b="b"/>
            <a:pathLst>
              <a:path w="1755917" h="1746339">
                <a:moveTo>
                  <a:pt x="0" y="0"/>
                </a:moveTo>
                <a:lnTo>
                  <a:pt x="1755917" y="0"/>
                </a:lnTo>
                <a:lnTo>
                  <a:pt x="1755917" y="1746339"/>
                </a:lnTo>
                <a:lnTo>
                  <a:pt x="0" y="1746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D45A6E67-8671-FFB0-571B-BACFB9537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104B1684-61FD-2F44-172D-F1D860BA5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119E219B-ADCF-8312-62F9-D972813C3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D7FBF7FC-89CC-9FA1-7A6E-C486AFB9A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CEFAD75-271F-139E-C301-A577B46EC8DB}"/>
              </a:ext>
            </a:extLst>
          </p:cNvPr>
          <p:cNvSpPr txBox="1"/>
          <p:nvPr/>
        </p:nvSpPr>
        <p:spPr>
          <a:xfrm>
            <a:off x="7070334" y="531694"/>
            <a:ext cx="9236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63313202-CE85-6777-A12E-DB5C0D7457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97761" y="6927122"/>
            <a:ext cx="3877103" cy="2997530"/>
          </a:xfrm>
          <a:prstGeom prst="rect">
            <a:avLst/>
          </a:prstGeom>
        </p:spPr>
      </p:pic>
      <p:sp>
        <p:nvSpPr>
          <p:cNvPr id="37" name="Rectangle 5">
            <a:extLst>
              <a:ext uri="{FF2B5EF4-FFF2-40B4-BE49-F238E27FC236}">
                <a16:creationId xmlns:a16="http://schemas.microsoft.com/office/drawing/2014/main" id="{A28D60C0-665E-A0DF-6276-FD8A5462A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8" name="ハート 37">
            <a:extLst>
              <a:ext uri="{FF2B5EF4-FFF2-40B4-BE49-F238E27FC236}">
                <a16:creationId xmlns:a16="http://schemas.microsoft.com/office/drawing/2014/main" id="{2A5F124C-DC47-5569-E660-36FB507143D0}"/>
              </a:ext>
            </a:extLst>
          </p:cNvPr>
          <p:cNvSpPr/>
          <p:nvPr/>
        </p:nvSpPr>
        <p:spPr>
          <a:xfrm rot="20018960">
            <a:off x="13889894" y="6507448"/>
            <a:ext cx="1447800" cy="126524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稲妻 38">
            <a:extLst>
              <a:ext uri="{FF2B5EF4-FFF2-40B4-BE49-F238E27FC236}">
                <a16:creationId xmlns:a16="http://schemas.microsoft.com/office/drawing/2014/main" id="{04924132-06DB-52B1-8A9B-493AA2EEE7F0}"/>
              </a:ext>
            </a:extLst>
          </p:cNvPr>
          <p:cNvSpPr/>
          <p:nvPr/>
        </p:nvSpPr>
        <p:spPr>
          <a:xfrm rot="20767327">
            <a:off x="13649602" y="6393628"/>
            <a:ext cx="696317" cy="908088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636A8B2-E389-D914-DD61-9763218D2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126431" y="382140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47344" y="5183599"/>
            <a:ext cx="4372125" cy="4519690"/>
          </a:xfrm>
          <a:custGeom>
            <a:avLst/>
            <a:gdLst/>
            <a:ahLst/>
            <a:cxnLst/>
            <a:rect l="l" t="t" r="r" b="b"/>
            <a:pathLst>
              <a:path w="6725027" h="6926526">
                <a:moveTo>
                  <a:pt x="0" y="0"/>
                </a:moveTo>
                <a:lnTo>
                  <a:pt x="6725027" y="0"/>
                </a:lnTo>
                <a:lnTo>
                  <a:pt x="6725027" y="6926526"/>
                </a:lnTo>
                <a:lnTo>
                  <a:pt x="0" y="69265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0" y="6770931"/>
            <a:ext cx="4673729" cy="3704993"/>
          </a:xfrm>
          <a:custGeom>
            <a:avLst/>
            <a:gdLst/>
            <a:ahLst/>
            <a:cxnLst/>
            <a:rect l="l" t="t" r="r" b="b"/>
            <a:pathLst>
              <a:path w="4673729" h="3704993">
                <a:moveTo>
                  <a:pt x="4673729" y="3704993"/>
                </a:moveTo>
                <a:lnTo>
                  <a:pt x="0" y="3704993"/>
                </a:lnTo>
                <a:lnTo>
                  <a:pt x="0" y="0"/>
                </a:lnTo>
                <a:lnTo>
                  <a:pt x="4673729" y="0"/>
                </a:lnTo>
                <a:lnTo>
                  <a:pt x="4673729" y="3704993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38378" y="8528123"/>
            <a:ext cx="8886139" cy="2294239"/>
          </a:xfrm>
          <a:custGeom>
            <a:avLst/>
            <a:gdLst/>
            <a:ahLst/>
            <a:cxnLst/>
            <a:rect l="l" t="t" r="r" b="b"/>
            <a:pathLst>
              <a:path w="8886139" h="2294239">
                <a:moveTo>
                  <a:pt x="0" y="0"/>
                </a:moveTo>
                <a:lnTo>
                  <a:pt x="8886139" y="0"/>
                </a:lnTo>
                <a:lnTo>
                  <a:pt x="8886139" y="2294240"/>
                </a:lnTo>
                <a:lnTo>
                  <a:pt x="0" y="22942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 flipV="1">
            <a:off x="13824517" y="6793057"/>
            <a:ext cx="4645819" cy="3682867"/>
          </a:xfrm>
          <a:custGeom>
            <a:avLst/>
            <a:gdLst/>
            <a:ahLst/>
            <a:cxnLst/>
            <a:rect l="l" t="t" r="r" b="b"/>
            <a:pathLst>
              <a:path w="4645819" h="3682867">
                <a:moveTo>
                  <a:pt x="0" y="3682867"/>
                </a:moveTo>
                <a:lnTo>
                  <a:pt x="4645818" y="3682867"/>
                </a:lnTo>
                <a:lnTo>
                  <a:pt x="4645818" y="0"/>
                </a:lnTo>
                <a:lnTo>
                  <a:pt x="0" y="0"/>
                </a:lnTo>
                <a:lnTo>
                  <a:pt x="0" y="3682867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1290" y="-135021"/>
            <a:ext cx="9426782" cy="1746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42"/>
              </a:lnSpc>
            </a:pPr>
            <a:r>
              <a:rPr lang="en-US" sz="660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Pronunciation Challenge </a:t>
            </a:r>
          </a:p>
        </p:txBody>
      </p:sp>
      <p:sp>
        <p:nvSpPr>
          <p:cNvPr id="19" name="Freeform 19"/>
          <p:cNvSpPr/>
          <p:nvPr/>
        </p:nvSpPr>
        <p:spPr>
          <a:xfrm rot="-541456">
            <a:off x="13232051" y="8482967"/>
            <a:ext cx="1714230" cy="1576441"/>
          </a:xfrm>
          <a:custGeom>
            <a:avLst/>
            <a:gdLst/>
            <a:ahLst/>
            <a:cxnLst/>
            <a:rect l="l" t="t" r="r" b="b"/>
            <a:pathLst>
              <a:path w="1181392" h="1174948">
                <a:moveTo>
                  <a:pt x="0" y="0"/>
                </a:moveTo>
                <a:lnTo>
                  <a:pt x="1181392" y="0"/>
                </a:lnTo>
                <a:lnTo>
                  <a:pt x="1181392" y="1174948"/>
                </a:lnTo>
                <a:lnTo>
                  <a:pt x="0" y="11749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Freeform 20"/>
          <p:cNvSpPr/>
          <p:nvPr/>
        </p:nvSpPr>
        <p:spPr>
          <a:xfrm rot="-837838">
            <a:off x="10728564" y="474750"/>
            <a:ext cx="1204575" cy="1588768"/>
          </a:xfrm>
          <a:custGeom>
            <a:avLst/>
            <a:gdLst/>
            <a:ahLst/>
            <a:cxnLst/>
            <a:rect l="l" t="t" r="r" b="b"/>
            <a:pathLst>
              <a:path w="1204575" h="1588768">
                <a:moveTo>
                  <a:pt x="0" y="0"/>
                </a:moveTo>
                <a:lnTo>
                  <a:pt x="1204575" y="0"/>
                </a:lnTo>
                <a:lnTo>
                  <a:pt x="1204575" y="1588768"/>
                </a:lnTo>
                <a:lnTo>
                  <a:pt x="0" y="15887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381447" y="352887"/>
            <a:ext cx="1101920" cy="1165492"/>
          </a:xfrm>
          <a:custGeom>
            <a:avLst/>
            <a:gdLst/>
            <a:ahLst/>
            <a:cxnLst/>
            <a:rect l="l" t="t" r="r" b="b"/>
            <a:pathLst>
              <a:path w="1101920" h="1165492">
                <a:moveTo>
                  <a:pt x="0" y="0"/>
                </a:moveTo>
                <a:lnTo>
                  <a:pt x="1101920" y="0"/>
                </a:lnTo>
                <a:lnTo>
                  <a:pt x="1101920" y="1165492"/>
                </a:lnTo>
                <a:lnTo>
                  <a:pt x="0" y="11654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633697">
            <a:off x="15529911" y="7689028"/>
            <a:ext cx="1305605" cy="1173680"/>
          </a:xfrm>
          <a:custGeom>
            <a:avLst/>
            <a:gdLst/>
            <a:ahLst/>
            <a:cxnLst/>
            <a:rect l="l" t="t" r="r" b="b"/>
            <a:pathLst>
              <a:path w="1305605" h="1173680">
                <a:moveTo>
                  <a:pt x="0" y="0"/>
                </a:moveTo>
                <a:lnTo>
                  <a:pt x="1305605" y="0"/>
                </a:lnTo>
                <a:lnTo>
                  <a:pt x="1305605" y="1173679"/>
                </a:lnTo>
                <a:lnTo>
                  <a:pt x="0" y="117367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8169672-C4A0-052E-036A-9AC0A5C7E6E8}"/>
              </a:ext>
            </a:extLst>
          </p:cNvPr>
          <p:cNvSpPr txBox="1"/>
          <p:nvPr/>
        </p:nvSpPr>
        <p:spPr>
          <a:xfrm>
            <a:off x="1632422" y="1924225"/>
            <a:ext cx="145502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Nefelibata Sans" panose="020B0600070205080204" charset="0"/>
              </a:rPr>
              <a:t>Then, please prepare the vocabulary sheet.</a:t>
            </a:r>
          </a:p>
          <a:p>
            <a:r>
              <a:rPr kumimoji="1" lang="en-US" altLang="ja-JP" sz="4400" dirty="0">
                <a:latin typeface="Nefelibata Sans" panose="020B0600070205080204" charset="0"/>
              </a:rPr>
              <a:t>Let’s listen to ‘Cruel summer’ again and </a:t>
            </a:r>
            <a:r>
              <a:rPr kumimoji="1" lang="en-US" altLang="ja-JP" sz="4400">
                <a:latin typeface="Nefelibata Sans" panose="020B0600070205080204" charset="0"/>
              </a:rPr>
              <a:t>try</a:t>
            </a:r>
            <a:r>
              <a:rPr kumimoji="1" lang="ja-JP" altLang="en-US" sz="4400">
                <a:latin typeface="Nefelibata Sans" panose="020B0600070205080204" charset="0"/>
              </a:rPr>
              <a:t> </a:t>
            </a:r>
            <a:r>
              <a:rPr kumimoji="1" lang="en-US" altLang="ja-JP" sz="4400">
                <a:latin typeface="Nefelibata Sans" panose="020B0600070205080204" charset="0"/>
              </a:rPr>
              <a:t>to</a:t>
            </a:r>
            <a:r>
              <a:rPr kumimoji="1" lang="ja-JP" altLang="en-US" sz="4400">
                <a:latin typeface="Nefelibata Sans" panose="020B0600070205080204" charset="0"/>
              </a:rPr>
              <a:t> </a:t>
            </a:r>
            <a:r>
              <a:rPr kumimoji="1" lang="en-US" altLang="ja-JP" sz="4400" dirty="0">
                <a:latin typeface="Nefelibata Sans" panose="020B0600070205080204" charset="0"/>
              </a:rPr>
              <a:t>fill in the brank !</a:t>
            </a:r>
          </a:p>
          <a:p>
            <a:endParaRPr kumimoji="1" lang="ja-JP" altLang="en-US" sz="4400" dirty="0">
              <a:latin typeface="Nefelibata Sans" panose="020B0600070205080204" charset="0"/>
            </a:endParaRPr>
          </a:p>
        </p:txBody>
      </p:sp>
      <p:pic>
        <p:nvPicPr>
          <p:cNvPr id="8" name="オンライン メディア 7" title="Taylor Swift - Cruel Summer (Music Video)">
            <a:hlinkClick r:id="" action="ppaction://media"/>
            <a:extLst>
              <a:ext uri="{FF2B5EF4-FFF2-40B4-BE49-F238E27FC236}">
                <a16:creationId xmlns:a16="http://schemas.microsoft.com/office/drawing/2014/main" id="{13845DAE-73C0-9482-83FD-90DBF761E3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9"/>
          <a:stretch>
            <a:fillRect/>
          </a:stretch>
        </p:blipFill>
        <p:spPr>
          <a:xfrm>
            <a:off x="4637005" y="3954651"/>
            <a:ext cx="7470030" cy="422056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B2E7299-AB6D-3F89-CEA4-B15F6E4476EA}"/>
              </a:ext>
            </a:extLst>
          </p:cNvPr>
          <p:cNvSpPr txBox="1"/>
          <p:nvPr/>
        </p:nvSpPr>
        <p:spPr>
          <a:xfrm>
            <a:off x="6783989" y="8217587"/>
            <a:ext cx="6470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https://youtu.be/GrKQvyXpNgc?si=YN1UL8aVMw12dxzt</a:t>
            </a:r>
            <a:endParaRPr lang="ja-JP" altLang="en-US" dirty="0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F5F3B8D-263F-97E7-43CA-09B03F46177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4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47344" y="5183599"/>
            <a:ext cx="4372125" cy="4519690"/>
          </a:xfrm>
          <a:custGeom>
            <a:avLst/>
            <a:gdLst/>
            <a:ahLst/>
            <a:cxnLst/>
            <a:rect l="l" t="t" r="r" b="b"/>
            <a:pathLst>
              <a:path w="6725027" h="6926526">
                <a:moveTo>
                  <a:pt x="0" y="0"/>
                </a:moveTo>
                <a:lnTo>
                  <a:pt x="6725027" y="0"/>
                </a:lnTo>
                <a:lnTo>
                  <a:pt x="6725027" y="6926526"/>
                </a:lnTo>
                <a:lnTo>
                  <a:pt x="0" y="69265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0" y="6770931"/>
            <a:ext cx="4673729" cy="3704993"/>
          </a:xfrm>
          <a:custGeom>
            <a:avLst/>
            <a:gdLst/>
            <a:ahLst/>
            <a:cxnLst/>
            <a:rect l="l" t="t" r="r" b="b"/>
            <a:pathLst>
              <a:path w="4673729" h="3704993">
                <a:moveTo>
                  <a:pt x="4673729" y="3704993"/>
                </a:moveTo>
                <a:lnTo>
                  <a:pt x="0" y="3704993"/>
                </a:lnTo>
                <a:lnTo>
                  <a:pt x="0" y="0"/>
                </a:lnTo>
                <a:lnTo>
                  <a:pt x="4673729" y="0"/>
                </a:lnTo>
                <a:lnTo>
                  <a:pt x="4673729" y="370499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38378" y="8528123"/>
            <a:ext cx="8886139" cy="2294239"/>
          </a:xfrm>
          <a:custGeom>
            <a:avLst/>
            <a:gdLst/>
            <a:ahLst/>
            <a:cxnLst/>
            <a:rect l="l" t="t" r="r" b="b"/>
            <a:pathLst>
              <a:path w="8886139" h="2294239">
                <a:moveTo>
                  <a:pt x="0" y="0"/>
                </a:moveTo>
                <a:lnTo>
                  <a:pt x="8886139" y="0"/>
                </a:lnTo>
                <a:lnTo>
                  <a:pt x="8886139" y="2294240"/>
                </a:lnTo>
                <a:lnTo>
                  <a:pt x="0" y="22942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 flipV="1">
            <a:off x="13824517" y="6793057"/>
            <a:ext cx="4645819" cy="3682867"/>
          </a:xfrm>
          <a:custGeom>
            <a:avLst/>
            <a:gdLst/>
            <a:ahLst/>
            <a:cxnLst/>
            <a:rect l="l" t="t" r="r" b="b"/>
            <a:pathLst>
              <a:path w="4645819" h="3682867">
                <a:moveTo>
                  <a:pt x="0" y="3682867"/>
                </a:moveTo>
                <a:lnTo>
                  <a:pt x="4645818" y="3682867"/>
                </a:lnTo>
                <a:lnTo>
                  <a:pt x="4645818" y="0"/>
                </a:lnTo>
                <a:lnTo>
                  <a:pt x="0" y="0"/>
                </a:lnTo>
                <a:lnTo>
                  <a:pt x="0" y="368286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1290" y="-135021"/>
            <a:ext cx="9426782" cy="1746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42"/>
              </a:lnSpc>
            </a:pPr>
            <a:r>
              <a:rPr lang="en-US" sz="6600">
                <a:solidFill>
                  <a:srgbClr val="3F9265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Pronunciation Challenge </a:t>
            </a:r>
          </a:p>
        </p:txBody>
      </p:sp>
      <p:sp>
        <p:nvSpPr>
          <p:cNvPr id="19" name="Freeform 19"/>
          <p:cNvSpPr/>
          <p:nvPr/>
        </p:nvSpPr>
        <p:spPr>
          <a:xfrm rot="-541456">
            <a:off x="13232051" y="8482967"/>
            <a:ext cx="1714230" cy="1576441"/>
          </a:xfrm>
          <a:custGeom>
            <a:avLst/>
            <a:gdLst/>
            <a:ahLst/>
            <a:cxnLst/>
            <a:rect l="l" t="t" r="r" b="b"/>
            <a:pathLst>
              <a:path w="1181392" h="1174948">
                <a:moveTo>
                  <a:pt x="0" y="0"/>
                </a:moveTo>
                <a:lnTo>
                  <a:pt x="1181392" y="0"/>
                </a:lnTo>
                <a:lnTo>
                  <a:pt x="1181392" y="1174948"/>
                </a:lnTo>
                <a:lnTo>
                  <a:pt x="0" y="11749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Freeform 20"/>
          <p:cNvSpPr/>
          <p:nvPr/>
        </p:nvSpPr>
        <p:spPr>
          <a:xfrm rot="-837838">
            <a:off x="10728564" y="474750"/>
            <a:ext cx="1204575" cy="1588768"/>
          </a:xfrm>
          <a:custGeom>
            <a:avLst/>
            <a:gdLst/>
            <a:ahLst/>
            <a:cxnLst/>
            <a:rect l="l" t="t" r="r" b="b"/>
            <a:pathLst>
              <a:path w="1204575" h="1588768">
                <a:moveTo>
                  <a:pt x="0" y="0"/>
                </a:moveTo>
                <a:lnTo>
                  <a:pt x="1204575" y="0"/>
                </a:lnTo>
                <a:lnTo>
                  <a:pt x="1204575" y="1588768"/>
                </a:lnTo>
                <a:lnTo>
                  <a:pt x="0" y="15887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381447" y="352887"/>
            <a:ext cx="1101920" cy="1165492"/>
          </a:xfrm>
          <a:custGeom>
            <a:avLst/>
            <a:gdLst/>
            <a:ahLst/>
            <a:cxnLst/>
            <a:rect l="l" t="t" r="r" b="b"/>
            <a:pathLst>
              <a:path w="1101920" h="1165492">
                <a:moveTo>
                  <a:pt x="0" y="0"/>
                </a:moveTo>
                <a:lnTo>
                  <a:pt x="1101920" y="0"/>
                </a:lnTo>
                <a:lnTo>
                  <a:pt x="1101920" y="1165492"/>
                </a:lnTo>
                <a:lnTo>
                  <a:pt x="0" y="11654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633697">
            <a:off x="15529911" y="7689028"/>
            <a:ext cx="1305605" cy="1173680"/>
          </a:xfrm>
          <a:custGeom>
            <a:avLst/>
            <a:gdLst/>
            <a:ahLst/>
            <a:cxnLst/>
            <a:rect l="l" t="t" r="r" b="b"/>
            <a:pathLst>
              <a:path w="1305605" h="1173680">
                <a:moveTo>
                  <a:pt x="0" y="0"/>
                </a:moveTo>
                <a:lnTo>
                  <a:pt x="1305605" y="0"/>
                </a:lnTo>
                <a:lnTo>
                  <a:pt x="1305605" y="1173679"/>
                </a:lnTo>
                <a:lnTo>
                  <a:pt x="0" y="117367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4A9F871F-3E84-8D78-421B-7FA56C26B405}"/>
              </a:ext>
            </a:extLst>
          </p:cNvPr>
          <p:cNvSpPr/>
          <p:nvPr/>
        </p:nvSpPr>
        <p:spPr>
          <a:xfrm flipH="1">
            <a:off x="2174543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4249F19-660F-62C2-DE65-D95351096FF6}"/>
              </a:ext>
            </a:extLst>
          </p:cNvPr>
          <p:cNvSpPr/>
          <p:nvPr/>
        </p:nvSpPr>
        <p:spPr>
          <a:xfrm flipH="1">
            <a:off x="3657294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F35250C0-503D-B670-1C0F-3C1F13D725A2}"/>
              </a:ext>
            </a:extLst>
          </p:cNvPr>
          <p:cNvSpPr/>
          <p:nvPr/>
        </p:nvSpPr>
        <p:spPr>
          <a:xfrm flipH="1">
            <a:off x="5268027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E2F197AD-8899-AA81-82FA-A1C5DB79979E}"/>
              </a:ext>
            </a:extLst>
          </p:cNvPr>
          <p:cNvSpPr/>
          <p:nvPr/>
        </p:nvSpPr>
        <p:spPr>
          <a:xfrm flipH="1">
            <a:off x="6968323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BAD54E0E-9793-8300-E9A0-5AEB08B0F44B}"/>
              </a:ext>
            </a:extLst>
          </p:cNvPr>
          <p:cNvSpPr/>
          <p:nvPr/>
        </p:nvSpPr>
        <p:spPr>
          <a:xfrm flipH="1">
            <a:off x="9462917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88238535-354A-906C-884E-07521D6B36AE}"/>
              </a:ext>
            </a:extLst>
          </p:cNvPr>
          <p:cNvSpPr/>
          <p:nvPr/>
        </p:nvSpPr>
        <p:spPr>
          <a:xfrm flipH="1">
            <a:off x="10945668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F39BC225-ACF9-4F51-67FC-57A40F3515D1}"/>
              </a:ext>
            </a:extLst>
          </p:cNvPr>
          <p:cNvSpPr/>
          <p:nvPr/>
        </p:nvSpPr>
        <p:spPr>
          <a:xfrm flipH="1">
            <a:off x="12433566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D358DFEA-3034-E4F8-3184-15C8186F227A}"/>
              </a:ext>
            </a:extLst>
          </p:cNvPr>
          <p:cNvSpPr/>
          <p:nvPr/>
        </p:nvSpPr>
        <p:spPr>
          <a:xfrm flipH="1">
            <a:off x="13921464" y="3060028"/>
            <a:ext cx="666316" cy="666316"/>
          </a:xfrm>
          <a:prstGeom prst="ellipse">
            <a:avLst/>
          </a:prstGeom>
          <a:solidFill>
            <a:srgbClr val="4C94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3051DCE-5300-1935-8C0F-3E2640DF1583}"/>
              </a:ext>
            </a:extLst>
          </p:cNvPr>
          <p:cNvSpPr txBox="1"/>
          <p:nvPr/>
        </p:nvSpPr>
        <p:spPr>
          <a:xfrm>
            <a:off x="2336864" y="1847278"/>
            <a:ext cx="84023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Nefelibata Sans" panose="020B0600070205080204" charset="0"/>
              </a:rPr>
              <a:t>Next, work on one part and practice !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92575CB-6AF0-FA13-421F-2C9B9706AAEA}"/>
              </a:ext>
            </a:extLst>
          </p:cNvPr>
          <p:cNvSpPr txBox="1"/>
          <p:nvPr/>
        </p:nvSpPr>
        <p:spPr>
          <a:xfrm>
            <a:off x="961290" y="4072106"/>
            <a:ext cx="154443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dirty="0"/>
              <a:t>And  it’s   </a:t>
            </a:r>
            <a:r>
              <a:rPr lang="en-US" altLang="ja-JP" sz="2800" b="1" dirty="0"/>
              <a:t>ne         -   w</a:t>
            </a:r>
            <a:r>
              <a:rPr lang="en-US" altLang="ja-JP" sz="2800" dirty="0"/>
              <a:t>,   the  </a:t>
            </a:r>
            <a:r>
              <a:rPr lang="en-US" altLang="ja-JP" sz="2800" b="1" dirty="0"/>
              <a:t>shape </a:t>
            </a:r>
            <a:r>
              <a:rPr lang="en-US" altLang="ja-JP" sz="2800" dirty="0"/>
              <a:t>of your </a:t>
            </a:r>
            <a:r>
              <a:rPr lang="en-US" altLang="ja-JP" sz="2800" b="1" dirty="0"/>
              <a:t>bo</a:t>
            </a:r>
            <a:r>
              <a:rPr lang="en-US" altLang="ja-JP" sz="2800" dirty="0"/>
              <a:t>dy</a:t>
            </a:r>
            <a:r>
              <a:rPr lang="en-US" altLang="ja-JP" sz="2800" b="1" dirty="0"/>
              <a:t>   </a:t>
            </a:r>
            <a:r>
              <a:rPr lang="en-US" altLang="ja-JP" sz="2800" dirty="0"/>
              <a:t>         It’s    </a:t>
            </a:r>
            <a:r>
              <a:rPr lang="en-US" altLang="ja-JP" sz="2800" b="1" dirty="0"/>
              <a:t>bl         -  </a:t>
            </a:r>
            <a:r>
              <a:rPr lang="en-US" altLang="ja-JP" sz="2800" b="1" dirty="0" err="1"/>
              <a:t>ue</a:t>
            </a:r>
            <a:r>
              <a:rPr lang="en-US" altLang="ja-JP" sz="2800" dirty="0"/>
              <a:t>,       the </a:t>
            </a:r>
            <a:r>
              <a:rPr lang="en-US" altLang="ja-JP" sz="2800" b="1" dirty="0"/>
              <a:t>feel</a:t>
            </a:r>
            <a:r>
              <a:rPr lang="en-US" altLang="ja-JP" sz="2800" dirty="0"/>
              <a:t>ing I’ve </a:t>
            </a:r>
            <a:r>
              <a:rPr lang="en-US" altLang="ja-JP" sz="2800" b="1" dirty="0"/>
              <a:t>got</a:t>
            </a:r>
            <a:r>
              <a:rPr lang="en-US" altLang="ja-JP" sz="2800" dirty="0"/>
              <a:t> and it’s  </a:t>
            </a:r>
            <a:endParaRPr lang="ja-JP" altLang="en-US" sz="28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49F98E6-D96F-E06D-2AFB-80A9AE869E84}"/>
              </a:ext>
            </a:extLst>
          </p:cNvPr>
          <p:cNvSpPr txBox="1"/>
          <p:nvPr/>
        </p:nvSpPr>
        <p:spPr>
          <a:xfrm>
            <a:off x="2174543" y="4673298"/>
            <a:ext cx="13380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b="1" dirty="0"/>
              <a:t>Ooh</a:t>
            </a:r>
            <a:r>
              <a:rPr lang="en-US" altLang="ja-JP" sz="2800" dirty="0"/>
              <a:t>,          </a:t>
            </a:r>
            <a:r>
              <a:rPr lang="en-US" altLang="ja-JP" sz="2800" b="1" dirty="0"/>
              <a:t>who             –  a</a:t>
            </a:r>
            <a:r>
              <a:rPr lang="en-US" altLang="ja-JP" sz="2800" dirty="0"/>
              <a:t>               </a:t>
            </a:r>
            <a:r>
              <a:rPr lang="en-US" altLang="ja-JP" sz="2800" b="1" dirty="0"/>
              <a:t>oh</a:t>
            </a:r>
            <a:r>
              <a:rPr lang="en-US" altLang="ja-JP" sz="2800" dirty="0"/>
              <a:t>               It’s a   </a:t>
            </a:r>
            <a:r>
              <a:rPr lang="en-US" altLang="ja-JP" sz="2800" b="1" dirty="0"/>
              <a:t>cru       -   </a:t>
            </a:r>
            <a:r>
              <a:rPr lang="en-US" altLang="ja-JP" sz="2800" b="1" dirty="0" err="1"/>
              <a:t>el</a:t>
            </a:r>
            <a:r>
              <a:rPr lang="en-US" altLang="ja-JP" sz="2800" b="1" dirty="0"/>
              <a:t>             sum        -   </a:t>
            </a:r>
            <a:r>
              <a:rPr lang="en-US" altLang="ja-JP" sz="2800" b="1" dirty="0" err="1"/>
              <a:t>mer</a:t>
            </a:r>
            <a:endParaRPr lang="ja-JP" altLang="en-US" sz="2800" b="1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F85FD78-A4B1-660D-0F03-ADFFE5D50E90}"/>
              </a:ext>
            </a:extLst>
          </p:cNvPr>
          <p:cNvSpPr txBox="1"/>
          <p:nvPr/>
        </p:nvSpPr>
        <p:spPr>
          <a:xfrm>
            <a:off x="961289" y="5257758"/>
            <a:ext cx="154443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dirty="0"/>
              <a:t>And  it’s   </a:t>
            </a:r>
            <a:r>
              <a:rPr lang="en-US" altLang="ja-JP" sz="2800" b="1" dirty="0"/>
              <a:t>co         -   </a:t>
            </a:r>
            <a:r>
              <a:rPr lang="en-US" altLang="ja-JP" sz="2800" b="1" dirty="0" err="1"/>
              <a:t>ol</a:t>
            </a:r>
            <a:r>
              <a:rPr lang="en-US" altLang="ja-JP" sz="2800" dirty="0"/>
              <a:t>,          th</a:t>
            </a:r>
            <a:r>
              <a:rPr lang="en-US" altLang="ja-JP" sz="2800" b="1" dirty="0"/>
              <a:t>at’s</a:t>
            </a:r>
            <a:r>
              <a:rPr lang="en-US" altLang="ja-JP" sz="2800" dirty="0"/>
              <a:t>  what  I  </a:t>
            </a:r>
            <a:r>
              <a:rPr lang="en-US" altLang="ja-JP" sz="2800" b="1" dirty="0" err="1"/>
              <a:t>tell</a:t>
            </a:r>
            <a:r>
              <a:rPr lang="en-US" altLang="ja-JP" sz="2800" dirty="0" err="1"/>
              <a:t>’em</a:t>
            </a:r>
            <a:r>
              <a:rPr lang="en-US" altLang="ja-JP" sz="2800" dirty="0"/>
              <a:t> </a:t>
            </a:r>
            <a:r>
              <a:rPr lang="en-US" altLang="ja-JP" sz="2800" b="1" dirty="0"/>
              <a:t>    </a:t>
            </a:r>
            <a:r>
              <a:rPr lang="en-US" altLang="ja-JP" sz="2800" dirty="0"/>
              <a:t>   No     </a:t>
            </a:r>
            <a:r>
              <a:rPr lang="en-US" altLang="ja-JP" sz="2800" b="1" dirty="0" err="1"/>
              <a:t>ru</a:t>
            </a:r>
            <a:r>
              <a:rPr lang="en-US" altLang="ja-JP" sz="2800" b="1" dirty="0"/>
              <a:t>        -    </a:t>
            </a:r>
            <a:r>
              <a:rPr lang="en-US" altLang="ja-JP" sz="2800" dirty="0"/>
              <a:t>les      un</a:t>
            </a:r>
            <a:r>
              <a:rPr lang="en-US" altLang="ja-JP" sz="2800" b="1" dirty="0"/>
              <a:t>break</a:t>
            </a:r>
            <a:r>
              <a:rPr lang="en-US" altLang="ja-JP" sz="2800" dirty="0"/>
              <a:t>able   </a:t>
            </a:r>
            <a:r>
              <a:rPr lang="en-US" altLang="ja-JP" sz="2800" b="1" dirty="0"/>
              <a:t>hea</a:t>
            </a:r>
            <a:r>
              <a:rPr lang="en-US" altLang="ja-JP" sz="2800" dirty="0"/>
              <a:t>ven</a:t>
            </a:r>
            <a:endParaRPr lang="ja-JP" altLang="en-US" sz="2800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109FEE1-94C1-7FE2-FB06-3A4A2681EC77}"/>
              </a:ext>
            </a:extLst>
          </p:cNvPr>
          <p:cNvSpPr txBox="1"/>
          <p:nvPr/>
        </p:nvSpPr>
        <p:spPr>
          <a:xfrm>
            <a:off x="1600038" y="5858950"/>
            <a:ext cx="139545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dirty="0"/>
              <a:t>But</a:t>
            </a:r>
            <a:r>
              <a:rPr lang="en-US" altLang="ja-JP" sz="2800" b="1" dirty="0"/>
              <a:t> ooh</a:t>
            </a:r>
            <a:r>
              <a:rPr lang="en-US" altLang="ja-JP" sz="2800" dirty="0"/>
              <a:t>,          </a:t>
            </a:r>
            <a:r>
              <a:rPr lang="en-US" altLang="ja-JP" sz="2800" b="1" dirty="0"/>
              <a:t>who             –  a</a:t>
            </a:r>
            <a:r>
              <a:rPr lang="en-US" altLang="ja-JP" sz="2800" dirty="0"/>
              <a:t>               </a:t>
            </a:r>
            <a:r>
              <a:rPr lang="en-US" altLang="ja-JP" sz="2800" b="1" dirty="0"/>
              <a:t>oh</a:t>
            </a:r>
            <a:r>
              <a:rPr lang="en-US" altLang="ja-JP" sz="2800" dirty="0"/>
              <a:t>               It’s a   </a:t>
            </a:r>
            <a:r>
              <a:rPr lang="en-US" altLang="ja-JP" sz="2800" b="1" dirty="0"/>
              <a:t>cru       -   </a:t>
            </a:r>
            <a:r>
              <a:rPr lang="en-US" altLang="ja-JP" sz="2800" b="1" dirty="0" err="1"/>
              <a:t>el</a:t>
            </a:r>
            <a:r>
              <a:rPr lang="en-US" altLang="ja-JP" sz="2800" b="1" dirty="0"/>
              <a:t>             sum        -   </a:t>
            </a:r>
            <a:r>
              <a:rPr lang="en-US" altLang="ja-JP" sz="2800" b="1" dirty="0" err="1"/>
              <a:t>mer</a:t>
            </a:r>
            <a:endParaRPr lang="ja-JP" altLang="en-US" sz="2800" b="1" dirty="0"/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79B0163-F6DE-69A3-F266-1587309710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1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7859" y="1276833"/>
            <a:ext cx="15272282" cy="7981467"/>
            <a:chOff x="0" y="-47625"/>
            <a:chExt cx="4022329" cy="21021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22329" cy="2054490"/>
            </a:xfrm>
            <a:custGeom>
              <a:avLst/>
              <a:gdLst/>
              <a:ahLst/>
              <a:cxnLst/>
              <a:rect l="l" t="t" r="r" b="b"/>
              <a:pathLst>
                <a:path w="4022329" h="2054490">
                  <a:moveTo>
                    <a:pt x="0" y="0"/>
                  </a:moveTo>
                  <a:lnTo>
                    <a:pt x="4022329" y="0"/>
                  </a:lnTo>
                  <a:lnTo>
                    <a:pt x="4022329" y="2054490"/>
                  </a:lnTo>
                  <a:lnTo>
                    <a:pt x="0" y="20544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022329" cy="2102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562831" y="8127025"/>
            <a:ext cx="5495603" cy="2418065"/>
          </a:xfrm>
          <a:custGeom>
            <a:avLst/>
            <a:gdLst/>
            <a:ahLst/>
            <a:cxnLst/>
            <a:rect l="l" t="t" r="r" b="b"/>
            <a:pathLst>
              <a:path w="5495603" h="2418065">
                <a:moveTo>
                  <a:pt x="0" y="0"/>
                </a:moveTo>
                <a:lnTo>
                  <a:pt x="5495603" y="0"/>
                </a:lnTo>
                <a:lnTo>
                  <a:pt x="5495603" y="2418066"/>
                </a:lnTo>
                <a:lnTo>
                  <a:pt x="0" y="2418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3965449" y="-227160"/>
            <a:ext cx="5495603" cy="2418065"/>
          </a:xfrm>
          <a:custGeom>
            <a:avLst/>
            <a:gdLst/>
            <a:ahLst/>
            <a:cxnLst/>
            <a:rect l="l" t="t" r="r" b="b"/>
            <a:pathLst>
              <a:path w="5495603" h="2418065">
                <a:moveTo>
                  <a:pt x="5495603" y="0"/>
                </a:moveTo>
                <a:lnTo>
                  <a:pt x="0" y="0"/>
                </a:lnTo>
                <a:lnTo>
                  <a:pt x="0" y="2418065"/>
                </a:lnTo>
                <a:lnTo>
                  <a:pt x="5495603" y="2418065"/>
                </a:lnTo>
                <a:lnTo>
                  <a:pt x="549560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4511499" y="7868935"/>
            <a:ext cx="5495603" cy="2418065"/>
          </a:xfrm>
          <a:custGeom>
            <a:avLst/>
            <a:gdLst/>
            <a:ahLst/>
            <a:cxnLst/>
            <a:rect l="l" t="t" r="r" b="b"/>
            <a:pathLst>
              <a:path w="5495603" h="2418065">
                <a:moveTo>
                  <a:pt x="5495602" y="2418065"/>
                </a:moveTo>
                <a:lnTo>
                  <a:pt x="0" y="2418065"/>
                </a:lnTo>
                <a:lnTo>
                  <a:pt x="0" y="0"/>
                </a:lnTo>
                <a:lnTo>
                  <a:pt x="5495602" y="0"/>
                </a:lnTo>
                <a:lnTo>
                  <a:pt x="5495602" y="24180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333731" y="6612146"/>
            <a:ext cx="1961579" cy="1943746"/>
          </a:xfrm>
          <a:custGeom>
            <a:avLst/>
            <a:gdLst/>
            <a:ahLst/>
            <a:cxnLst/>
            <a:rect l="l" t="t" r="r" b="b"/>
            <a:pathLst>
              <a:path w="1961579" h="1943746">
                <a:moveTo>
                  <a:pt x="0" y="0"/>
                </a:moveTo>
                <a:lnTo>
                  <a:pt x="1961579" y="0"/>
                </a:lnTo>
                <a:lnTo>
                  <a:pt x="1961579" y="1943746"/>
                </a:lnTo>
                <a:lnTo>
                  <a:pt x="0" y="19437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V="1">
            <a:off x="-1239942" y="7868935"/>
            <a:ext cx="5495603" cy="2418065"/>
          </a:xfrm>
          <a:custGeom>
            <a:avLst/>
            <a:gdLst/>
            <a:ahLst/>
            <a:cxnLst/>
            <a:rect l="l" t="t" r="r" b="b"/>
            <a:pathLst>
              <a:path w="5495603" h="2418065">
                <a:moveTo>
                  <a:pt x="0" y="2418065"/>
                </a:moveTo>
                <a:lnTo>
                  <a:pt x="5495603" y="2418065"/>
                </a:lnTo>
                <a:lnTo>
                  <a:pt x="5495603" y="0"/>
                </a:lnTo>
                <a:lnTo>
                  <a:pt x="0" y="0"/>
                </a:lnTo>
                <a:lnTo>
                  <a:pt x="0" y="24180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4132700" y="8314362"/>
            <a:ext cx="1816886" cy="1668560"/>
            <a:chOff x="80824" y="451605"/>
            <a:chExt cx="2422516" cy="2224748"/>
          </a:xfrm>
        </p:grpSpPr>
        <p:sp>
          <p:nvSpPr>
            <p:cNvPr id="11" name="Freeform 11"/>
            <p:cNvSpPr/>
            <p:nvPr/>
          </p:nvSpPr>
          <p:spPr>
            <a:xfrm rot="7390628">
              <a:off x="1032607" y="-24480"/>
              <a:ext cx="994647" cy="1946818"/>
            </a:xfrm>
            <a:custGeom>
              <a:avLst/>
              <a:gdLst/>
              <a:ahLst/>
              <a:cxnLst/>
              <a:rect l="l" t="t" r="r" b="b"/>
              <a:pathLst>
                <a:path w="994647" h="1946818">
                  <a:moveTo>
                    <a:pt x="0" y="0"/>
                  </a:moveTo>
                  <a:lnTo>
                    <a:pt x="994647" y="0"/>
                  </a:lnTo>
                  <a:lnTo>
                    <a:pt x="994647" y="1946818"/>
                  </a:lnTo>
                  <a:lnTo>
                    <a:pt x="0" y="1946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7943207" flipH="1">
              <a:off x="556909" y="1205621"/>
              <a:ext cx="994647" cy="1946818"/>
            </a:xfrm>
            <a:custGeom>
              <a:avLst/>
              <a:gdLst/>
              <a:ahLst/>
              <a:cxnLst/>
              <a:rect l="l" t="t" r="r" b="b"/>
              <a:pathLst>
                <a:path w="994647" h="1946818">
                  <a:moveTo>
                    <a:pt x="994646" y="0"/>
                  </a:moveTo>
                  <a:lnTo>
                    <a:pt x="0" y="0"/>
                  </a:lnTo>
                  <a:lnTo>
                    <a:pt x="0" y="1946817"/>
                  </a:lnTo>
                  <a:lnTo>
                    <a:pt x="994646" y="1946817"/>
                  </a:lnTo>
                  <a:lnTo>
                    <a:pt x="994646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-541456">
            <a:off x="15864914" y="8611457"/>
            <a:ext cx="1784404" cy="1774671"/>
          </a:xfrm>
          <a:custGeom>
            <a:avLst/>
            <a:gdLst/>
            <a:ahLst/>
            <a:cxnLst/>
            <a:rect l="l" t="t" r="r" b="b"/>
            <a:pathLst>
              <a:path w="1784404" h="1774671">
                <a:moveTo>
                  <a:pt x="0" y="0"/>
                </a:moveTo>
                <a:lnTo>
                  <a:pt x="1784404" y="0"/>
                </a:lnTo>
                <a:lnTo>
                  <a:pt x="1784404" y="1774672"/>
                </a:lnTo>
                <a:lnTo>
                  <a:pt x="0" y="1774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493997" y="8369522"/>
            <a:ext cx="2135484" cy="1281290"/>
          </a:xfrm>
          <a:custGeom>
            <a:avLst/>
            <a:gdLst/>
            <a:ahLst/>
            <a:cxnLst/>
            <a:rect l="l" t="t" r="r" b="b"/>
            <a:pathLst>
              <a:path w="2135484" h="1281290">
                <a:moveTo>
                  <a:pt x="0" y="0"/>
                </a:moveTo>
                <a:lnTo>
                  <a:pt x="2135484" y="0"/>
                </a:lnTo>
                <a:lnTo>
                  <a:pt x="2135484" y="1281290"/>
                </a:lnTo>
                <a:lnTo>
                  <a:pt x="0" y="1281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909589">
            <a:off x="16280093" y="6397006"/>
            <a:ext cx="1000097" cy="1821368"/>
          </a:xfrm>
          <a:custGeom>
            <a:avLst/>
            <a:gdLst/>
            <a:ahLst/>
            <a:cxnLst/>
            <a:rect l="l" t="t" r="r" b="b"/>
            <a:pathLst>
              <a:path w="1000097" h="1821368">
                <a:moveTo>
                  <a:pt x="0" y="0"/>
                </a:moveTo>
                <a:lnTo>
                  <a:pt x="1000096" y="0"/>
                </a:lnTo>
                <a:lnTo>
                  <a:pt x="1000096" y="1821368"/>
                </a:lnTo>
                <a:lnTo>
                  <a:pt x="0" y="18213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188206" y="7964662"/>
            <a:ext cx="2291050" cy="1545417"/>
          </a:xfrm>
          <a:custGeom>
            <a:avLst/>
            <a:gdLst/>
            <a:ahLst/>
            <a:cxnLst/>
            <a:rect l="l" t="t" r="r" b="b"/>
            <a:pathLst>
              <a:path w="2291050" h="1545417">
                <a:moveTo>
                  <a:pt x="0" y="0"/>
                </a:moveTo>
                <a:lnTo>
                  <a:pt x="2291050" y="0"/>
                </a:lnTo>
                <a:lnTo>
                  <a:pt x="2291050" y="1545417"/>
                </a:lnTo>
                <a:lnTo>
                  <a:pt x="0" y="154541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4402846" y="8369522"/>
            <a:ext cx="1658963" cy="1586572"/>
          </a:xfrm>
          <a:custGeom>
            <a:avLst/>
            <a:gdLst/>
            <a:ahLst/>
            <a:cxnLst/>
            <a:rect l="l" t="t" r="r" b="b"/>
            <a:pathLst>
              <a:path w="1658963" h="1586572">
                <a:moveTo>
                  <a:pt x="0" y="0"/>
                </a:moveTo>
                <a:lnTo>
                  <a:pt x="1658963" y="0"/>
                </a:lnTo>
                <a:lnTo>
                  <a:pt x="1658963" y="1586572"/>
                </a:lnTo>
                <a:lnTo>
                  <a:pt x="0" y="15865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551894" y="8425867"/>
            <a:ext cx="1631412" cy="1725532"/>
          </a:xfrm>
          <a:custGeom>
            <a:avLst/>
            <a:gdLst/>
            <a:ahLst/>
            <a:cxnLst/>
            <a:rect l="l" t="t" r="r" b="b"/>
            <a:pathLst>
              <a:path w="1631412" h="1725532">
                <a:moveTo>
                  <a:pt x="0" y="0"/>
                </a:moveTo>
                <a:lnTo>
                  <a:pt x="1631413" y="0"/>
                </a:lnTo>
                <a:lnTo>
                  <a:pt x="1631413" y="1725533"/>
                </a:lnTo>
                <a:lnTo>
                  <a:pt x="0" y="172553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837838">
            <a:off x="15290400" y="8815541"/>
            <a:ext cx="1001471" cy="1320885"/>
          </a:xfrm>
          <a:custGeom>
            <a:avLst/>
            <a:gdLst/>
            <a:ahLst/>
            <a:cxnLst/>
            <a:rect l="l" t="t" r="r" b="b"/>
            <a:pathLst>
              <a:path w="1001471" h="1320885">
                <a:moveTo>
                  <a:pt x="0" y="0"/>
                </a:moveTo>
                <a:lnTo>
                  <a:pt x="1001471" y="0"/>
                </a:lnTo>
                <a:lnTo>
                  <a:pt x="1001471" y="1320885"/>
                </a:lnTo>
                <a:lnTo>
                  <a:pt x="0" y="132088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16104497" y="8667480"/>
            <a:ext cx="1841502" cy="2182814"/>
          </a:xfrm>
          <a:custGeom>
            <a:avLst/>
            <a:gdLst/>
            <a:ahLst/>
            <a:cxnLst/>
            <a:rect l="l" t="t" r="r" b="b"/>
            <a:pathLst>
              <a:path w="1841502" h="2182814">
                <a:moveTo>
                  <a:pt x="1841502" y="0"/>
                </a:moveTo>
                <a:lnTo>
                  <a:pt x="0" y="0"/>
                </a:lnTo>
                <a:lnTo>
                  <a:pt x="0" y="2182814"/>
                </a:lnTo>
                <a:lnTo>
                  <a:pt x="1841502" y="2182814"/>
                </a:lnTo>
                <a:lnTo>
                  <a:pt x="1841502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633697">
            <a:off x="15489301" y="7795348"/>
            <a:ext cx="1185575" cy="1065778"/>
          </a:xfrm>
          <a:custGeom>
            <a:avLst/>
            <a:gdLst/>
            <a:ahLst/>
            <a:cxnLst/>
            <a:rect l="l" t="t" r="r" b="b"/>
            <a:pathLst>
              <a:path w="1185575" h="1065778">
                <a:moveTo>
                  <a:pt x="0" y="0"/>
                </a:moveTo>
                <a:lnTo>
                  <a:pt x="1185576" y="0"/>
                </a:lnTo>
                <a:lnTo>
                  <a:pt x="1185576" y="1065778"/>
                </a:lnTo>
                <a:lnTo>
                  <a:pt x="0" y="106577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6240567" y="7411296"/>
            <a:ext cx="1004797" cy="995662"/>
          </a:xfrm>
          <a:custGeom>
            <a:avLst/>
            <a:gdLst/>
            <a:ahLst/>
            <a:cxnLst/>
            <a:rect l="l" t="t" r="r" b="b"/>
            <a:pathLst>
              <a:path w="1004797" h="995662">
                <a:moveTo>
                  <a:pt x="0" y="0"/>
                </a:moveTo>
                <a:lnTo>
                  <a:pt x="1004797" y="0"/>
                </a:lnTo>
                <a:lnTo>
                  <a:pt x="1004797" y="995662"/>
                </a:lnTo>
                <a:lnTo>
                  <a:pt x="0" y="995662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6283255" y="8154827"/>
            <a:ext cx="884578" cy="961439"/>
          </a:xfrm>
          <a:custGeom>
            <a:avLst/>
            <a:gdLst/>
            <a:ahLst/>
            <a:cxnLst/>
            <a:rect l="l" t="t" r="r" b="b"/>
            <a:pathLst>
              <a:path w="884578" h="961439">
                <a:moveTo>
                  <a:pt x="0" y="0"/>
                </a:moveTo>
                <a:lnTo>
                  <a:pt x="884578" y="0"/>
                </a:lnTo>
                <a:lnTo>
                  <a:pt x="884578" y="961439"/>
                </a:lnTo>
                <a:lnTo>
                  <a:pt x="0" y="961439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-838200" y="383825"/>
            <a:ext cx="10402214" cy="1613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54"/>
              </a:lnSpc>
            </a:pPr>
            <a:r>
              <a:rPr lang="en-US" sz="10038">
                <a:solidFill>
                  <a:srgbClr val="DB5F6E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Quiz Question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256C9C7-77E8-1D3D-D71D-5A3E4C58E152}"/>
              </a:ext>
            </a:extLst>
          </p:cNvPr>
          <p:cNvSpPr txBox="1"/>
          <p:nvPr/>
        </p:nvSpPr>
        <p:spPr>
          <a:xfrm>
            <a:off x="2711669" y="2190905"/>
            <a:ext cx="12224777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①</a:t>
            </a:r>
            <a:r>
              <a:rPr kumimoji="1" lang="en-US" altLang="ja-JP" sz="3200" dirty="0"/>
              <a:t>How many men have Taylor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dated so far?</a:t>
            </a:r>
          </a:p>
          <a:p>
            <a:pPr algn="r"/>
            <a:r>
              <a:rPr kumimoji="1" lang="ja-JP" altLang="en-US" sz="3200" dirty="0"/>
              <a:t>                                                                    →</a:t>
            </a:r>
            <a:r>
              <a:rPr kumimoji="1" lang="en-US" altLang="ja-JP" sz="3200" dirty="0">
                <a:solidFill>
                  <a:srgbClr val="FF0000"/>
                </a:solidFill>
              </a:rPr>
              <a:t>At least , more than 12 men!!!</a:t>
            </a:r>
          </a:p>
          <a:p>
            <a:endParaRPr kumimoji="1" lang="en-US" altLang="ja-JP" sz="3200" dirty="0">
              <a:solidFill>
                <a:srgbClr val="FF0000"/>
              </a:solidFill>
            </a:endParaRPr>
          </a:p>
          <a:p>
            <a:r>
              <a:rPr kumimoji="1" lang="ja-JP" altLang="en-US" sz="3200" dirty="0"/>
              <a:t>②</a:t>
            </a:r>
            <a:r>
              <a:rPr kumimoji="1" lang="en-US" altLang="ja-JP" sz="3200" dirty="0"/>
              <a:t>This year, the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live of Taylor swift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was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held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in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TOKYO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DOME.  How many people did you come for four days?</a:t>
            </a:r>
          </a:p>
          <a:p>
            <a:pPr algn="r"/>
            <a:r>
              <a:rPr kumimoji="1" lang="ja-JP" altLang="en-US" sz="3200" dirty="0"/>
              <a:t>→ </a:t>
            </a:r>
            <a:r>
              <a:rPr kumimoji="1" lang="en-US" altLang="ja-JP" sz="3200" dirty="0">
                <a:solidFill>
                  <a:srgbClr val="FF0000"/>
                </a:solidFill>
              </a:rPr>
              <a:t>It’s about 220000 (two hundred twenty thousand people)</a:t>
            </a:r>
          </a:p>
          <a:p>
            <a:pPr algn="r"/>
            <a:endParaRPr kumimoji="1" lang="en-US" altLang="ja-JP" sz="3200" dirty="0">
              <a:solidFill>
                <a:srgbClr val="FF0000"/>
              </a:solidFill>
            </a:endParaRPr>
          </a:p>
          <a:p>
            <a:r>
              <a:rPr kumimoji="1" lang="ja-JP" altLang="en-US" sz="3200" dirty="0"/>
              <a:t>③ </a:t>
            </a:r>
            <a:r>
              <a:rPr kumimoji="1" lang="en-US" altLang="ja-JP" sz="3200" dirty="0"/>
              <a:t>How many albums did Taylor release  up to now?</a:t>
            </a:r>
          </a:p>
          <a:p>
            <a:r>
              <a:rPr kumimoji="1" lang="ja-JP" altLang="en-US" sz="3200" dirty="0"/>
              <a:t>                                 →　</a:t>
            </a:r>
            <a:r>
              <a:rPr kumimoji="1" lang="en-US" altLang="ja-JP" sz="3200" dirty="0">
                <a:solidFill>
                  <a:srgbClr val="FF0000"/>
                </a:solidFill>
              </a:rPr>
              <a:t>She has a total of 46 albums.</a:t>
            </a:r>
          </a:p>
          <a:p>
            <a:endParaRPr kumimoji="1" lang="en-US" altLang="ja-JP" sz="3200" dirty="0"/>
          </a:p>
          <a:p>
            <a:r>
              <a:rPr kumimoji="1" lang="ja-JP" altLang="en-US" sz="3200" dirty="0"/>
              <a:t>④</a:t>
            </a:r>
            <a:r>
              <a:rPr kumimoji="1" lang="en-US" altLang="ja-JP" sz="3200" dirty="0"/>
              <a:t>When did Taylor release her debut album?</a:t>
            </a:r>
          </a:p>
          <a:p>
            <a:r>
              <a:rPr kumimoji="1" lang="ja-JP" altLang="en-US" sz="3200" dirty="0">
                <a:solidFill>
                  <a:srgbClr val="3A3A3A"/>
                </a:solidFill>
              </a:rPr>
              <a:t>      →</a:t>
            </a:r>
            <a:r>
              <a:rPr kumimoji="1" lang="en-US" altLang="ja-JP" sz="3200" dirty="0">
                <a:solidFill>
                  <a:srgbClr val="FF0000"/>
                </a:solidFill>
              </a:rPr>
              <a:t>It’s 2006. The name of album is “Taylor Swift”</a:t>
            </a:r>
          </a:p>
          <a:p>
            <a:endParaRPr kumimoji="1" lang="en-US" altLang="ja-JP" sz="3200" dirty="0"/>
          </a:p>
          <a:p>
            <a:endParaRPr kumimoji="1" lang="ja-JP" altLang="en-US" sz="3200" dirty="0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49C23C2A-C4D9-AFF3-7D9A-5116174BF391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333" y="6490895"/>
            <a:ext cx="2567593" cy="2519272"/>
          </a:xfrm>
          <a:prstGeom prst="rect">
            <a:avLst/>
          </a:prstGeom>
        </p:spPr>
      </p:pic>
      <p:pic>
        <p:nvPicPr>
          <p:cNvPr id="2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4620F41-BA07-DADF-62E5-1F66BF7C00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8225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78662" y="-564304"/>
            <a:ext cx="14530676" cy="8229600"/>
            <a:chOff x="0" y="0"/>
            <a:chExt cx="3827009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27009" cy="2167467"/>
            </a:xfrm>
            <a:custGeom>
              <a:avLst/>
              <a:gdLst/>
              <a:ahLst/>
              <a:cxnLst/>
              <a:rect l="l" t="t" r="r" b="b"/>
              <a:pathLst>
                <a:path w="3827009" h="2167467">
                  <a:moveTo>
                    <a:pt x="0" y="0"/>
                  </a:moveTo>
                  <a:lnTo>
                    <a:pt x="3827009" y="0"/>
                  </a:lnTo>
                  <a:lnTo>
                    <a:pt x="3827009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827009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0" y="-3173194"/>
            <a:ext cx="18288000" cy="6723690"/>
            <a:chOff x="0" y="0"/>
            <a:chExt cx="24384000" cy="89649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7312136"/>
            </a:xfrm>
            <a:custGeom>
              <a:avLst/>
              <a:gdLst/>
              <a:ahLst/>
              <a:cxnLst/>
              <a:rect l="l" t="t" r="r" b="b"/>
              <a:pathLst>
                <a:path w="24384000" h="7312136">
                  <a:moveTo>
                    <a:pt x="0" y="0"/>
                  </a:moveTo>
                  <a:lnTo>
                    <a:pt x="24384000" y="0"/>
                  </a:lnTo>
                  <a:lnTo>
                    <a:pt x="24384000" y="7312136"/>
                  </a:lnTo>
                  <a:lnTo>
                    <a:pt x="0" y="731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b="-64917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829131"/>
              <a:ext cx="24384000" cy="8135789"/>
            </a:xfrm>
            <a:custGeom>
              <a:avLst/>
              <a:gdLst/>
              <a:ahLst/>
              <a:cxnLst/>
              <a:rect l="l" t="t" r="r" b="b"/>
              <a:pathLst>
                <a:path w="24384000" h="8135789">
                  <a:moveTo>
                    <a:pt x="0" y="0"/>
                  </a:moveTo>
                  <a:lnTo>
                    <a:pt x="24384000" y="0"/>
                  </a:lnTo>
                  <a:lnTo>
                    <a:pt x="24384000" y="8135789"/>
                  </a:lnTo>
                  <a:lnTo>
                    <a:pt x="0" y="8135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b="-48221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357565">
            <a:off x="13450685" y="1953992"/>
            <a:ext cx="7016276" cy="7364411"/>
          </a:xfrm>
          <a:custGeom>
            <a:avLst/>
            <a:gdLst/>
            <a:ahLst/>
            <a:cxnLst/>
            <a:rect l="l" t="t" r="r" b="b"/>
            <a:pathLst>
              <a:path w="7016276" h="7364411">
                <a:moveTo>
                  <a:pt x="0" y="0"/>
                </a:moveTo>
                <a:lnTo>
                  <a:pt x="7016275" y="0"/>
                </a:lnTo>
                <a:lnTo>
                  <a:pt x="7016275" y="7364411"/>
                </a:lnTo>
                <a:lnTo>
                  <a:pt x="0" y="73644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306048" y="6758563"/>
            <a:ext cx="3981952" cy="3895073"/>
          </a:xfrm>
          <a:custGeom>
            <a:avLst/>
            <a:gdLst/>
            <a:ahLst/>
            <a:cxnLst/>
            <a:rect l="l" t="t" r="r" b="b"/>
            <a:pathLst>
              <a:path w="3981952" h="3895073">
                <a:moveTo>
                  <a:pt x="0" y="0"/>
                </a:moveTo>
                <a:lnTo>
                  <a:pt x="3981952" y="0"/>
                </a:lnTo>
                <a:lnTo>
                  <a:pt x="3981952" y="3895073"/>
                </a:lnTo>
                <a:lnTo>
                  <a:pt x="0" y="38950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357565" flipH="1">
            <a:off x="-2479438" y="1953992"/>
            <a:ext cx="7016276" cy="7364411"/>
          </a:xfrm>
          <a:custGeom>
            <a:avLst/>
            <a:gdLst/>
            <a:ahLst/>
            <a:cxnLst/>
            <a:rect l="l" t="t" r="r" b="b"/>
            <a:pathLst>
              <a:path w="7016276" h="7364411">
                <a:moveTo>
                  <a:pt x="7016276" y="0"/>
                </a:moveTo>
                <a:lnTo>
                  <a:pt x="0" y="0"/>
                </a:lnTo>
                <a:lnTo>
                  <a:pt x="0" y="7364411"/>
                </a:lnTo>
                <a:lnTo>
                  <a:pt x="7016276" y="7364411"/>
                </a:lnTo>
                <a:lnTo>
                  <a:pt x="701627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0" y="6758563"/>
            <a:ext cx="3981952" cy="3895073"/>
          </a:xfrm>
          <a:custGeom>
            <a:avLst/>
            <a:gdLst/>
            <a:ahLst/>
            <a:cxnLst/>
            <a:rect l="l" t="t" r="r" b="b"/>
            <a:pathLst>
              <a:path w="3981952" h="3895073">
                <a:moveTo>
                  <a:pt x="3981952" y="0"/>
                </a:moveTo>
                <a:lnTo>
                  <a:pt x="0" y="0"/>
                </a:lnTo>
                <a:lnTo>
                  <a:pt x="0" y="3895073"/>
                </a:lnTo>
                <a:lnTo>
                  <a:pt x="3981952" y="3895073"/>
                </a:lnTo>
                <a:lnTo>
                  <a:pt x="398195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831806" y="3020300"/>
            <a:ext cx="12624387" cy="301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5"/>
              </a:lnSpc>
            </a:pPr>
            <a:r>
              <a:rPr lang="en-US" sz="17611">
                <a:solidFill>
                  <a:srgbClr val="4C9464"/>
                </a:solidFill>
                <a:latin typeface="Nefelibata Sans"/>
                <a:ea typeface="Nefelibata Sans"/>
                <a:cs typeface="Nefelibata Sans"/>
                <a:sym typeface="Nefelibata Sans"/>
              </a:rPr>
              <a:t>THANK YOU</a:t>
            </a:r>
          </a:p>
        </p:txBody>
      </p:sp>
      <p:sp>
        <p:nvSpPr>
          <p:cNvPr id="13" name="Freeform 13"/>
          <p:cNvSpPr/>
          <p:nvPr/>
        </p:nvSpPr>
        <p:spPr>
          <a:xfrm rot="-214828">
            <a:off x="14032653" y="1340629"/>
            <a:ext cx="1385989" cy="1245941"/>
          </a:xfrm>
          <a:custGeom>
            <a:avLst/>
            <a:gdLst/>
            <a:ahLst/>
            <a:cxnLst/>
            <a:rect l="l" t="t" r="r" b="b"/>
            <a:pathLst>
              <a:path w="1385989" h="1245941">
                <a:moveTo>
                  <a:pt x="0" y="0"/>
                </a:moveTo>
                <a:lnTo>
                  <a:pt x="1385989" y="0"/>
                </a:lnTo>
                <a:lnTo>
                  <a:pt x="1385989" y="1245941"/>
                </a:lnTo>
                <a:lnTo>
                  <a:pt x="0" y="12459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063194">
            <a:off x="8818950" y="864698"/>
            <a:ext cx="745985" cy="1460113"/>
          </a:xfrm>
          <a:custGeom>
            <a:avLst/>
            <a:gdLst/>
            <a:ahLst/>
            <a:cxnLst/>
            <a:rect l="l" t="t" r="r" b="b"/>
            <a:pathLst>
              <a:path w="745985" h="1460113">
                <a:moveTo>
                  <a:pt x="0" y="0"/>
                </a:moveTo>
                <a:lnTo>
                  <a:pt x="745985" y="0"/>
                </a:lnTo>
                <a:lnTo>
                  <a:pt x="745985" y="1460113"/>
                </a:lnTo>
                <a:lnTo>
                  <a:pt x="0" y="146011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10615" flipH="1">
            <a:off x="9677694" y="373790"/>
            <a:ext cx="745985" cy="1460113"/>
          </a:xfrm>
          <a:custGeom>
            <a:avLst/>
            <a:gdLst/>
            <a:ahLst/>
            <a:cxnLst/>
            <a:rect l="l" t="t" r="r" b="b"/>
            <a:pathLst>
              <a:path w="745985" h="1460113">
                <a:moveTo>
                  <a:pt x="745985" y="0"/>
                </a:moveTo>
                <a:lnTo>
                  <a:pt x="0" y="0"/>
                </a:lnTo>
                <a:lnTo>
                  <a:pt x="0" y="1460113"/>
                </a:lnTo>
                <a:lnTo>
                  <a:pt x="745985" y="1460113"/>
                </a:lnTo>
                <a:lnTo>
                  <a:pt x="745985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1324665">
            <a:off x="3174046" y="452542"/>
            <a:ext cx="1742203" cy="1732700"/>
          </a:xfrm>
          <a:custGeom>
            <a:avLst/>
            <a:gdLst/>
            <a:ahLst/>
            <a:cxnLst/>
            <a:rect l="l" t="t" r="r" b="b"/>
            <a:pathLst>
              <a:path w="1742203" h="1732700">
                <a:moveTo>
                  <a:pt x="0" y="0"/>
                </a:moveTo>
                <a:lnTo>
                  <a:pt x="1742203" y="0"/>
                </a:lnTo>
                <a:lnTo>
                  <a:pt x="1742203" y="1732700"/>
                </a:lnTo>
                <a:lnTo>
                  <a:pt x="0" y="1732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261719" y="6633595"/>
            <a:ext cx="3832572" cy="61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2"/>
              </a:lnSpc>
            </a:pPr>
            <a:r>
              <a:rPr lang="en-US" sz="3230">
                <a:solidFill>
                  <a:srgbClr val="444444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+123-456-7890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80743" y="6633595"/>
            <a:ext cx="6909183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2"/>
              </a:lnSpc>
            </a:pPr>
            <a:r>
              <a:rPr lang="en-US" altLang="ja-JP" sz="3230" dirty="0">
                <a:solidFill>
                  <a:srgbClr val="444444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Nami Sugawara</a:t>
            </a:r>
          </a:p>
          <a:p>
            <a:pPr algn="ctr">
              <a:lnSpc>
                <a:spcPts val="4522"/>
              </a:lnSpc>
            </a:pPr>
            <a:r>
              <a:rPr lang="en-US" altLang="ja-JP" sz="3230" dirty="0">
                <a:solidFill>
                  <a:srgbClr val="444444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Yuna Aoki</a:t>
            </a:r>
          </a:p>
          <a:p>
            <a:pPr algn="ctr">
              <a:lnSpc>
                <a:spcPts val="4522"/>
              </a:lnSpc>
            </a:pPr>
            <a:r>
              <a:rPr lang="en-US" altLang="ja-JP" sz="3230" dirty="0">
                <a:solidFill>
                  <a:srgbClr val="444444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Nanami </a:t>
            </a:r>
            <a:r>
              <a:rPr lang="en-US" altLang="ja-JP" sz="3230" dirty="0" err="1">
                <a:solidFill>
                  <a:srgbClr val="444444"/>
                </a:solidFill>
                <a:latin typeface="อีฟดอวอิ้ง"/>
                <a:ea typeface="อีฟดอวอิ้ง"/>
                <a:cs typeface="อีฟดอวอิ้ง"/>
                <a:sym typeface="อีฟดอวอิ้ง"/>
              </a:rPr>
              <a:t>Aramaki</a:t>
            </a:r>
            <a:endParaRPr lang="en-US" altLang="ja-JP" sz="3230" dirty="0">
              <a:solidFill>
                <a:srgbClr val="444444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  <a:p>
            <a:pPr>
              <a:lnSpc>
                <a:spcPts val="4522"/>
              </a:lnSpc>
            </a:pPr>
            <a:endParaRPr lang="en-US" sz="3230" dirty="0">
              <a:solidFill>
                <a:srgbClr val="444444"/>
              </a:solidFill>
              <a:latin typeface="อีฟดอวอิ้ง"/>
              <a:ea typeface="อีฟดอวอิ้ง"/>
              <a:cs typeface="อีฟดอวอิ้ง"/>
              <a:sym typeface="อีฟดอวอิ้ง"/>
            </a:endParaRPr>
          </a:p>
        </p:txBody>
      </p:sp>
      <p:pic>
        <p:nvPicPr>
          <p:cNvPr id="1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B0AD121-D8E4-4A27-A320-0F68841F0D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807004" y="669757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543</Words>
  <Application>Microsoft Office PowerPoint</Application>
  <PresentationFormat>ユーザー設定</PresentationFormat>
  <Paragraphs>75</Paragraphs>
  <Slides>11</Slides>
  <Notes>0</Notes>
  <HiddenSlides>0</HiddenSlides>
  <MMClips>12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Nefelibata Sans</vt:lpstr>
      <vt:lpstr>Calibri</vt:lpstr>
      <vt:lpstr>อีฟดอวอิ้ง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naaam__yy135</dc:creator>
  <cp:lastModifiedBy>優奈 青木</cp:lastModifiedBy>
  <cp:revision>30</cp:revision>
  <dcterms:created xsi:type="dcterms:W3CDTF">2006-08-16T00:00:00Z</dcterms:created>
  <dcterms:modified xsi:type="dcterms:W3CDTF">2024-09-02T05:25:49Z</dcterms:modified>
  <dc:identifier>DAGPTmjkVto</dc:identifier>
</cp:coreProperties>
</file>