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94646"/>
  </p:normalViewPr>
  <p:slideViewPr>
    <p:cSldViewPr snapToGrid="0">
      <p:cViewPr varScale="1">
        <p:scale>
          <a:sx n="89" d="100"/>
          <a:sy n="89" d="100"/>
        </p:scale>
        <p:origin x="9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8662EA-7214-4692-97F3-8A181FDDA14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4D919F-D2BC-4812-AC8F-F8E34C0C9BC1}">
      <dgm:prSet/>
      <dgm:spPr/>
      <dgm:t>
        <a:bodyPr/>
        <a:lstStyle/>
        <a:p>
          <a:r>
            <a:rPr kumimoji="1" lang="ja-JP" altLang="en-US" dirty="0"/>
            <a:t>・</a:t>
          </a:r>
          <a:r>
            <a:rPr kumimoji="1" lang="en-US" dirty="0"/>
            <a:t>The speaker enjoyed the gentle sounds of (</a:t>
          </a:r>
          <a:r>
            <a:rPr kumimoji="1" lang="en-US" altLang="ja-JP" dirty="0"/>
            <a:t>a</a:t>
          </a:r>
          <a:r>
            <a:rPr kumimoji="1" lang="ja-JP" dirty="0"/>
            <a:t>　　</a:t>
          </a:r>
          <a:r>
            <a:rPr kumimoji="1" lang="en-US" dirty="0"/>
            <a:t>) right next to his ears.</a:t>
          </a:r>
          <a:endParaRPr lang="en-US" dirty="0"/>
        </a:p>
      </dgm:t>
    </dgm:pt>
    <dgm:pt modelId="{3DFA61F6-CECF-440D-98E3-17A368B92E50}" type="parTrans" cxnId="{AA366D97-6807-4795-A675-A330C133ED61}">
      <dgm:prSet/>
      <dgm:spPr/>
      <dgm:t>
        <a:bodyPr/>
        <a:lstStyle/>
        <a:p>
          <a:endParaRPr lang="en-US"/>
        </a:p>
      </dgm:t>
    </dgm:pt>
    <dgm:pt modelId="{81C12364-9FDF-4720-A800-AC12F824CCAE}" type="sibTrans" cxnId="{AA366D97-6807-4795-A675-A330C133ED61}">
      <dgm:prSet/>
      <dgm:spPr/>
      <dgm:t>
        <a:bodyPr/>
        <a:lstStyle/>
        <a:p>
          <a:endParaRPr lang="en-US"/>
        </a:p>
      </dgm:t>
    </dgm:pt>
    <dgm:pt modelId="{8B289791-CAF7-4D67-9894-A94D349629FC}">
      <dgm:prSet/>
      <dgm:spPr/>
      <dgm:t>
        <a:bodyPr/>
        <a:lstStyle/>
        <a:p>
          <a:r>
            <a:rPr lang="ja-JP" altLang="en-US" dirty="0"/>
            <a:t>・</a:t>
          </a:r>
          <a:r>
            <a:rPr lang="en-US" dirty="0"/>
            <a:t>The moment of (</a:t>
          </a:r>
          <a:r>
            <a:rPr lang="en-US" altLang="ja-JP" dirty="0"/>
            <a:t>b</a:t>
          </a:r>
          <a:r>
            <a:rPr lang="ja-JP" dirty="0"/>
            <a:t>　　</a:t>
          </a:r>
          <a:r>
            <a:rPr lang="en-US" dirty="0"/>
            <a:t>) attention and the soft voice gives him light, (</a:t>
          </a:r>
          <a:r>
            <a:rPr lang="en-US" altLang="ja-JP" dirty="0"/>
            <a:t>c</a:t>
          </a:r>
          <a:r>
            <a:rPr lang="ja-JP" dirty="0"/>
            <a:t>　　</a:t>
          </a:r>
          <a:r>
            <a:rPr lang="en-US" dirty="0"/>
            <a:t>), pleasurable brain tingles.</a:t>
          </a:r>
        </a:p>
      </dgm:t>
    </dgm:pt>
    <dgm:pt modelId="{0C53D283-730F-496A-AFD3-0F75D6354AA2}" type="parTrans" cxnId="{CD856384-C512-48BD-8E8A-AA7D4710354B}">
      <dgm:prSet/>
      <dgm:spPr/>
      <dgm:t>
        <a:bodyPr/>
        <a:lstStyle/>
        <a:p>
          <a:endParaRPr lang="en-US"/>
        </a:p>
      </dgm:t>
    </dgm:pt>
    <dgm:pt modelId="{F3AB134A-80BB-4F78-9F20-38C5364B4DCE}" type="sibTrans" cxnId="{CD856384-C512-48BD-8E8A-AA7D4710354B}">
      <dgm:prSet/>
      <dgm:spPr/>
      <dgm:t>
        <a:bodyPr/>
        <a:lstStyle/>
        <a:p>
          <a:endParaRPr lang="en-US"/>
        </a:p>
      </dgm:t>
    </dgm:pt>
    <dgm:pt modelId="{0AADEF49-271F-467A-8A51-03A750473EB4}">
      <dgm:prSet/>
      <dgm:spPr/>
      <dgm:t>
        <a:bodyPr/>
        <a:lstStyle/>
        <a:p>
          <a:r>
            <a:rPr lang="ja-JP" altLang="en-US" dirty="0"/>
            <a:t>・</a:t>
          </a:r>
          <a:r>
            <a:rPr lang="en-US" dirty="0"/>
            <a:t>In the memory of the speaker, he fell asleep with relaxing sounds that Bob Ross makes with his (</a:t>
          </a:r>
          <a:r>
            <a:rPr lang="en-US" altLang="ja-JP" dirty="0"/>
            <a:t>d</a:t>
          </a:r>
          <a:r>
            <a:rPr lang="ja-JP" dirty="0"/>
            <a:t>　　</a:t>
          </a:r>
          <a:r>
            <a:rPr lang="en-US" dirty="0"/>
            <a:t>).</a:t>
          </a:r>
        </a:p>
      </dgm:t>
    </dgm:pt>
    <dgm:pt modelId="{068DE661-A296-478D-AB81-CE6F92FAB17B}" type="parTrans" cxnId="{987E3D88-B05F-4BD1-9DB7-A5870D83D0E7}">
      <dgm:prSet/>
      <dgm:spPr/>
      <dgm:t>
        <a:bodyPr/>
        <a:lstStyle/>
        <a:p>
          <a:endParaRPr lang="en-US"/>
        </a:p>
      </dgm:t>
    </dgm:pt>
    <dgm:pt modelId="{84DEAB3B-1B4C-4576-A944-25F44A252FA6}" type="sibTrans" cxnId="{987E3D88-B05F-4BD1-9DB7-A5870D83D0E7}">
      <dgm:prSet/>
      <dgm:spPr/>
      <dgm:t>
        <a:bodyPr/>
        <a:lstStyle/>
        <a:p>
          <a:endParaRPr lang="en-US"/>
        </a:p>
      </dgm:t>
    </dgm:pt>
    <dgm:pt modelId="{17ABC578-AFAE-4148-A202-7EC9A2FDECCD}" type="pres">
      <dgm:prSet presAssocID="{C78662EA-7214-4692-97F3-8A181FDDA141}" presName="vert0" presStyleCnt="0">
        <dgm:presLayoutVars>
          <dgm:dir/>
          <dgm:animOne val="branch"/>
          <dgm:animLvl val="lvl"/>
        </dgm:presLayoutVars>
      </dgm:prSet>
      <dgm:spPr/>
    </dgm:pt>
    <dgm:pt modelId="{D0E9E999-6D58-460C-AA95-690CD9190412}" type="pres">
      <dgm:prSet presAssocID="{F04D919F-D2BC-4812-AC8F-F8E34C0C9BC1}" presName="thickLine" presStyleLbl="alignNode1" presStyleIdx="0" presStyleCnt="3"/>
      <dgm:spPr/>
    </dgm:pt>
    <dgm:pt modelId="{6F41E9A3-F36E-4CEE-9625-A36ED9C02BDF}" type="pres">
      <dgm:prSet presAssocID="{F04D919F-D2BC-4812-AC8F-F8E34C0C9BC1}" presName="horz1" presStyleCnt="0"/>
      <dgm:spPr/>
    </dgm:pt>
    <dgm:pt modelId="{1FB4EADC-08F8-4543-BF68-B344D0994962}" type="pres">
      <dgm:prSet presAssocID="{F04D919F-D2BC-4812-AC8F-F8E34C0C9BC1}" presName="tx1" presStyleLbl="revTx" presStyleIdx="0" presStyleCnt="3"/>
      <dgm:spPr/>
    </dgm:pt>
    <dgm:pt modelId="{2982D06F-52EC-4692-97B2-E95E8810BEFB}" type="pres">
      <dgm:prSet presAssocID="{F04D919F-D2BC-4812-AC8F-F8E34C0C9BC1}" presName="vert1" presStyleCnt="0"/>
      <dgm:spPr/>
    </dgm:pt>
    <dgm:pt modelId="{6035B524-4112-4E24-B1DE-99E7493748CB}" type="pres">
      <dgm:prSet presAssocID="{8B289791-CAF7-4D67-9894-A94D349629FC}" presName="thickLine" presStyleLbl="alignNode1" presStyleIdx="1" presStyleCnt="3"/>
      <dgm:spPr/>
    </dgm:pt>
    <dgm:pt modelId="{D147928A-1F32-4F42-B3F1-C18891BC24BE}" type="pres">
      <dgm:prSet presAssocID="{8B289791-CAF7-4D67-9894-A94D349629FC}" presName="horz1" presStyleCnt="0"/>
      <dgm:spPr/>
    </dgm:pt>
    <dgm:pt modelId="{E0B8754E-150B-4987-8065-F7BD1D5FABC0}" type="pres">
      <dgm:prSet presAssocID="{8B289791-CAF7-4D67-9894-A94D349629FC}" presName="tx1" presStyleLbl="revTx" presStyleIdx="1" presStyleCnt="3"/>
      <dgm:spPr/>
    </dgm:pt>
    <dgm:pt modelId="{5E7FB098-3C84-4D1D-8EDC-D36296F3C115}" type="pres">
      <dgm:prSet presAssocID="{8B289791-CAF7-4D67-9894-A94D349629FC}" presName="vert1" presStyleCnt="0"/>
      <dgm:spPr/>
    </dgm:pt>
    <dgm:pt modelId="{2BE3E9D7-B299-4DF4-B5F1-11844AFD8904}" type="pres">
      <dgm:prSet presAssocID="{0AADEF49-271F-467A-8A51-03A750473EB4}" presName="thickLine" presStyleLbl="alignNode1" presStyleIdx="2" presStyleCnt="3"/>
      <dgm:spPr/>
    </dgm:pt>
    <dgm:pt modelId="{5544D5A6-966E-44C9-A0D7-52CBDCE92D4D}" type="pres">
      <dgm:prSet presAssocID="{0AADEF49-271F-467A-8A51-03A750473EB4}" presName="horz1" presStyleCnt="0"/>
      <dgm:spPr/>
    </dgm:pt>
    <dgm:pt modelId="{9F1647A3-D95D-4CA2-8A17-DB405DE0DB3A}" type="pres">
      <dgm:prSet presAssocID="{0AADEF49-271F-467A-8A51-03A750473EB4}" presName="tx1" presStyleLbl="revTx" presStyleIdx="2" presStyleCnt="3"/>
      <dgm:spPr/>
    </dgm:pt>
    <dgm:pt modelId="{32D2F240-AAAD-4787-8EE6-DDD4F3722887}" type="pres">
      <dgm:prSet presAssocID="{0AADEF49-271F-467A-8A51-03A750473EB4}" presName="vert1" presStyleCnt="0"/>
      <dgm:spPr/>
    </dgm:pt>
  </dgm:ptLst>
  <dgm:cxnLst>
    <dgm:cxn modelId="{24617340-5176-4BF2-8B1F-737E1DBB1082}" type="presOf" srcId="{F04D919F-D2BC-4812-AC8F-F8E34C0C9BC1}" destId="{1FB4EADC-08F8-4543-BF68-B344D0994962}" srcOrd="0" destOrd="0" presId="urn:microsoft.com/office/officeart/2008/layout/LinedList"/>
    <dgm:cxn modelId="{2FD46375-EDD6-4BE3-B226-DDD6043B8C7E}" type="presOf" srcId="{0AADEF49-271F-467A-8A51-03A750473EB4}" destId="{9F1647A3-D95D-4CA2-8A17-DB405DE0DB3A}" srcOrd="0" destOrd="0" presId="urn:microsoft.com/office/officeart/2008/layout/LinedList"/>
    <dgm:cxn modelId="{8DD5307C-483A-4A5D-94A0-76E0A8073B6B}" type="presOf" srcId="{C78662EA-7214-4692-97F3-8A181FDDA141}" destId="{17ABC578-AFAE-4148-A202-7EC9A2FDECCD}" srcOrd="0" destOrd="0" presId="urn:microsoft.com/office/officeart/2008/layout/LinedList"/>
    <dgm:cxn modelId="{CD856384-C512-48BD-8E8A-AA7D4710354B}" srcId="{C78662EA-7214-4692-97F3-8A181FDDA141}" destId="{8B289791-CAF7-4D67-9894-A94D349629FC}" srcOrd="1" destOrd="0" parTransId="{0C53D283-730F-496A-AFD3-0F75D6354AA2}" sibTransId="{F3AB134A-80BB-4F78-9F20-38C5364B4DCE}"/>
    <dgm:cxn modelId="{987E3D88-B05F-4BD1-9DB7-A5870D83D0E7}" srcId="{C78662EA-7214-4692-97F3-8A181FDDA141}" destId="{0AADEF49-271F-467A-8A51-03A750473EB4}" srcOrd="2" destOrd="0" parTransId="{068DE661-A296-478D-AB81-CE6F92FAB17B}" sibTransId="{84DEAB3B-1B4C-4576-A944-25F44A252FA6}"/>
    <dgm:cxn modelId="{BE833197-D409-4C8E-B75B-F50259C9BCA6}" type="presOf" srcId="{8B289791-CAF7-4D67-9894-A94D349629FC}" destId="{E0B8754E-150B-4987-8065-F7BD1D5FABC0}" srcOrd="0" destOrd="0" presId="urn:microsoft.com/office/officeart/2008/layout/LinedList"/>
    <dgm:cxn modelId="{AA366D97-6807-4795-A675-A330C133ED61}" srcId="{C78662EA-7214-4692-97F3-8A181FDDA141}" destId="{F04D919F-D2BC-4812-AC8F-F8E34C0C9BC1}" srcOrd="0" destOrd="0" parTransId="{3DFA61F6-CECF-440D-98E3-17A368B92E50}" sibTransId="{81C12364-9FDF-4720-A800-AC12F824CCAE}"/>
    <dgm:cxn modelId="{7BD53E9C-1B96-4C3E-A9E6-784828EC8863}" type="presParOf" srcId="{17ABC578-AFAE-4148-A202-7EC9A2FDECCD}" destId="{D0E9E999-6D58-460C-AA95-690CD9190412}" srcOrd="0" destOrd="0" presId="urn:microsoft.com/office/officeart/2008/layout/LinedList"/>
    <dgm:cxn modelId="{6830FDE9-34E9-43A5-9411-D9262B9A9EA2}" type="presParOf" srcId="{17ABC578-AFAE-4148-A202-7EC9A2FDECCD}" destId="{6F41E9A3-F36E-4CEE-9625-A36ED9C02BDF}" srcOrd="1" destOrd="0" presId="urn:microsoft.com/office/officeart/2008/layout/LinedList"/>
    <dgm:cxn modelId="{93E4372D-386C-4F45-A9E6-EA5024691226}" type="presParOf" srcId="{6F41E9A3-F36E-4CEE-9625-A36ED9C02BDF}" destId="{1FB4EADC-08F8-4543-BF68-B344D0994962}" srcOrd="0" destOrd="0" presId="urn:microsoft.com/office/officeart/2008/layout/LinedList"/>
    <dgm:cxn modelId="{07347083-8CA4-4025-BFA6-CAB438E31CBE}" type="presParOf" srcId="{6F41E9A3-F36E-4CEE-9625-A36ED9C02BDF}" destId="{2982D06F-52EC-4692-97B2-E95E8810BEFB}" srcOrd="1" destOrd="0" presId="urn:microsoft.com/office/officeart/2008/layout/LinedList"/>
    <dgm:cxn modelId="{7930EF09-8C0F-4C3F-93E5-9CE989B94BF0}" type="presParOf" srcId="{17ABC578-AFAE-4148-A202-7EC9A2FDECCD}" destId="{6035B524-4112-4E24-B1DE-99E7493748CB}" srcOrd="2" destOrd="0" presId="urn:microsoft.com/office/officeart/2008/layout/LinedList"/>
    <dgm:cxn modelId="{F7E8FA4D-F35B-4140-AEB5-CB68DB68C2C0}" type="presParOf" srcId="{17ABC578-AFAE-4148-A202-7EC9A2FDECCD}" destId="{D147928A-1F32-4F42-B3F1-C18891BC24BE}" srcOrd="3" destOrd="0" presId="urn:microsoft.com/office/officeart/2008/layout/LinedList"/>
    <dgm:cxn modelId="{34622FEB-D3A7-44E1-B6B1-75ED816FD8A8}" type="presParOf" srcId="{D147928A-1F32-4F42-B3F1-C18891BC24BE}" destId="{E0B8754E-150B-4987-8065-F7BD1D5FABC0}" srcOrd="0" destOrd="0" presId="urn:microsoft.com/office/officeart/2008/layout/LinedList"/>
    <dgm:cxn modelId="{6EB14869-9372-48C3-8D69-6F51EB5AF620}" type="presParOf" srcId="{D147928A-1F32-4F42-B3F1-C18891BC24BE}" destId="{5E7FB098-3C84-4D1D-8EDC-D36296F3C115}" srcOrd="1" destOrd="0" presId="urn:microsoft.com/office/officeart/2008/layout/LinedList"/>
    <dgm:cxn modelId="{5DB55347-1921-4BDF-907C-5013309280A8}" type="presParOf" srcId="{17ABC578-AFAE-4148-A202-7EC9A2FDECCD}" destId="{2BE3E9D7-B299-4DF4-B5F1-11844AFD8904}" srcOrd="4" destOrd="0" presId="urn:microsoft.com/office/officeart/2008/layout/LinedList"/>
    <dgm:cxn modelId="{9AF5F9F8-6541-42AB-9E50-6C21BF56E7B9}" type="presParOf" srcId="{17ABC578-AFAE-4148-A202-7EC9A2FDECCD}" destId="{5544D5A6-966E-44C9-A0D7-52CBDCE92D4D}" srcOrd="5" destOrd="0" presId="urn:microsoft.com/office/officeart/2008/layout/LinedList"/>
    <dgm:cxn modelId="{23BF2157-4F0F-4C27-A352-2AB2876AAB25}" type="presParOf" srcId="{5544D5A6-966E-44C9-A0D7-52CBDCE92D4D}" destId="{9F1647A3-D95D-4CA2-8A17-DB405DE0DB3A}" srcOrd="0" destOrd="0" presId="urn:microsoft.com/office/officeart/2008/layout/LinedList"/>
    <dgm:cxn modelId="{803D5DCA-7611-47B0-8A24-5EA9696259BE}" type="presParOf" srcId="{5544D5A6-966E-44C9-A0D7-52CBDCE92D4D}" destId="{32D2F240-AAAD-4787-8EE6-DDD4F37228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785383-34C9-432F-B5A6-23760631B911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3C8EEA-634A-41FB-8359-80E7C1973E7C}">
      <dgm:prSet/>
      <dgm:spPr/>
      <dgm:t>
        <a:bodyPr/>
        <a:lstStyle/>
        <a:p>
          <a:r>
            <a:rPr kumimoji="1" lang="en-US" altLang="ja-JP" dirty="0"/>
            <a:t>1. </a:t>
          </a:r>
          <a:r>
            <a:rPr kumimoji="1" lang="en-US" dirty="0"/>
            <a:t>What is the full name of abbreviation “ASMR”?</a:t>
          </a:r>
          <a:endParaRPr lang="en-US" dirty="0"/>
        </a:p>
      </dgm:t>
    </dgm:pt>
    <dgm:pt modelId="{7AD372BD-714D-4313-8700-6F073FE14634}" type="parTrans" cxnId="{4CF20215-8BBF-4D2D-A94C-64949C717D1B}">
      <dgm:prSet/>
      <dgm:spPr/>
      <dgm:t>
        <a:bodyPr/>
        <a:lstStyle/>
        <a:p>
          <a:endParaRPr lang="en-US"/>
        </a:p>
      </dgm:t>
    </dgm:pt>
    <dgm:pt modelId="{C9ED7FF5-923C-4846-918A-A52A3153CDD4}" type="sibTrans" cxnId="{4CF20215-8BBF-4D2D-A94C-64949C717D1B}">
      <dgm:prSet/>
      <dgm:spPr/>
      <dgm:t>
        <a:bodyPr/>
        <a:lstStyle/>
        <a:p>
          <a:endParaRPr lang="en-US"/>
        </a:p>
      </dgm:t>
    </dgm:pt>
    <dgm:pt modelId="{56B5D430-23E0-4BF0-86A3-B2D655F915D4}">
      <dgm:prSet/>
      <dgm:spPr/>
      <dgm:t>
        <a:bodyPr/>
        <a:lstStyle/>
        <a:p>
          <a:r>
            <a:rPr lang="en-US" altLang="ja-JP" dirty="0"/>
            <a:t>2. </a:t>
          </a:r>
          <a:r>
            <a:rPr lang="en-US" dirty="0"/>
            <a:t>When are the region on the brain that are active when watching ASMR videos active in the real world?</a:t>
          </a:r>
        </a:p>
      </dgm:t>
    </dgm:pt>
    <dgm:pt modelId="{1CC1B262-0656-4559-906E-7FDEE0592883}" type="parTrans" cxnId="{328A423B-0A87-4251-91EE-076DD328B8E4}">
      <dgm:prSet/>
      <dgm:spPr/>
      <dgm:t>
        <a:bodyPr/>
        <a:lstStyle/>
        <a:p>
          <a:endParaRPr lang="en-US"/>
        </a:p>
      </dgm:t>
    </dgm:pt>
    <dgm:pt modelId="{344B43BD-9DDB-42EC-97DE-9F909AFEAE60}" type="sibTrans" cxnId="{328A423B-0A87-4251-91EE-076DD328B8E4}">
      <dgm:prSet/>
      <dgm:spPr/>
      <dgm:t>
        <a:bodyPr/>
        <a:lstStyle/>
        <a:p>
          <a:endParaRPr lang="en-US"/>
        </a:p>
      </dgm:t>
    </dgm:pt>
    <dgm:pt modelId="{74DEE8B2-FB10-4C6A-8E80-BFCCE42C6C8A}">
      <dgm:prSet/>
      <dgm:spPr/>
      <dgm:t>
        <a:bodyPr/>
        <a:lstStyle/>
        <a:p>
          <a:r>
            <a:rPr kumimoji="1" lang="en-US" altLang="ja-JP" dirty="0"/>
            <a:t>3. </a:t>
          </a:r>
          <a:r>
            <a:rPr kumimoji="1" lang="en-US" dirty="0"/>
            <a:t>What is the hormone likely to be secreted(produced) when you experience ASMR?</a:t>
          </a:r>
          <a:endParaRPr lang="en-US" dirty="0"/>
        </a:p>
      </dgm:t>
    </dgm:pt>
    <dgm:pt modelId="{F9225362-979F-452F-974F-5F81EFC26AD8}" type="parTrans" cxnId="{86EB2855-AFD6-4F56-B1AC-A21DC9871445}">
      <dgm:prSet/>
      <dgm:spPr/>
      <dgm:t>
        <a:bodyPr/>
        <a:lstStyle/>
        <a:p>
          <a:endParaRPr lang="en-US"/>
        </a:p>
      </dgm:t>
    </dgm:pt>
    <dgm:pt modelId="{9A48DA56-F121-4409-BD09-6C177A4159BB}" type="sibTrans" cxnId="{86EB2855-AFD6-4F56-B1AC-A21DC9871445}">
      <dgm:prSet/>
      <dgm:spPr/>
      <dgm:t>
        <a:bodyPr/>
        <a:lstStyle/>
        <a:p>
          <a:endParaRPr lang="en-US"/>
        </a:p>
      </dgm:t>
    </dgm:pt>
    <dgm:pt modelId="{8907A35E-7BB2-4583-8A2B-9F50D1134CA7}" type="pres">
      <dgm:prSet presAssocID="{B6785383-34C9-432F-B5A6-23760631B911}" presName="vert0" presStyleCnt="0">
        <dgm:presLayoutVars>
          <dgm:dir/>
          <dgm:animOne val="branch"/>
          <dgm:animLvl val="lvl"/>
        </dgm:presLayoutVars>
      </dgm:prSet>
      <dgm:spPr/>
    </dgm:pt>
    <dgm:pt modelId="{4E5D8923-D5B0-4002-AEE5-AC146E28F7C7}" type="pres">
      <dgm:prSet presAssocID="{263C8EEA-634A-41FB-8359-80E7C1973E7C}" presName="thickLine" presStyleLbl="alignNode1" presStyleIdx="0" presStyleCnt="3"/>
      <dgm:spPr/>
    </dgm:pt>
    <dgm:pt modelId="{6E187058-D121-48B8-97AE-35568C5F7135}" type="pres">
      <dgm:prSet presAssocID="{263C8EEA-634A-41FB-8359-80E7C1973E7C}" presName="horz1" presStyleCnt="0"/>
      <dgm:spPr/>
    </dgm:pt>
    <dgm:pt modelId="{59E85D00-E187-4474-9F31-AD942B06D396}" type="pres">
      <dgm:prSet presAssocID="{263C8EEA-634A-41FB-8359-80E7C1973E7C}" presName="tx1" presStyleLbl="revTx" presStyleIdx="0" presStyleCnt="3"/>
      <dgm:spPr/>
    </dgm:pt>
    <dgm:pt modelId="{7F9E6B50-33A1-4CE8-9189-84BCBDF6D721}" type="pres">
      <dgm:prSet presAssocID="{263C8EEA-634A-41FB-8359-80E7C1973E7C}" presName="vert1" presStyleCnt="0"/>
      <dgm:spPr/>
    </dgm:pt>
    <dgm:pt modelId="{70A264B5-21D0-44F2-ABAD-8717F6D0C143}" type="pres">
      <dgm:prSet presAssocID="{56B5D430-23E0-4BF0-86A3-B2D655F915D4}" presName="thickLine" presStyleLbl="alignNode1" presStyleIdx="1" presStyleCnt="3"/>
      <dgm:spPr/>
    </dgm:pt>
    <dgm:pt modelId="{4B560A0A-4DB8-48BD-8BDE-7C2B5F09022E}" type="pres">
      <dgm:prSet presAssocID="{56B5D430-23E0-4BF0-86A3-B2D655F915D4}" presName="horz1" presStyleCnt="0"/>
      <dgm:spPr/>
    </dgm:pt>
    <dgm:pt modelId="{2D4AF076-835F-4E36-8A49-54C40BBAB055}" type="pres">
      <dgm:prSet presAssocID="{56B5D430-23E0-4BF0-86A3-B2D655F915D4}" presName="tx1" presStyleLbl="revTx" presStyleIdx="1" presStyleCnt="3"/>
      <dgm:spPr/>
    </dgm:pt>
    <dgm:pt modelId="{73C0B308-E50C-4585-BFD4-504C5CB65E67}" type="pres">
      <dgm:prSet presAssocID="{56B5D430-23E0-4BF0-86A3-B2D655F915D4}" presName="vert1" presStyleCnt="0"/>
      <dgm:spPr/>
    </dgm:pt>
    <dgm:pt modelId="{F4342D08-2400-4DF1-AF8D-0DD8A8D87782}" type="pres">
      <dgm:prSet presAssocID="{74DEE8B2-FB10-4C6A-8E80-BFCCE42C6C8A}" presName="thickLine" presStyleLbl="alignNode1" presStyleIdx="2" presStyleCnt="3"/>
      <dgm:spPr/>
    </dgm:pt>
    <dgm:pt modelId="{ED1DE965-D474-4C17-9AF1-8C88AB9A0875}" type="pres">
      <dgm:prSet presAssocID="{74DEE8B2-FB10-4C6A-8E80-BFCCE42C6C8A}" presName="horz1" presStyleCnt="0"/>
      <dgm:spPr/>
    </dgm:pt>
    <dgm:pt modelId="{FF318190-EE93-4285-AEA3-29085FD72E94}" type="pres">
      <dgm:prSet presAssocID="{74DEE8B2-FB10-4C6A-8E80-BFCCE42C6C8A}" presName="tx1" presStyleLbl="revTx" presStyleIdx="2" presStyleCnt="3"/>
      <dgm:spPr/>
    </dgm:pt>
    <dgm:pt modelId="{755F807C-473F-45BE-860C-57C748044CC9}" type="pres">
      <dgm:prSet presAssocID="{74DEE8B2-FB10-4C6A-8E80-BFCCE42C6C8A}" presName="vert1" presStyleCnt="0"/>
      <dgm:spPr/>
    </dgm:pt>
  </dgm:ptLst>
  <dgm:cxnLst>
    <dgm:cxn modelId="{4CF20215-8BBF-4D2D-A94C-64949C717D1B}" srcId="{B6785383-34C9-432F-B5A6-23760631B911}" destId="{263C8EEA-634A-41FB-8359-80E7C1973E7C}" srcOrd="0" destOrd="0" parTransId="{7AD372BD-714D-4313-8700-6F073FE14634}" sibTransId="{C9ED7FF5-923C-4846-918A-A52A3153CDD4}"/>
    <dgm:cxn modelId="{328A423B-0A87-4251-91EE-076DD328B8E4}" srcId="{B6785383-34C9-432F-B5A6-23760631B911}" destId="{56B5D430-23E0-4BF0-86A3-B2D655F915D4}" srcOrd="1" destOrd="0" parTransId="{1CC1B262-0656-4559-906E-7FDEE0592883}" sibTransId="{344B43BD-9DDB-42EC-97DE-9F909AFEAE60}"/>
    <dgm:cxn modelId="{69F94240-01AE-42C9-8198-AD43975EF99B}" type="presOf" srcId="{56B5D430-23E0-4BF0-86A3-B2D655F915D4}" destId="{2D4AF076-835F-4E36-8A49-54C40BBAB055}" srcOrd="0" destOrd="0" presId="urn:microsoft.com/office/officeart/2008/layout/LinedList"/>
    <dgm:cxn modelId="{86EB2855-AFD6-4F56-B1AC-A21DC9871445}" srcId="{B6785383-34C9-432F-B5A6-23760631B911}" destId="{74DEE8B2-FB10-4C6A-8E80-BFCCE42C6C8A}" srcOrd="2" destOrd="0" parTransId="{F9225362-979F-452F-974F-5F81EFC26AD8}" sibTransId="{9A48DA56-F121-4409-BD09-6C177A4159BB}"/>
    <dgm:cxn modelId="{DEC87959-E261-455F-B36F-6070CE37EB06}" type="presOf" srcId="{B6785383-34C9-432F-B5A6-23760631B911}" destId="{8907A35E-7BB2-4583-8A2B-9F50D1134CA7}" srcOrd="0" destOrd="0" presId="urn:microsoft.com/office/officeart/2008/layout/LinedList"/>
    <dgm:cxn modelId="{F130D676-6540-402B-B5A4-C684C3FAFF02}" type="presOf" srcId="{74DEE8B2-FB10-4C6A-8E80-BFCCE42C6C8A}" destId="{FF318190-EE93-4285-AEA3-29085FD72E94}" srcOrd="0" destOrd="0" presId="urn:microsoft.com/office/officeart/2008/layout/LinedList"/>
    <dgm:cxn modelId="{A10BABB9-4F1F-429E-BB0D-ADC36FE44991}" type="presOf" srcId="{263C8EEA-634A-41FB-8359-80E7C1973E7C}" destId="{59E85D00-E187-4474-9F31-AD942B06D396}" srcOrd="0" destOrd="0" presId="urn:microsoft.com/office/officeart/2008/layout/LinedList"/>
    <dgm:cxn modelId="{55497603-D699-402E-AFF3-8EC95AA973C2}" type="presParOf" srcId="{8907A35E-7BB2-4583-8A2B-9F50D1134CA7}" destId="{4E5D8923-D5B0-4002-AEE5-AC146E28F7C7}" srcOrd="0" destOrd="0" presId="urn:microsoft.com/office/officeart/2008/layout/LinedList"/>
    <dgm:cxn modelId="{3FC08DB9-8976-4B24-92DD-EF08710E76F3}" type="presParOf" srcId="{8907A35E-7BB2-4583-8A2B-9F50D1134CA7}" destId="{6E187058-D121-48B8-97AE-35568C5F7135}" srcOrd="1" destOrd="0" presId="urn:microsoft.com/office/officeart/2008/layout/LinedList"/>
    <dgm:cxn modelId="{5BB958D7-A1FD-4C91-BF68-39059932E467}" type="presParOf" srcId="{6E187058-D121-48B8-97AE-35568C5F7135}" destId="{59E85D00-E187-4474-9F31-AD942B06D396}" srcOrd="0" destOrd="0" presId="urn:microsoft.com/office/officeart/2008/layout/LinedList"/>
    <dgm:cxn modelId="{3FAB7BAF-E728-4B0B-94D3-EE999EA27571}" type="presParOf" srcId="{6E187058-D121-48B8-97AE-35568C5F7135}" destId="{7F9E6B50-33A1-4CE8-9189-84BCBDF6D721}" srcOrd="1" destOrd="0" presId="urn:microsoft.com/office/officeart/2008/layout/LinedList"/>
    <dgm:cxn modelId="{0040FD9A-C2B2-41C6-8EE8-0AF46B657244}" type="presParOf" srcId="{8907A35E-7BB2-4583-8A2B-9F50D1134CA7}" destId="{70A264B5-21D0-44F2-ABAD-8717F6D0C143}" srcOrd="2" destOrd="0" presId="urn:microsoft.com/office/officeart/2008/layout/LinedList"/>
    <dgm:cxn modelId="{BBBD4559-B6B2-4EA3-9F8D-90455B488AD8}" type="presParOf" srcId="{8907A35E-7BB2-4583-8A2B-9F50D1134CA7}" destId="{4B560A0A-4DB8-48BD-8BDE-7C2B5F09022E}" srcOrd="3" destOrd="0" presId="urn:microsoft.com/office/officeart/2008/layout/LinedList"/>
    <dgm:cxn modelId="{65780AEE-43BD-4955-89F7-76B0D22EA1D2}" type="presParOf" srcId="{4B560A0A-4DB8-48BD-8BDE-7C2B5F09022E}" destId="{2D4AF076-835F-4E36-8A49-54C40BBAB055}" srcOrd="0" destOrd="0" presId="urn:microsoft.com/office/officeart/2008/layout/LinedList"/>
    <dgm:cxn modelId="{CA229945-223C-4B9E-9CF4-737A9567946A}" type="presParOf" srcId="{4B560A0A-4DB8-48BD-8BDE-7C2B5F09022E}" destId="{73C0B308-E50C-4585-BFD4-504C5CB65E67}" srcOrd="1" destOrd="0" presId="urn:microsoft.com/office/officeart/2008/layout/LinedList"/>
    <dgm:cxn modelId="{EDF70877-0F8E-48EE-AEE4-046D5BAB9853}" type="presParOf" srcId="{8907A35E-7BB2-4583-8A2B-9F50D1134CA7}" destId="{F4342D08-2400-4DF1-AF8D-0DD8A8D87782}" srcOrd="4" destOrd="0" presId="urn:microsoft.com/office/officeart/2008/layout/LinedList"/>
    <dgm:cxn modelId="{80D41EEF-2312-4954-9DA5-59ECF29E0366}" type="presParOf" srcId="{8907A35E-7BB2-4583-8A2B-9F50D1134CA7}" destId="{ED1DE965-D474-4C17-9AF1-8C88AB9A0875}" srcOrd="5" destOrd="0" presId="urn:microsoft.com/office/officeart/2008/layout/LinedList"/>
    <dgm:cxn modelId="{9130EF73-B679-49AC-95DC-73BBBB5D7A82}" type="presParOf" srcId="{ED1DE965-D474-4C17-9AF1-8C88AB9A0875}" destId="{FF318190-EE93-4285-AEA3-29085FD72E94}" srcOrd="0" destOrd="0" presId="urn:microsoft.com/office/officeart/2008/layout/LinedList"/>
    <dgm:cxn modelId="{97D4BFE3-7CBA-4367-8111-49E5A1C4F27F}" type="presParOf" srcId="{ED1DE965-D474-4C17-9AF1-8C88AB9A0875}" destId="{755F807C-473F-45BE-860C-57C748044CC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9E999-6D58-460C-AA95-690CD9190412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B4EADC-08F8-4543-BF68-B344D0994962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100" kern="1200" dirty="0"/>
            <a:t>・</a:t>
          </a:r>
          <a:r>
            <a:rPr kumimoji="1" lang="en-US" sz="3100" kern="1200" dirty="0"/>
            <a:t>The speaker enjoyed the gentle sounds of (</a:t>
          </a:r>
          <a:r>
            <a:rPr kumimoji="1" lang="en-US" altLang="ja-JP" sz="3100" kern="1200" dirty="0"/>
            <a:t>a</a:t>
          </a:r>
          <a:r>
            <a:rPr kumimoji="1" lang="ja-JP" sz="3100" kern="1200" dirty="0"/>
            <a:t>　　</a:t>
          </a:r>
          <a:r>
            <a:rPr kumimoji="1" lang="en-US" sz="3100" kern="1200" dirty="0"/>
            <a:t>) right next to his ears.</a:t>
          </a:r>
          <a:endParaRPr lang="en-US" sz="3100" kern="1200" dirty="0"/>
        </a:p>
      </dsp:txBody>
      <dsp:txXfrm>
        <a:off x="0" y="2124"/>
        <a:ext cx="10515600" cy="1449029"/>
      </dsp:txXfrm>
    </dsp:sp>
    <dsp:sp modelId="{6035B524-4112-4E24-B1DE-99E7493748CB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8754E-150B-4987-8065-F7BD1D5FABC0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3100" kern="1200" dirty="0"/>
            <a:t>・</a:t>
          </a:r>
          <a:r>
            <a:rPr lang="en-US" sz="3100" kern="1200" dirty="0"/>
            <a:t>The moment of (</a:t>
          </a:r>
          <a:r>
            <a:rPr lang="en-US" altLang="ja-JP" sz="3100" kern="1200" dirty="0"/>
            <a:t>b</a:t>
          </a:r>
          <a:r>
            <a:rPr lang="ja-JP" sz="3100" kern="1200" dirty="0"/>
            <a:t>　　</a:t>
          </a:r>
          <a:r>
            <a:rPr lang="en-US" sz="3100" kern="1200" dirty="0"/>
            <a:t>) attention and the soft voice gives him light, (</a:t>
          </a:r>
          <a:r>
            <a:rPr lang="en-US" altLang="ja-JP" sz="3100" kern="1200" dirty="0"/>
            <a:t>c</a:t>
          </a:r>
          <a:r>
            <a:rPr lang="ja-JP" sz="3100" kern="1200" dirty="0"/>
            <a:t>　　</a:t>
          </a:r>
          <a:r>
            <a:rPr lang="en-US" sz="3100" kern="1200" dirty="0"/>
            <a:t>), pleasurable brain tingles.</a:t>
          </a:r>
        </a:p>
      </dsp:txBody>
      <dsp:txXfrm>
        <a:off x="0" y="1451154"/>
        <a:ext cx="10515600" cy="1449029"/>
      </dsp:txXfrm>
    </dsp:sp>
    <dsp:sp modelId="{2BE3E9D7-B299-4DF4-B5F1-11844AFD8904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647A3-D95D-4CA2-8A17-DB405DE0DB3A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3100" kern="1200" dirty="0"/>
            <a:t>・</a:t>
          </a:r>
          <a:r>
            <a:rPr lang="en-US" sz="3100" kern="1200" dirty="0"/>
            <a:t>In the memory of the speaker, he fell asleep with relaxing sounds that Bob Ross makes with his (</a:t>
          </a:r>
          <a:r>
            <a:rPr lang="en-US" altLang="ja-JP" sz="3100" kern="1200" dirty="0"/>
            <a:t>d</a:t>
          </a:r>
          <a:r>
            <a:rPr lang="ja-JP" sz="3100" kern="1200" dirty="0"/>
            <a:t>　　</a:t>
          </a:r>
          <a:r>
            <a:rPr lang="en-US" sz="3100" kern="1200" dirty="0"/>
            <a:t>).</a:t>
          </a:r>
        </a:p>
      </dsp:txBody>
      <dsp:txXfrm>
        <a:off x="0" y="2900183"/>
        <a:ext cx="10515600" cy="1449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D8923-D5B0-4002-AEE5-AC146E28F7C7}">
      <dsp:nvSpPr>
        <dsp:cNvPr id="0" name=""/>
        <dsp:cNvSpPr/>
      </dsp:nvSpPr>
      <dsp:spPr>
        <a:xfrm>
          <a:off x="0" y="2101"/>
          <a:ext cx="67147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E85D00-E187-4474-9F31-AD942B06D396}">
      <dsp:nvSpPr>
        <dsp:cNvPr id="0" name=""/>
        <dsp:cNvSpPr/>
      </dsp:nvSpPr>
      <dsp:spPr>
        <a:xfrm>
          <a:off x="0" y="2101"/>
          <a:ext cx="6714744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2100" kern="1200" dirty="0"/>
            <a:t>1. </a:t>
          </a:r>
          <a:r>
            <a:rPr kumimoji="1" lang="en-US" sz="2100" kern="1200" dirty="0"/>
            <a:t>What is the full name of abbreviation “ASMR”?</a:t>
          </a:r>
          <a:endParaRPr lang="en-US" sz="2100" kern="1200" dirty="0"/>
        </a:p>
      </dsp:txBody>
      <dsp:txXfrm>
        <a:off x="0" y="2101"/>
        <a:ext cx="6714744" cy="1433087"/>
      </dsp:txXfrm>
    </dsp:sp>
    <dsp:sp modelId="{70A264B5-21D0-44F2-ABAD-8717F6D0C143}">
      <dsp:nvSpPr>
        <dsp:cNvPr id="0" name=""/>
        <dsp:cNvSpPr/>
      </dsp:nvSpPr>
      <dsp:spPr>
        <a:xfrm>
          <a:off x="0" y="1435188"/>
          <a:ext cx="6714744" cy="0"/>
        </a:xfrm>
        <a:prstGeom prst="line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4AF076-835F-4E36-8A49-54C40BBAB055}">
      <dsp:nvSpPr>
        <dsp:cNvPr id="0" name=""/>
        <dsp:cNvSpPr/>
      </dsp:nvSpPr>
      <dsp:spPr>
        <a:xfrm>
          <a:off x="0" y="1435188"/>
          <a:ext cx="6714744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2100" kern="1200" dirty="0"/>
            <a:t>2. </a:t>
          </a:r>
          <a:r>
            <a:rPr lang="en-US" sz="2100" kern="1200" dirty="0"/>
            <a:t>When are the region on the brain that are active when watching ASMR videos active in the real world?</a:t>
          </a:r>
        </a:p>
      </dsp:txBody>
      <dsp:txXfrm>
        <a:off x="0" y="1435188"/>
        <a:ext cx="6714744" cy="1433087"/>
      </dsp:txXfrm>
    </dsp:sp>
    <dsp:sp modelId="{F4342D08-2400-4DF1-AF8D-0DD8A8D87782}">
      <dsp:nvSpPr>
        <dsp:cNvPr id="0" name=""/>
        <dsp:cNvSpPr/>
      </dsp:nvSpPr>
      <dsp:spPr>
        <a:xfrm>
          <a:off x="0" y="2868276"/>
          <a:ext cx="6714744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318190-EE93-4285-AEA3-29085FD72E94}">
      <dsp:nvSpPr>
        <dsp:cNvPr id="0" name=""/>
        <dsp:cNvSpPr/>
      </dsp:nvSpPr>
      <dsp:spPr>
        <a:xfrm>
          <a:off x="0" y="2868276"/>
          <a:ext cx="6714744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2100" kern="1200" dirty="0"/>
            <a:t>3. </a:t>
          </a:r>
          <a:r>
            <a:rPr kumimoji="1" lang="en-US" sz="2100" kern="1200" dirty="0"/>
            <a:t>What is the hormone likely to be secreted(produced) when you experience ASMR?</a:t>
          </a:r>
          <a:endParaRPr lang="en-US" sz="2100" kern="1200" dirty="0"/>
        </a:p>
      </dsp:txBody>
      <dsp:txXfrm>
        <a:off x="0" y="2868276"/>
        <a:ext cx="6714744" cy="1433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306DAF-C4F5-9137-0AA2-A1F5711FA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B0F7970-8C6E-5FC7-C4BF-80DD63A94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979B9A-0C9A-B3E0-3E1A-885B4F5B2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C5AC8D-D8AA-E85E-56F5-F6D9C821A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CC6788-7E18-1701-3C47-12C3C78D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24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4AA663-B17D-D232-1CA8-AB494622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7EEBC3-C326-4641-51E1-786B4D652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8E6D8A-15EF-2302-3D57-D13E46E0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12DFD9-039A-EC63-0E69-4D2F2763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8D3057-FCA1-0534-4E0B-83B42C9D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64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3D9DD3-17F8-D53F-426A-8C295FDE9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00600A-4AD2-97AC-D5F8-2C1168CD8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BB352F-0E39-A7BC-A193-8BA0FAF6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760249-B73F-4EB5-05C0-E3EC4AB84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D100C3-0BBB-276C-306F-BD365ED8E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06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4F59E4-60C4-54FE-31B4-4367D9CD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53033D-B57D-08CF-793D-6B179B63C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C969F5-E76C-87F3-B844-0458B0A0E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7AC7E9-9831-4879-4B1F-4B6A72FE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D640BD-DD3C-EA4C-DF96-55DE1D6D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E77200-67D7-AFDA-E1DE-B3A64FAE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351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A02309-21EB-22A1-B39B-67D96876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0A0490-6766-E19D-A573-3D41AD6EB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B7B8BE-E9A0-02E6-1060-2028B0BB1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3703FF5-02D0-BDD8-9F54-46D2FFCBD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4FCEE4-CA74-E16E-6E1E-C897F714A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88409DD-97FC-8DE0-2CA2-7C2D994F4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406FF87-8D48-6980-C6BE-972E7DB9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7A2926B-A784-C629-EB65-5CABB2E1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0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504FE3-248A-0CB8-471C-9E009C28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8D3726-A92B-2F89-760E-2BD716B5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7C79B12-C25F-7C8E-6C12-E66266CA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C5A8532-B212-2F3C-0C9F-957D1CC4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364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35E15FA-16CC-4728-E1FA-AD36831ED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F8A2CE7-630B-4728-50D6-7FFAFC5E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BBCF84-BD40-8487-7617-3DF7D9D9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20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3FFFF-D086-887E-D702-30ED5BF2B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F98FE3-0033-57F6-2E78-87EB9936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3C2D62-E18C-94D2-CF91-D1465C8DF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32AB3E-595C-8B00-34C2-749D122C1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DE6BBD-AF6B-328B-1E78-12F11B248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19C2A9-3008-E2CD-5846-EC130BB8E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3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886434-B20B-B7B0-79A2-BB447CD64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6FA1301-AC3A-8C83-DBB5-0094E6B96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84C92C-0124-B223-9489-1BE1D2F49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DB025F-9C3E-A220-8A59-C22E28C8E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7AD15C-CE12-091D-D3D0-E05CAB23E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78FBDC-D363-E852-7DD3-B96356C4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00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350B5-0CC4-F028-D210-F8F1BFBD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D1B836-67BA-2952-AAE0-6D1D129E7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63F94E-44B2-A7A0-13C1-EFD51C0C0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9A43AC-1210-142E-1E06-3B23039E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37C6BF-FCEF-626E-1C93-8F5A566D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78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C7374F4-9ADE-D3FD-1926-FDFD9873AE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52B467-A552-F387-D7D1-3C89A6448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25C4D2-F05A-CA3B-2CDD-B92DDB52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05BDDF-4A46-50CC-BE2B-F8771B58B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74C826-2C33-4D5E-193A-9FEB6BAD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62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BCE000E-98D1-5DF9-6509-DF878229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C284D-483A-8939-B995-A5F1EC9F3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82017A-B67A-5D44-5D4E-C07FE0F9E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C0D20-CCA3-4C0D-8DEE-CA09D3F272BA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28D5E6-88A0-1E77-0E20-84F8DF5C3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38E9C4-2BF3-2339-ADBE-49E1B2F82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4FA1A0-76DB-4B4A-8AE3-1CA164D8FD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45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ed.com/talks/craig_richard_the_brain_science_and_benefits_of_asm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くしと散髪用のハサミを使って男性の髪の毛先を切る美容師">
            <a:extLst>
              <a:ext uri="{FF2B5EF4-FFF2-40B4-BE49-F238E27FC236}">
                <a16:creationId xmlns:a16="http://schemas.microsoft.com/office/drawing/2014/main" id="{0C1569B7-150B-EF7C-AC20-5D39461A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7" y="-15158"/>
            <a:ext cx="10294373" cy="6873158"/>
          </a:xfrm>
          <a:prstGeom prst="rect">
            <a:avLst/>
          </a:prstGeom>
          <a:effectLst/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7D88269-19C0-4516-9F91-C8558BB6E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928" y="943429"/>
            <a:ext cx="10363201" cy="4206811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ja-JP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brain science (and benefits) of ASMR</a:t>
            </a:r>
            <a:br>
              <a:rPr lang="en-US" altLang="ja-JP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31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https://www.ted.com/talks/craig_richard_the_brain_science_and_benefits_of_asmr</a:t>
            </a:r>
            <a:r>
              <a:rPr lang="en-US" altLang="ja-JP" sz="31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6D4E9B-305A-5198-0DC5-492583DF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928" y="4880560"/>
            <a:ext cx="3692071" cy="1123560"/>
          </a:xfrm>
        </p:spPr>
        <p:txBody>
          <a:bodyPr>
            <a:normAutofit/>
          </a:bodyPr>
          <a:lstStyle/>
          <a:p>
            <a:endParaRPr kumimoji="1" lang="en-US" altLang="ja-JP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67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9716EA2-47A9-E435-0F30-D9A3C216F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kumimoji="1" lang="en-US" altLang="ja-JP" sz="3600" b="1" dirty="0">
                <a:solidFill>
                  <a:schemeClr val="tx2"/>
                </a:solidFill>
              </a:rPr>
              <a:t>Why I chose the topic.</a:t>
            </a:r>
            <a:endParaRPr kumimoji="1" lang="ja-JP" alt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A67A87-5A00-AA8F-1F03-F0864B874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421" y="1770041"/>
            <a:ext cx="5565224" cy="39924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ja-JP" sz="2400" dirty="0">
                <a:solidFill>
                  <a:schemeClr val="tx2"/>
                </a:solidFill>
              </a:rPr>
              <a:t>I sometimes listen to the nature sounds recorded with ASMR microphones, but I didn’t know why some ASMR contents are so popular.</a:t>
            </a:r>
            <a:r>
              <a:rPr lang="ja-JP" altLang="en-US" sz="2400" dirty="0">
                <a:solidFill>
                  <a:schemeClr val="tx2"/>
                </a:solidFill>
              </a:rPr>
              <a:t> </a:t>
            </a:r>
            <a:r>
              <a:rPr lang="en-US" altLang="ja-JP" sz="2400" dirty="0">
                <a:solidFill>
                  <a:schemeClr val="tx2"/>
                </a:solidFill>
              </a:rPr>
              <a:t>There are so many kinds of ASMR videos on YouTube, such as chewing sound, ear cleaning, sounds of life, whispering etc. What is the benefits of experiencing ASMR?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Radio microphone">
            <a:extLst>
              <a:ext uri="{FF2B5EF4-FFF2-40B4-BE49-F238E27FC236}">
                <a16:creationId xmlns:a16="http://schemas.microsoft.com/office/drawing/2014/main" id="{4C479B39-CD4A-BC97-8525-F9F09F7C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1239375-C363-2B48-3E3F-5188491F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4600" dirty="0"/>
              <a:t>Before watching the video.</a:t>
            </a:r>
            <a:endParaRPr kumimoji="1" lang="ja-JP" altLang="en-US" sz="4600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8507D0-AE55-6243-067F-1DA2A3E0B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62" y="2915457"/>
            <a:ext cx="4753979" cy="3452582"/>
          </a:xfrm>
        </p:spPr>
        <p:txBody>
          <a:bodyPr>
            <a:normAutofit/>
          </a:bodyPr>
          <a:lstStyle/>
          <a:p>
            <a:r>
              <a:rPr lang="en-US" altLang="ja-JP" dirty="0"/>
              <a:t>Have you ever watched ASMR videos?</a:t>
            </a:r>
          </a:p>
          <a:p>
            <a:pPr lvl="1"/>
            <a:r>
              <a:rPr kumimoji="1" lang="en-US" altLang="ja-JP" sz="2800" dirty="0"/>
              <a:t>How was that experience</a:t>
            </a:r>
            <a:r>
              <a:rPr lang="en-US" altLang="ja-JP" sz="2800" dirty="0"/>
              <a:t>?</a:t>
            </a:r>
          </a:p>
          <a:p>
            <a:endParaRPr lang="en-US" altLang="ja-JP" dirty="0"/>
          </a:p>
          <a:p>
            <a:r>
              <a:rPr kumimoji="1" lang="en-US" altLang="ja-JP" dirty="0"/>
              <a:t>If you don’t like it, why you don’t like it</a:t>
            </a:r>
            <a:r>
              <a:rPr lang="en-US" altLang="ja-JP" dirty="0"/>
              <a:t>?</a:t>
            </a:r>
            <a:endParaRPr kumimoji="1" lang="en-US" altLang="ja-JP" dirty="0"/>
          </a:p>
        </p:txBody>
      </p:sp>
      <p:pic>
        <p:nvPicPr>
          <p:cNvPr id="8" name="図 7" descr="青い壁の薄暗い部屋でオレンジと黒のキーボードの前に座っている黒のTシャツとヘッドセットを着ている男性">
            <a:extLst>
              <a:ext uri="{FF2B5EF4-FFF2-40B4-BE49-F238E27FC236}">
                <a16:creationId xmlns:a16="http://schemas.microsoft.com/office/drawing/2014/main" id="{6F800835-1987-5EB8-3B37-0B501EA15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9" r="989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394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C3E0354-05AB-D76C-574D-38AFADCDA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96" y="1081548"/>
            <a:ext cx="3194694" cy="46947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kumimoji="1" lang="en-US" altLang="ja-JP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Vocabulary check.</a:t>
            </a:r>
            <a:br>
              <a:rPr kumimoji="1" lang="en-US" altLang="ja-JP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kumimoji="1" lang="en-US" altLang="ja-JP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-Match the words with synonyms. </a:t>
            </a:r>
            <a:endParaRPr kumimoji="1" lang="en-US" altLang="ja-JP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29422F-5A33-818B-5578-BA26C08B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sz="2000" dirty="0"/>
              <a:t>Sparkling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2000" dirty="0"/>
              <a:t>Meridian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sz="2000" dirty="0"/>
              <a:t>Blissful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2000" dirty="0"/>
              <a:t>Tingle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sz="2000" dirty="0"/>
              <a:t>Insomnia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2000" dirty="0"/>
              <a:t>Meditation</a:t>
            </a:r>
            <a:endParaRPr kumimoji="1" lang="en-US" altLang="ja-JP" sz="20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2000" dirty="0"/>
              <a:t>Pros and cons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sz="2000" dirty="0"/>
              <a:t>Soothing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61C4BD-B353-03F3-A93F-A689CBE11D92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kumimoji="1" lang="en-US" altLang="ja-JP" sz="2000" dirty="0"/>
              <a:t>Glittering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2000" dirty="0"/>
              <a:t>Sleeplessness</a:t>
            </a:r>
            <a:endParaRPr kumimoji="1" lang="en-US" altLang="ja-JP" sz="200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2000" dirty="0"/>
              <a:t>Strengths and weaknesses</a:t>
            </a:r>
            <a:endParaRPr kumimoji="1" lang="en-US" altLang="ja-JP" sz="200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2000" dirty="0"/>
              <a:t>Relaxing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kumimoji="1" lang="en-US" altLang="ja-JP" sz="2000" dirty="0"/>
              <a:t>Peak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2000" dirty="0"/>
              <a:t>Creepy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2000" dirty="0"/>
              <a:t>C</a:t>
            </a:r>
            <a:r>
              <a:rPr kumimoji="1" lang="en-US" altLang="ja-JP" sz="2000" dirty="0"/>
              <a:t>ontemplation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kumimoji="1" lang="en-US" altLang="ja-JP" sz="2000" dirty="0"/>
              <a:t>Euphoric</a:t>
            </a:r>
          </a:p>
        </p:txBody>
      </p:sp>
    </p:spTree>
    <p:extLst>
      <p:ext uri="{BB962C8B-B14F-4D97-AF65-F5344CB8AC3E}">
        <p14:creationId xmlns:p14="http://schemas.microsoft.com/office/powerpoint/2010/main" val="253625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8406C1C-596A-C774-4F25-1F0C70BB3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766" y="1146412"/>
            <a:ext cx="9014348" cy="24020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Now, l</a:t>
            </a:r>
            <a:r>
              <a:rPr lang="en-US" altLang="ja-JP" sz="4800" b="1" dirty="0"/>
              <a:t>et’s watch</a:t>
            </a:r>
            <a:r>
              <a:rPr kumimoji="1" lang="en-US" altLang="ja-JP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the TED Talk!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5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A256A6-F67A-8A42-1DA0-5DA3869B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/>
              <a:t>Let’s check your understandings</a:t>
            </a:r>
            <a:r>
              <a:rPr lang="ja-JP" altLang="en-US" b="1" dirty="0"/>
              <a:t> </a:t>
            </a:r>
            <a:r>
              <a:rPr kumimoji="1" lang="ja-JP" altLang="en-US" b="1" dirty="0"/>
              <a:t>１</a:t>
            </a:r>
            <a:br>
              <a:rPr kumimoji="1" lang="en-US" altLang="ja-JP" dirty="0"/>
            </a:br>
            <a:r>
              <a:rPr kumimoji="1" lang="en-US" altLang="ja-JP" sz="3200" dirty="0"/>
              <a:t>:Fill in the blanks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C325688A-720D-20A9-95D3-24C1008D26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5627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519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3394DA-E684-47C2-9020-13225823F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F47274-225E-167C-D231-BDB02F6D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altLang="ja-JP" sz="4000" b="1" dirty="0"/>
              <a:t>Let’s c</a:t>
            </a:r>
            <a:r>
              <a:rPr kumimoji="1" lang="en-US" altLang="ja-JP" sz="4000" b="1" dirty="0"/>
              <a:t>heck your understanding 2</a:t>
            </a:r>
            <a:br>
              <a:rPr kumimoji="1" lang="en-US" altLang="ja-JP" sz="4000" b="1" dirty="0"/>
            </a:br>
            <a:r>
              <a:rPr kumimoji="1" lang="en-US" altLang="ja-JP" sz="3200" dirty="0"/>
              <a:t>:Answer the questions below? </a:t>
            </a:r>
            <a:endParaRPr kumimoji="1" lang="ja-JP" altLang="en-US" sz="4000" dirty="0"/>
          </a:p>
        </p:txBody>
      </p:sp>
      <p:pic>
        <p:nvPicPr>
          <p:cNvPr id="6" name="Picture 5" descr="背景パターン&#10;&#10;自動的に生成された説明">
            <a:extLst>
              <a:ext uri="{FF2B5EF4-FFF2-40B4-BE49-F238E27FC236}">
                <a16:creationId xmlns:a16="http://schemas.microsoft.com/office/drawing/2014/main" id="{125A16EE-6DDC-DE0C-10C5-2FE10EB3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48" r="17768" b="-2"/>
          <a:stretch/>
        </p:blipFill>
        <p:spPr>
          <a:xfrm>
            <a:off x="7989293" y="1904282"/>
            <a:ext cx="3423093" cy="4224808"/>
          </a:xfrm>
          <a:prstGeom prst="rect">
            <a:avLst/>
          </a:prstGeom>
        </p:spPr>
      </p:pic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077368B0-3DA8-4051-3ACC-5C072ED08E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86028"/>
              </p:ext>
            </p:extLst>
          </p:nvPr>
        </p:nvGraphicFramePr>
        <p:xfrm>
          <a:off x="838200" y="1825625"/>
          <a:ext cx="6714744" cy="430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9703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02DFFF-4A1C-FADA-9E65-D231BF11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6" y="1138036"/>
            <a:ext cx="6323443" cy="1402470"/>
          </a:xfrm>
        </p:spPr>
        <p:txBody>
          <a:bodyPr anchor="t">
            <a:normAutofit/>
          </a:bodyPr>
          <a:lstStyle/>
          <a:p>
            <a:r>
              <a:rPr lang="en-US" altLang="ja-JP" sz="3000" b="1" dirty="0"/>
              <a:t>Discussion topic 1</a:t>
            </a:r>
            <a:br>
              <a:rPr lang="en-US" altLang="ja-JP" sz="3000" dirty="0"/>
            </a:br>
            <a:r>
              <a:rPr lang="en-US" altLang="ja-JP" sz="3000" dirty="0"/>
              <a:t>	</a:t>
            </a:r>
            <a:r>
              <a:rPr lang="en-US" altLang="ja-JP" sz="2400" dirty="0"/>
              <a:t>you can write down what 	you think 	about 	those topics.</a:t>
            </a:r>
            <a:endParaRPr kumimoji="1" lang="ja-JP" altLang="en-US" sz="3000" dirty="0"/>
          </a:p>
        </p:txBody>
      </p:sp>
      <p:pic>
        <p:nvPicPr>
          <p:cNvPr id="5" name="Picture 4" descr="さまざまな色の疑問符">
            <a:extLst>
              <a:ext uri="{FF2B5EF4-FFF2-40B4-BE49-F238E27FC236}">
                <a16:creationId xmlns:a16="http://schemas.microsoft.com/office/drawing/2014/main" id="{E47321D8-6DC9-D032-4195-14872A77CF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82" r="30568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A0FAEC-C44F-49B2-1B88-A27C02CDF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kumimoji="1" lang="en-US" altLang="ja-JP" sz="2000" dirty="0"/>
              <a:t>Why does some people can’t experience ASMR the same way as others?</a:t>
            </a:r>
          </a:p>
          <a:p>
            <a:endParaRPr lang="en-US" altLang="ja-JP" sz="2000" dirty="0"/>
          </a:p>
          <a:p>
            <a:r>
              <a:rPr lang="en-US" altLang="ja-JP" sz="2000" dirty="0"/>
              <a:t>If you have experienced ASMR, why do you think you feel good with that? Has something similar to that ASMR videos happened to you in real life?</a:t>
            </a:r>
          </a:p>
          <a:p>
            <a:r>
              <a:rPr kumimoji="1" lang="en-US" altLang="ja-JP" sz="2000" dirty="0"/>
              <a:t>How did you feel listening to ASMR in the TED Talks video?</a:t>
            </a:r>
          </a:p>
        </p:txBody>
      </p:sp>
    </p:spTree>
    <p:extLst>
      <p:ext uri="{BB962C8B-B14F-4D97-AF65-F5344CB8AC3E}">
        <p14:creationId xmlns:p14="http://schemas.microsoft.com/office/powerpoint/2010/main" val="485468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29BAE7C-22DA-DB7B-AA42-5E549EE4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kumimoji="1" lang="en-US" altLang="ja-JP" sz="4000" b="1" dirty="0"/>
              <a:t>Discussion topic 2</a:t>
            </a:r>
            <a:br>
              <a:rPr kumimoji="1" lang="en-US" altLang="ja-JP" sz="4000" dirty="0"/>
            </a:br>
            <a:r>
              <a:rPr kumimoji="1" lang="en-US" altLang="ja-JP" sz="3200" dirty="0"/>
              <a:t>:Further questions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709C1B-60CB-BC21-6A6B-1D0992F1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altLang="ja-JP" sz="2800" dirty="0"/>
              <a:t>Why do you think ASMR is so popular around the world now?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en-US" altLang="ja-JP" dirty="0"/>
              <a:t>What might be the benefit</a:t>
            </a:r>
            <a:r>
              <a:rPr lang="en-US" altLang="ja-JP" dirty="0"/>
              <a:t>s </a:t>
            </a:r>
            <a:r>
              <a:rPr kumimoji="1" lang="en-US" altLang="ja-JP" dirty="0"/>
              <a:t>of watching ASMR videos?</a:t>
            </a:r>
          </a:p>
        </p:txBody>
      </p:sp>
      <p:pic>
        <p:nvPicPr>
          <p:cNvPr id="7" name="図 6" descr="ヘッドホンをつけている男性">
            <a:extLst>
              <a:ext uri="{FF2B5EF4-FFF2-40B4-BE49-F238E27FC236}">
                <a16:creationId xmlns:a16="http://schemas.microsoft.com/office/drawing/2014/main" id="{A8C42808-74AE-5B1F-5C9A-5577DE5F4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1" r="7049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04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C3A4B9-9C28-84EC-B650-B99D41A0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85" y="114302"/>
            <a:ext cx="10515600" cy="1325563"/>
          </a:xfrm>
        </p:spPr>
        <p:txBody>
          <a:bodyPr/>
          <a:lstStyle/>
          <a:p>
            <a:r>
              <a:rPr kumimoji="1" lang="en-US" altLang="ja-JP" b="1" dirty="0"/>
              <a:t>Answers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582C03-16D3-17B4-2FD3-B325BD5DB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585" y="1253330"/>
            <a:ext cx="11097985" cy="5376069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/>
              <a:t>Vocabulary</a:t>
            </a:r>
          </a:p>
          <a:p>
            <a:pPr marL="0" indent="0">
              <a:buNone/>
            </a:pPr>
            <a:r>
              <a:rPr kumimoji="1" lang="en-US" altLang="ja-JP" dirty="0"/>
              <a:t>sparkling-glittering, meridian-euphoric, blissful-euphoric, tingle-creepy, insomnia-sleeplessness, meditation-contemplation, pros and cons-strength and weakness, soothing-relaxing.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lang="en-US" altLang="ja-JP" dirty="0"/>
              <a:t>Check your understanding 1: Fill in the blanks</a:t>
            </a:r>
          </a:p>
          <a:p>
            <a:pPr marL="0" indent="0">
              <a:buNone/>
            </a:pPr>
            <a:r>
              <a:rPr lang="en-US" altLang="ja-JP" dirty="0"/>
              <a:t>a-s</a:t>
            </a:r>
            <a:r>
              <a:rPr kumimoji="1" lang="en-US" altLang="ja-JP" dirty="0"/>
              <a:t>cissors, b-personal, c-sparkling, d-paintbrush</a:t>
            </a:r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/>
              <a:t>Check your understanding 2: Questions</a:t>
            </a:r>
          </a:p>
          <a:p>
            <a:pPr marL="514350" indent="-514350">
              <a:buAutoNum type="arabicPeriod"/>
            </a:pPr>
            <a:r>
              <a:rPr kumimoji="1" lang="en-US" altLang="ja-JP" dirty="0"/>
              <a:t>Autonomous Sensory Meridian Response</a:t>
            </a:r>
          </a:p>
          <a:p>
            <a:pPr marL="514350" indent="-514350">
              <a:buAutoNum type="arabicPeriod"/>
            </a:pPr>
            <a:r>
              <a:rPr lang="en-US" altLang="ja-JP" dirty="0"/>
              <a:t>W</a:t>
            </a:r>
            <a:r>
              <a:rPr kumimoji="1" lang="en-US" altLang="ja-JP" dirty="0"/>
              <a:t>hen people are receiving positive personal attention from a kind and caring person.</a:t>
            </a:r>
          </a:p>
          <a:p>
            <a:pPr marL="514350" indent="-514350">
              <a:buAutoNum type="arabicPeriod"/>
            </a:pPr>
            <a:r>
              <a:rPr kumimoji="1" lang="en-US" altLang="ja-JP" dirty="0"/>
              <a:t>The hormone is Oxytocin.</a:t>
            </a:r>
          </a:p>
        </p:txBody>
      </p:sp>
    </p:spTree>
    <p:extLst>
      <p:ext uri="{BB962C8B-B14F-4D97-AF65-F5344CB8AC3E}">
        <p14:creationId xmlns:p14="http://schemas.microsoft.com/office/powerpoint/2010/main" val="1484239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6B3D6E5-A9DC-C68E-2BD5-D5B4AB7A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US" altLang="ja-JP" sz="8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 very much!</a:t>
            </a:r>
            <a:endParaRPr lang="ja-JP" altLang="en-US" sz="8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08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486</Words>
  <Application>Microsoft Macintosh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游ゴシック</vt:lpstr>
      <vt:lpstr>游ゴシック Light</vt:lpstr>
      <vt:lpstr>Arial</vt:lpstr>
      <vt:lpstr>Calibri</vt:lpstr>
      <vt:lpstr>Wingdings</vt:lpstr>
      <vt:lpstr>Office テーマ</vt:lpstr>
      <vt:lpstr>The brain science (and benefits) of ASMR  https://www.ted.com/talks/craig_richard_the_brain_science_and_benefits_of_asmr   </vt:lpstr>
      <vt:lpstr>Why I chose the topic.</vt:lpstr>
      <vt:lpstr>Before watching the video.</vt:lpstr>
      <vt:lpstr>Vocabulary check. -Match the words with synonyms. </vt:lpstr>
      <vt:lpstr>Now, let’s watch the TED Talk!</vt:lpstr>
      <vt:lpstr>Let’s check your understandings １ :Fill in the blanks</vt:lpstr>
      <vt:lpstr>Let’s check your understanding 2 :Answer the questions below? </vt:lpstr>
      <vt:lpstr>Discussion topic 1  you can write down what  you think  about  those topics.</vt:lpstr>
      <vt:lpstr>Discussion topic 2 :Further questions</vt:lpstr>
      <vt:lpstr>Answers</vt:lpstr>
      <vt:lpstr>Thank you very much!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磯貝 奏夢</dc:creator>
  <cp:lastModifiedBy>Jason Pipe</cp:lastModifiedBy>
  <cp:revision>2</cp:revision>
  <dcterms:created xsi:type="dcterms:W3CDTF">2025-02-02T02:24:14Z</dcterms:created>
  <dcterms:modified xsi:type="dcterms:W3CDTF">2025-02-18T23:25:52Z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2025-02-18T23:25:52Z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da5bf091-bdd0-4e5a-bed3-74d91888611f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