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3" r:id="rId7"/>
    <p:sldId id="261" r:id="rId8"/>
    <p:sldId id="26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2362AC-CED0-4CDE-BD80-5BA40B861C90}" v="24" dt="2025-05-18T14:16:48.7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94660"/>
  </p:normalViewPr>
  <p:slideViewPr>
    <p:cSldViewPr snapToGrid="0">
      <p:cViewPr>
        <p:scale>
          <a:sx n="70" d="100"/>
          <a:sy n="70" d="100"/>
        </p:scale>
        <p:origin x="24" y="4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5/10/relationships/revisionInfo" Target="revisionInfo.xml"/></Relationships>
</file>

<file path=ppt/diagrams/_rels/data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F67593-FA58-4D12-968B-EC8322862988}"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7F1040DC-665A-4DB3-A211-D060046FC6AC}">
      <dgm:prSet/>
      <dgm:spPr/>
      <dgm:t>
        <a:bodyPr/>
        <a:lstStyle/>
        <a:p>
          <a:r>
            <a:rPr lang="en-US"/>
            <a:t>wee hours of the morning : between midnight and the sunrise</a:t>
          </a:r>
        </a:p>
      </dgm:t>
    </dgm:pt>
    <dgm:pt modelId="{ADF8F91E-F771-47C8-A633-F0CA0E99B231}" type="parTrans" cxnId="{06A3B89C-E787-4D9A-9026-12CE010B5809}">
      <dgm:prSet/>
      <dgm:spPr/>
      <dgm:t>
        <a:bodyPr/>
        <a:lstStyle/>
        <a:p>
          <a:endParaRPr lang="en-US"/>
        </a:p>
      </dgm:t>
    </dgm:pt>
    <dgm:pt modelId="{828F6EF7-47C7-4608-9410-773F46725DC7}" type="sibTrans" cxnId="{06A3B89C-E787-4D9A-9026-12CE010B5809}">
      <dgm:prSet/>
      <dgm:spPr/>
      <dgm:t>
        <a:bodyPr/>
        <a:lstStyle/>
        <a:p>
          <a:endParaRPr lang="en-US"/>
        </a:p>
      </dgm:t>
    </dgm:pt>
    <dgm:pt modelId="{086265CB-9D76-42E7-B21F-7666E2DE4D55}">
      <dgm:prSet/>
      <dgm:spPr/>
      <dgm:t>
        <a:bodyPr/>
        <a:lstStyle/>
        <a:p>
          <a:r>
            <a:rPr lang="en-US"/>
            <a:t>onus : a burden, duty, responsibility</a:t>
          </a:r>
        </a:p>
      </dgm:t>
    </dgm:pt>
    <dgm:pt modelId="{13E5A61F-38B4-478A-86E2-5204AB1C6447}" type="parTrans" cxnId="{B74F3E0F-21E7-4C4C-82DE-6C197E8A5837}">
      <dgm:prSet/>
      <dgm:spPr/>
      <dgm:t>
        <a:bodyPr/>
        <a:lstStyle/>
        <a:p>
          <a:endParaRPr lang="en-US"/>
        </a:p>
      </dgm:t>
    </dgm:pt>
    <dgm:pt modelId="{6E402818-4DEC-47B5-BA01-859CBDE08A29}" type="sibTrans" cxnId="{B74F3E0F-21E7-4C4C-82DE-6C197E8A5837}">
      <dgm:prSet/>
      <dgm:spPr/>
      <dgm:t>
        <a:bodyPr/>
        <a:lstStyle/>
        <a:p>
          <a:endParaRPr lang="en-US"/>
        </a:p>
      </dgm:t>
    </dgm:pt>
    <dgm:pt modelId="{5DB84354-ABDA-4369-9CEF-9E81080211BB}">
      <dgm:prSet/>
      <dgm:spPr/>
      <dgm:t>
        <a:bodyPr/>
        <a:lstStyle/>
        <a:p>
          <a:r>
            <a:rPr lang="en-US"/>
            <a:t>compost : decomposed organic material used as fertilizer</a:t>
          </a:r>
        </a:p>
      </dgm:t>
    </dgm:pt>
    <dgm:pt modelId="{739B9724-6AFE-4FF0-ABD8-988A7C1B3199}" type="parTrans" cxnId="{065DF411-E92B-4C78-ABF7-79CAEF014715}">
      <dgm:prSet/>
      <dgm:spPr/>
      <dgm:t>
        <a:bodyPr/>
        <a:lstStyle/>
        <a:p>
          <a:endParaRPr lang="en-US"/>
        </a:p>
      </dgm:t>
    </dgm:pt>
    <dgm:pt modelId="{486F0B03-9FE6-4472-9327-E1AF2699EB6F}" type="sibTrans" cxnId="{065DF411-E92B-4C78-ABF7-79CAEF014715}">
      <dgm:prSet/>
      <dgm:spPr/>
      <dgm:t>
        <a:bodyPr/>
        <a:lstStyle/>
        <a:p>
          <a:endParaRPr lang="en-US"/>
        </a:p>
      </dgm:t>
    </dgm:pt>
    <dgm:pt modelId="{75680A8B-D35D-421C-9C11-1848F9EA1027}">
      <dgm:prSet/>
      <dgm:spPr/>
      <dgm:t>
        <a:bodyPr/>
        <a:lstStyle/>
        <a:p>
          <a:r>
            <a:rPr lang="en-US" dirty="0"/>
            <a:t>anaerobic digester : a system which breaks down organic waste without using oxygen</a:t>
          </a:r>
        </a:p>
      </dgm:t>
    </dgm:pt>
    <dgm:pt modelId="{399B24F8-0BB9-4DAD-B8F7-23D29EF50BA9}" type="parTrans" cxnId="{D56CD107-BA17-4593-A22C-52DB16786F45}">
      <dgm:prSet/>
      <dgm:spPr/>
      <dgm:t>
        <a:bodyPr/>
        <a:lstStyle/>
        <a:p>
          <a:endParaRPr lang="en-US"/>
        </a:p>
      </dgm:t>
    </dgm:pt>
    <dgm:pt modelId="{C0FC99CC-95B5-48E3-A7E2-214403C88849}" type="sibTrans" cxnId="{D56CD107-BA17-4593-A22C-52DB16786F45}">
      <dgm:prSet/>
      <dgm:spPr/>
      <dgm:t>
        <a:bodyPr/>
        <a:lstStyle/>
        <a:p>
          <a:endParaRPr lang="en-US"/>
        </a:p>
      </dgm:t>
    </dgm:pt>
    <dgm:pt modelId="{6C5DD0D6-CB4C-4527-A3EB-D5DFBDDCC32E}">
      <dgm:prSet/>
      <dgm:spPr/>
      <dgm:t>
        <a:bodyPr/>
        <a:lstStyle/>
        <a:p>
          <a:r>
            <a:rPr lang="en-US"/>
            <a:t>greenwashing : when a company unintentionally promotes its products or practices as environmentally friendly to appear </a:t>
          </a:r>
        </a:p>
      </dgm:t>
    </dgm:pt>
    <dgm:pt modelId="{72D75921-AD5B-4227-BB55-71D2EE994911}" type="parTrans" cxnId="{701FD182-C5D4-4578-A7EC-35F70CCCAAFF}">
      <dgm:prSet/>
      <dgm:spPr/>
      <dgm:t>
        <a:bodyPr/>
        <a:lstStyle/>
        <a:p>
          <a:endParaRPr lang="en-US"/>
        </a:p>
      </dgm:t>
    </dgm:pt>
    <dgm:pt modelId="{73FFA702-10D7-4EE5-907B-20B788C8C47A}" type="sibTrans" cxnId="{701FD182-C5D4-4578-A7EC-35F70CCCAAFF}">
      <dgm:prSet/>
      <dgm:spPr/>
      <dgm:t>
        <a:bodyPr/>
        <a:lstStyle/>
        <a:p>
          <a:endParaRPr lang="en-US"/>
        </a:p>
      </dgm:t>
    </dgm:pt>
    <dgm:pt modelId="{0506E238-9E9F-4B96-B9F3-0661B39F99C0}">
      <dgm:prSet/>
      <dgm:spPr/>
      <dgm:t>
        <a:bodyPr/>
        <a:lstStyle/>
        <a:p>
          <a:r>
            <a:rPr lang="en-US"/>
            <a:t>linchpin : a key element or person</a:t>
          </a:r>
        </a:p>
      </dgm:t>
    </dgm:pt>
    <dgm:pt modelId="{3BC03D98-9829-43C9-8A67-8F35190B5439}" type="parTrans" cxnId="{E5FB6E7F-8D8D-4459-915C-BB2313C7B4E3}">
      <dgm:prSet/>
      <dgm:spPr/>
      <dgm:t>
        <a:bodyPr/>
        <a:lstStyle/>
        <a:p>
          <a:endParaRPr lang="en-US"/>
        </a:p>
      </dgm:t>
    </dgm:pt>
    <dgm:pt modelId="{21130CF0-904C-4CE8-96A8-39BDACDC0F16}" type="sibTrans" cxnId="{E5FB6E7F-8D8D-4459-915C-BB2313C7B4E3}">
      <dgm:prSet/>
      <dgm:spPr/>
      <dgm:t>
        <a:bodyPr/>
        <a:lstStyle/>
        <a:p>
          <a:endParaRPr lang="en-US"/>
        </a:p>
      </dgm:t>
    </dgm:pt>
    <dgm:pt modelId="{A57BFFA1-27C6-4FB2-BEDC-FB9923322E03}">
      <dgm:prSet/>
      <dgm:spPr/>
      <dgm:t>
        <a:bodyPr/>
        <a:lstStyle/>
        <a:p>
          <a:r>
            <a:rPr lang="en-US"/>
            <a:t>logistics : the detailed coordination and organization of complex operations</a:t>
          </a:r>
        </a:p>
      </dgm:t>
    </dgm:pt>
    <dgm:pt modelId="{2B1B5487-4E40-433D-9914-2AEEBA8F933E}" type="parTrans" cxnId="{47C249C4-5741-4838-9BBE-EF5183BAE2FC}">
      <dgm:prSet/>
      <dgm:spPr/>
      <dgm:t>
        <a:bodyPr/>
        <a:lstStyle/>
        <a:p>
          <a:endParaRPr lang="en-US"/>
        </a:p>
      </dgm:t>
    </dgm:pt>
    <dgm:pt modelId="{0832F547-E0BB-48F4-BDAE-7A32951D94CE}" type="sibTrans" cxnId="{47C249C4-5741-4838-9BBE-EF5183BAE2FC}">
      <dgm:prSet/>
      <dgm:spPr/>
      <dgm:t>
        <a:bodyPr/>
        <a:lstStyle/>
        <a:p>
          <a:endParaRPr lang="en-US"/>
        </a:p>
      </dgm:t>
    </dgm:pt>
    <dgm:pt modelId="{E1A29713-EB32-44ED-827C-19A70D34BABE}">
      <dgm:prSet/>
      <dgm:spPr/>
      <dgm:t>
        <a:bodyPr/>
        <a:lstStyle/>
        <a:p>
          <a:r>
            <a:rPr lang="en-US"/>
            <a:t>newfound spin : a new perspective, interpretation, or marketing twist given to something</a:t>
          </a:r>
        </a:p>
      </dgm:t>
    </dgm:pt>
    <dgm:pt modelId="{7EE4F640-E4A2-4399-AF0A-218C70912491}" type="parTrans" cxnId="{1D6C5D4B-BB9C-4187-8D15-A0F2570B9F4E}">
      <dgm:prSet/>
      <dgm:spPr/>
      <dgm:t>
        <a:bodyPr/>
        <a:lstStyle/>
        <a:p>
          <a:endParaRPr lang="en-US"/>
        </a:p>
      </dgm:t>
    </dgm:pt>
    <dgm:pt modelId="{EE0B52C0-4CD8-45AB-B7BE-30169410CFCB}" type="sibTrans" cxnId="{1D6C5D4B-BB9C-4187-8D15-A0F2570B9F4E}">
      <dgm:prSet/>
      <dgm:spPr/>
      <dgm:t>
        <a:bodyPr/>
        <a:lstStyle/>
        <a:p>
          <a:endParaRPr lang="en-US"/>
        </a:p>
      </dgm:t>
    </dgm:pt>
    <dgm:pt modelId="{5659791F-FFF7-4F20-9BD5-C4A4602BECDF}">
      <dgm:prSet/>
      <dgm:spPr/>
      <dgm:t>
        <a:bodyPr/>
        <a:lstStyle/>
        <a:p>
          <a:r>
            <a:rPr lang="en-US"/>
            <a:t>A triple bottom line : the three key performance areas in business. People, Planet, Profit.</a:t>
          </a:r>
        </a:p>
      </dgm:t>
    </dgm:pt>
    <dgm:pt modelId="{B796AD8A-81A2-4675-9458-D5880F49D532}" type="parTrans" cxnId="{E7BD9205-85E9-4F51-B14A-9205D4FF94B3}">
      <dgm:prSet/>
      <dgm:spPr/>
      <dgm:t>
        <a:bodyPr/>
        <a:lstStyle/>
        <a:p>
          <a:endParaRPr lang="en-US"/>
        </a:p>
      </dgm:t>
    </dgm:pt>
    <dgm:pt modelId="{E2C8BD8D-05FB-458D-AFEC-2FF1BDCC510A}" type="sibTrans" cxnId="{E7BD9205-85E9-4F51-B14A-9205D4FF94B3}">
      <dgm:prSet/>
      <dgm:spPr/>
      <dgm:t>
        <a:bodyPr/>
        <a:lstStyle/>
        <a:p>
          <a:endParaRPr lang="en-US"/>
        </a:p>
      </dgm:t>
    </dgm:pt>
    <dgm:pt modelId="{FFC6E608-884E-4EE5-86E2-EB9368FFCE61}" type="pres">
      <dgm:prSet presAssocID="{2BF67593-FA58-4D12-968B-EC8322862988}" presName="vert0" presStyleCnt="0">
        <dgm:presLayoutVars>
          <dgm:dir/>
          <dgm:animOne val="branch"/>
          <dgm:animLvl val="lvl"/>
        </dgm:presLayoutVars>
      </dgm:prSet>
      <dgm:spPr/>
    </dgm:pt>
    <dgm:pt modelId="{60CC5DDD-06AC-4575-BED9-5789A854A8D0}" type="pres">
      <dgm:prSet presAssocID="{7F1040DC-665A-4DB3-A211-D060046FC6AC}" presName="thickLine" presStyleLbl="alignNode1" presStyleIdx="0" presStyleCnt="9"/>
      <dgm:spPr/>
    </dgm:pt>
    <dgm:pt modelId="{13887D55-F76F-4F66-A1BD-41FA659028C6}" type="pres">
      <dgm:prSet presAssocID="{7F1040DC-665A-4DB3-A211-D060046FC6AC}" presName="horz1" presStyleCnt="0"/>
      <dgm:spPr/>
    </dgm:pt>
    <dgm:pt modelId="{67824C77-7DC1-4525-8A23-E6FB96B21F76}" type="pres">
      <dgm:prSet presAssocID="{7F1040DC-665A-4DB3-A211-D060046FC6AC}" presName="tx1" presStyleLbl="revTx" presStyleIdx="0" presStyleCnt="9"/>
      <dgm:spPr/>
    </dgm:pt>
    <dgm:pt modelId="{1CC602D6-04A3-47AC-9CCE-341A17DAB43B}" type="pres">
      <dgm:prSet presAssocID="{7F1040DC-665A-4DB3-A211-D060046FC6AC}" presName="vert1" presStyleCnt="0"/>
      <dgm:spPr/>
    </dgm:pt>
    <dgm:pt modelId="{1B20AF5F-04D0-4935-89A0-54E55FCFCF54}" type="pres">
      <dgm:prSet presAssocID="{086265CB-9D76-42E7-B21F-7666E2DE4D55}" presName="thickLine" presStyleLbl="alignNode1" presStyleIdx="1" presStyleCnt="9"/>
      <dgm:spPr/>
    </dgm:pt>
    <dgm:pt modelId="{A092C5C0-60AA-4EAA-8B85-9B3E39BF165A}" type="pres">
      <dgm:prSet presAssocID="{086265CB-9D76-42E7-B21F-7666E2DE4D55}" presName="horz1" presStyleCnt="0"/>
      <dgm:spPr/>
    </dgm:pt>
    <dgm:pt modelId="{D4B2BCFE-B841-4B9C-9BAA-39ABE9032ED6}" type="pres">
      <dgm:prSet presAssocID="{086265CB-9D76-42E7-B21F-7666E2DE4D55}" presName="tx1" presStyleLbl="revTx" presStyleIdx="1" presStyleCnt="9"/>
      <dgm:spPr/>
    </dgm:pt>
    <dgm:pt modelId="{C67E31E0-9588-4E39-A491-54840A8D9606}" type="pres">
      <dgm:prSet presAssocID="{086265CB-9D76-42E7-B21F-7666E2DE4D55}" presName="vert1" presStyleCnt="0"/>
      <dgm:spPr/>
    </dgm:pt>
    <dgm:pt modelId="{80F0F3DE-EFBF-4AC5-B03B-891449C4C482}" type="pres">
      <dgm:prSet presAssocID="{5DB84354-ABDA-4369-9CEF-9E81080211BB}" presName="thickLine" presStyleLbl="alignNode1" presStyleIdx="2" presStyleCnt="9"/>
      <dgm:spPr/>
    </dgm:pt>
    <dgm:pt modelId="{A6874B48-EE9E-4D20-850B-914C6A396B38}" type="pres">
      <dgm:prSet presAssocID="{5DB84354-ABDA-4369-9CEF-9E81080211BB}" presName="horz1" presStyleCnt="0"/>
      <dgm:spPr/>
    </dgm:pt>
    <dgm:pt modelId="{1D747499-63FD-460B-9584-3DCB72676226}" type="pres">
      <dgm:prSet presAssocID="{5DB84354-ABDA-4369-9CEF-9E81080211BB}" presName="tx1" presStyleLbl="revTx" presStyleIdx="2" presStyleCnt="9"/>
      <dgm:spPr/>
    </dgm:pt>
    <dgm:pt modelId="{899582A8-B0EF-489C-A4CE-BA61E32ADDC3}" type="pres">
      <dgm:prSet presAssocID="{5DB84354-ABDA-4369-9CEF-9E81080211BB}" presName="vert1" presStyleCnt="0"/>
      <dgm:spPr/>
    </dgm:pt>
    <dgm:pt modelId="{1B3E412D-725C-401E-9F37-2F815CA58EAD}" type="pres">
      <dgm:prSet presAssocID="{75680A8B-D35D-421C-9C11-1848F9EA1027}" presName="thickLine" presStyleLbl="alignNode1" presStyleIdx="3" presStyleCnt="9"/>
      <dgm:spPr/>
    </dgm:pt>
    <dgm:pt modelId="{7127D6FF-5F7F-4FAA-9F9B-DD3812E911D7}" type="pres">
      <dgm:prSet presAssocID="{75680A8B-D35D-421C-9C11-1848F9EA1027}" presName="horz1" presStyleCnt="0"/>
      <dgm:spPr/>
    </dgm:pt>
    <dgm:pt modelId="{778BD24D-E2C8-433C-9131-D9DB5FF73705}" type="pres">
      <dgm:prSet presAssocID="{75680A8B-D35D-421C-9C11-1848F9EA1027}" presName="tx1" presStyleLbl="revTx" presStyleIdx="3" presStyleCnt="9"/>
      <dgm:spPr/>
    </dgm:pt>
    <dgm:pt modelId="{E1A73306-E90A-4F1B-8C7C-882BD465B9BF}" type="pres">
      <dgm:prSet presAssocID="{75680A8B-D35D-421C-9C11-1848F9EA1027}" presName="vert1" presStyleCnt="0"/>
      <dgm:spPr/>
    </dgm:pt>
    <dgm:pt modelId="{7698F38F-C362-427C-A08E-A5FD486932ED}" type="pres">
      <dgm:prSet presAssocID="{6C5DD0D6-CB4C-4527-A3EB-D5DFBDDCC32E}" presName="thickLine" presStyleLbl="alignNode1" presStyleIdx="4" presStyleCnt="9"/>
      <dgm:spPr/>
    </dgm:pt>
    <dgm:pt modelId="{72438CE6-A092-4D6D-8CD3-F5E1E9B79DE9}" type="pres">
      <dgm:prSet presAssocID="{6C5DD0D6-CB4C-4527-A3EB-D5DFBDDCC32E}" presName="horz1" presStyleCnt="0"/>
      <dgm:spPr/>
    </dgm:pt>
    <dgm:pt modelId="{29E94670-E67A-487D-A9D1-D3812862C8BF}" type="pres">
      <dgm:prSet presAssocID="{6C5DD0D6-CB4C-4527-A3EB-D5DFBDDCC32E}" presName="tx1" presStyleLbl="revTx" presStyleIdx="4" presStyleCnt="9"/>
      <dgm:spPr/>
    </dgm:pt>
    <dgm:pt modelId="{F9A854B6-A90B-472A-8524-B68B40215D87}" type="pres">
      <dgm:prSet presAssocID="{6C5DD0D6-CB4C-4527-A3EB-D5DFBDDCC32E}" presName="vert1" presStyleCnt="0"/>
      <dgm:spPr/>
    </dgm:pt>
    <dgm:pt modelId="{3EF0BFBE-9278-4CB1-B385-490ADAECBB60}" type="pres">
      <dgm:prSet presAssocID="{0506E238-9E9F-4B96-B9F3-0661B39F99C0}" presName="thickLine" presStyleLbl="alignNode1" presStyleIdx="5" presStyleCnt="9"/>
      <dgm:spPr/>
    </dgm:pt>
    <dgm:pt modelId="{503373B1-0290-4869-9057-4EB0A3E36ACC}" type="pres">
      <dgm:prSet presAssocID="{0506E238-9E9F-4B96-B9F3-0661B39F99C0}" presName="horz1" presStyleCnt="0"/>
      <dgm:spPr/>
    </dgm:pt>
    <dgm:pt modelId="{3095320E-0D6D-428B-8F48-C2EB84BDEABA}" type="pres">
      <dgm:prSet presAssocID="{0506E238-9E9F-4B96-B9F3-0661B39F99C0}" presName="tx1" presStyleLbl="revTx" presStyleIdx="5" presStyleCnt="9"/>
      <dgm:spPr/>
    </dgm:pt>
    <dgm:pt modelId="{21CBAF7F-2069-43B7-9C26-ED479496BF29}" type="pres">
      <dgm:prSet presAssocID="{0506E238-9E9F-4B96-B9F3-0661B39F99C0}" presName="vert1" presStyleCnt="0"/>
      <dgm:spPr/>
    </dgm:pt>
    <dgm:pt modelId="{AD076331-FEBB-4C53-B84C-12EAD583FE9B}" type="pres">
      <dgm:prSet presAssocID="{A57BFFA1-27C6-4FB2-BEDC-FB9923322E03}" presName="thickLine" presStyleLbl="alignNode1" presStyleIdx="6" presStyleCnt="9"/>
      <dgm:spPr/>
    </dgm:pt>
    <dgm:pt modelId="{EFAD3F5A-B795-4A22-9548-52CE5D19212E}" type="pres">
      <dgm:prSet presAssocID="{A57BFFA1-27C6-4FB2-BEDC-FB9923322E03}" presName="horz1" presStyleCnt="0"/>
      <dgm:spPr/>
    </dgm:pt>
    <dgm:pt modelId="{087F75A5-8C90-480E-B434-0389F77732A8}" type="pres">
      <dgm:prSet presAssocID="{A57BFFA1-27C6-4FB2-BEDC-FB9923322E03}" presName="tx1" presStyleLbl="revTx" presStyleIdx="6" presStyleCnt="9"/>
      <dgm:spPr/>
    </dgm:pt>
    <dgm:pt modelId="{E89A1874-EE5C-4FDD-98E4-2B6A7A63BACB}" type="pres">
      <dgm:prSet presAssocID="{A57BFFA1-27C6-4FB2-BEDC-FB9923322E03}" presName="vert1" presStyleCnt="0"/>
      <dgm:spPr/>
    </dgm:pt>
    <dgm:pt modelId="{94752433-5829-4326-8D6D-F7A4F619B3CC}" type="pres">
      <dgm:prSet presAssocID="{E1A29713-EB32-44ED-827C-19A70D34BABE}" presName="thickLine" presStyleLbl="alignNode1" presStyleIdx="7" presStyleCnt="9"/>
      <dgm:spPr/>
    </dgm:pt>
    <dgm:pt modelId="{B9EBFC00-881E-4D5F-B2CD-0C7C82AA2089}" type="pres">
      <dgm:prSet presAssocID="{E1A29713-EB32-44ED-827C-19A70D34BABE}" presName="horz1" presStyleCnt="0"/>
      <dgm:spPr/>
    </dgm:pt>
    <dgm:pt modelId="{70256658-A823-470A-BC78-0F0CDA569ED7}" type="pres">
      <dgm:prSet presAssocID="{E1A29713-EB32-44ED-827C-19A70D34BABE}" presName="tx1" presStyleLbl="revTx" presStyleIdx="7" presStyleCnt="9"/>
      <dgm:spPr/>
    </dgm:pt>
    <dgm:pt modelId="{C39BE820-2E7E-4E25-BCA7-AF6F6031878C}" type="pres">
      <dgm:prSet presAssocID="{E1A29713-EB32-44ED-827C-19A70D34BABE}" presName="vert1" presStyleCnt="0"/>
      <dgm:spPr/>
    </dgm:pt>
    <dgm:pt modelId="{B7B43CAA-4E8E-4242-954C-E4E5AD74AB44}" type="pres">
      <dgm:prSet presAssocID="{5659791F-FFF7-4F20-9BD5-C4A4602BECDF}" presName="thickLine" presStyleLbl="alignNode1" presStyleIdx="8" presStyleCnt="9"/>
      <dgm:spPr/>
    </dgm:pt>
    <dgm:pt modelId="{841175F9-0FBD-48EC-8E54-4BCCB836742F}" type="pres">
      <dgm:prSet presAssocID="{5659791F-FFF7-4F20-9BD5-C4A4602BECDF}" presName="horz1" presStyleCnt="0"/>
      <dgm:spPr/>
    </dgm:pt>
    <dgm:pt modelId="{38AF5C4D-3356-4DDB-91B2-69126DB321C5}" type="pres">
      <dgm:prSet presAssocID="{5659791F-FFF7-4F20-9BD5-C4A4602BECDF}" presName="tx1" presStyleLbl="revTx" presStyleIdx="8" presStyleCnt="9"/>
      <dgm:spPr/>
    </dgm:pt>
    <dgm:pt modelId="{C44476BE-45AE-4D5A-8A25-8E4C3EB0D3F5}" type="pres">
      <dgm:prSet presAssocID="{5659791F-FFF7-4F20-9BD5-C4A4602BECDF}" presName="vert1" presStyleCnt="0"/>
      <dgm:spPr/>
    </dgm:pt>
  </dgm:ptLst>
  <dgm:cxnLst>
    <dgm:cxn modelId="{E7BD9205-85E9-4F51-B14A-9205D4FF94B3}" srcId="{2BF67593-FA58-4D12-968B-EC8322862988}" destId="{5659791F-FFF7-4F20-9BD5-C4A4602BECDF}" srcOrd="8" destOrd="0" parTransId="{B796AD8A-81A2-4675-9458-D5880F49D532}" sibTransId="{E2C8BD8D-05FB-458D-AFEC-2FF1BDCC510A}"/>
    <dgm:cxn modelId="{D56CD107-BA17-4593-A22C-52DB16786F45}" srcId="{2BF67593-FA58-4D12-968B-EC8322862988}" destId="{75680A8B-D35D-421C-9C11-1848F9EA1027}" srcOrd="3" destOrd="0" parTransId="{399B24F8-0BB9-4DAD-B8F7-23D29EF50BA9}" sibTransId="{C0FC99CC-95B5-48E3-A7E2-214403C88849}"/>
    <dgm:cxn modelId="{908B7B09-D741-494B-A764-76EB0F2FC8E5}" type="presOf" srcId="{086265CB-9D76-42E7-B21F-7666E2DE4D55}" destId="{D4B2BCFE-B841-4B9C-9BAA-39ABE9032ED6}" srcOrd="0" destOrd="0" presId="urn:microsoft.com/office/officeart/2008/layout/LinedList"/>
    <dgm:cxn modelId="{B74F3E0F-21E7-4C4C-82DE-6C197E8A5837}" srcId="{2BF67593-FA58-4D12-968B-EC8322862988}" destId="{086265CB-9D76-42E7-B21F-7666E2DE4D55}" srcOrd="1" destOrd="0" parTransId="{13E5A61F-38B4-478A-86E2-5204AB1C6447}" sibTransId="{6E402818-4DEC-47B5-BA01-859CBDE08A29}"/>
    <dgm:cxn modelId="{065DF411-E92B-4C78-ABF7-79CAEF014715}" srcId="{2BF67593-FA58-4D12-968B-EC8322862988}" destId="{5DB84354-ABDA-4369-9CEF-9E81080211BB}" srcOrd="2" destOrd="0" parTransId="{739B9724-6AFE-4FF0-ABD8-988A7C1B3199}" sibTransId="{486F0B03-9FE6-4472-9327-E1AF2699EB6F}"/>
    <dgm:cxn modelId="{9B701B16-C248-4746-B3AC-0A87EB05C2F7}" type="presOf" srcId="{0506E238-9E9F-4B96-B9F3-0661B39F99C0}" destId="{3095320E-0D6D-428B-8F48-C2EB84BDEABA}" srcOrd="0" destOrd="0" presId="urn:microsoft.com/office/officeart/2008/layout/LinedList"/>
    <dgm:cxn modelId="{7551C330-69C8-4998-8342-B00BD1E1F06D}" type="presOf" srcId="{6C5DD0D6-CB4C-4527-A3EB-D5DFBDDCC32E}" destId="{29E94670-E67A-487D-A9D1-D3812862C8BF}" srcOrd="0" destOrd="0" presId="urn:microsoft.com/office/officeart/2008/layout/LinedList"/>
    <dgm:cxn modelId="{1D3A473A-2148-426D-9CB5-1E105C3BECF4}" type="presOf" srcId="{5DB84354-ABDA-4369-9CEF-9E81080211BB}" destId="{1D747499-63FD-460B-9584-3DCB72676226}" srcOrd="0" destOrd="0" presId="urn:microsoft.com/office/officeart/2008/layout/LinedList"/>
    <dgm:cxn modelId="{2AD5124A-6CBE-45C9-84EA-F18DFFAD9442}" type="presOf" srcId="{75680A8B-D35D-421C-9C11-1848F9EA1027}" destId="{778BD24D-E2C8-433C-9131-D9DB5FF73705}" srcOrd="0" destOrd="0" presId="urn:microsoft.com/office/officeart/2008/layout/LinedList"/>
    <dgm:cxn modelId="{1D6C5D4B-BB9C-4187-8D15-A0F2570B9F4E}" srcId="{2BF67593-FA58-4D12-968B-EC8322862988}" destId="{E1A29713-EB32-44ED-827C-19A70D34BABE}" srcOrd="7" destOrd="0" parTransId="{7EE4F640-E4A2-4399-AF0A-218C70912491}" sibTransId="{EE0B52C0-4CD8-45AB-B7BE-30169410CFCB}"/>
    <dgm:cxn modelId="{A766377D-6DC0-474D-95B7-930E62133D02}" type="presOf" srcId="{A57BFFA1-27C6-4FB2-BEDC-FB9923322E03}" destId="{087F75A5-8C90-480E-B434-0389F77732A8}" srcOrd="0" destOrd="0" presId="urn:microsoft.com/office/officeart/2008/layout/LinedList"/>
    <dgm:cxn modelId="{E5FB6E7F-8D8D-4459-915C-BB2313C7B4E3}" srcId="{2BF67593-FA58-4D12-968B-EC8322862988}" destId="{0506E238-9E9F-4B96-B9F3-0661B39F99C0}" srcOrd="5" destOrd="0" parTransId="{3BC03D98-9829-43C9-8A67-8F35190B5439}" sibTransId="{21130CF0-904C-4CE8-96A8-39BDACDC0F16}"/>
    <dgm:cxn modelId="{701FD182-C5D4-4578-A7EC-35F70CCCAAFF}" srcId="{2BF67593-FA58-4D12-968B-EC8322862988}" destId="{6C5DD0D6-CB4C-4527-A3EB-D5DFBDDCC32E}" srcOrd="4" destOrd="0" parTransId="{72D75921-AD5B-4227-BB55-71D2EE994911}" sibTransId="{73FFA702-10D7-4EE5-907B-20B788C8C47A}"/>
    <dgm:cxn modelId="{06A3B89C-E787-4D9A-9026-12CE010B5809}" srcId="{2BF67593-FA58-4D12-968B-EC8322862988}" destId="{7F1040DC-665A-4DB3-A211-D060046FC6AC}" srcOrd="0" destOrd="0" parTransId="{ADF8F91E-F771-47C8-A633-F0CA0E99B231}" sibTransId="{828F6EF7-47C7-4608-9410-773F46725DC7}"/>
    <dgm:cxn modelId="{0FCDF79E-A76A-4A1B-ADD4-96BC9BFCF44A}" type="presOf" srcId="{E1A29713-EB32-44ED-827C-19A70D34BABE}" destId="{70256658-A823-470A-BC78-0F0CDA569ED7}" srcOrd="0" destOrd="0" presId="urn:microsoft.com/office/officeart/2008/layout/LinedList"/>
    <dgm:cxn modelId="{1F08A9B8-2FF8-4A29-A163-BFEE777371DB}" type="presOf" srcId="{7F1040DC-665A-4DB3-A211-D060046FC6AC}" destId="{67824C77-7DC1-4525-8A23-E6FB96B21F76}" srcOrd="0" destOrd="0" presId="urn:microsoft.com/office/officeart/2008/layout/LinedList"/>
    <dgm:cxn modelId="{65CCF5BB-26A9-43A8-BE22-1213E36943A9}" type="presOf" srcId="{5659791F-FFF7-4F20-9BD5-C4A4602BECDF}" destId="{38AF5C4D-3356-4DDB-91B2-69126DB321C5}" srcOrd="0" destOrd="0" presId="urn:microsoft.com/office/officeart/2008/layout/LinedList"/>
    <dgm:cxn modelId="{47C249C4-5741-4838-9BBE-EF5183BAE2FC}" srcId="{2BF67593-FA58-4D12-968B-EC8322862988}" destId="{A57BFFA1-27C6-4FB2-BEDC-FB9923322E03}" srcOrd="6" destOrd="0" parTransId="{2B1B5487-4E40-433D-9914-2AEEBA8F933E}" sibTransId="{0832F547-E0BB-48F4-BDAE-7A32951D94CE}"/>
    <dgm:cxn modelId="{609A9FEC-FE62-4E72-9A60-C08C9F16CD8B}" type="presOf" srcId="{2BF67593-FA58-4D12-968B-EC8322862988}" destId="{FFC6E608-884E-4EE5-86E2-EB9368FFCE61}" srcOrd="0" destOrd="0" presId="urn:microsoft.com/office/officeart/2008/layout/LinedList"/>
    <dgm:cxn modelId="{A104B584-A00B-4DAF-87A5-6E495149F850}" type="presParOf" srcId="{FFC6E608-884E-4EE5-86E2-EB9368FFCE61}" destId="{60CC5DDD-06AC-4575-BED9-5789A854A8D0}" srcOrd="0" destOrd="0" presId="urn:microsoft.com/office/officeart/2008/layout/LinedList"/>
    <dgm:cxn modelId="{A77DF6E2-02FB-4988-A326-53CA749CB2C0}" type="presParOf" srcId="{FFC6E608-884E-4EE5-86E2-EB9368FFCE61}" destId="{13887D55-F76F-4F66-A1BD-41FA659028C6}" srcOrd="1" destOrd="0" presId="urn:microsoft.com/office/officeart/2008/layout/LinedList"/>
    <dgm:cxn modelId="{0D71F976-73B4-4A8E-9D24-C16F7DB6162E}" type="presParOf" srcId="{13887D55-F76F-4F66-A1BD-41FA659028C6}" destId="{67824C77-7DC1-4525-8A23-E6FB96B21F76}" srcOrd="0" destOrd="0" presId="urn:microsoft.com/office/officeart/2008/layout/LinedList"/>
    <dgm:cxn modelId="{824E1A5A-9C95-4B49-9C5A-7785623C3BCA}" type="presParOf" srcId="{13887D55-F76F-4F66-A1BD-41FA659028C6}" destId="{1CC602D6-04A3-47AC-9CCE-341A17DAB43B}" srcOrd="1" destOrd="0" presId="urn:microsoft.com/office/officeart/2008/layout/LinedList"/>
    <dgm:cxn modelId="{D0A72C5D-D646-483D-AC54-7DDC46F9B3D5}" type="presParOf" srcId="{FFC6E608-884E-4EE5-86E2-EB9368FFCE61}" destId="{1B20AF5F-04D0-4935-89A0-54E55FCFCF54}" srcOrd="2" destOrd="0" presId="urn:microsoft.com/office/officeart/2008/layout/LinedList"/>
    <dgm:cxn modelId="{A9C4CB44-5FC8-4F74-BE3E-3382E5CE95DE}" type="presParOf" srcId="{FFC6E608-884E-4EE5-86E2-EB9368FFCE61}" destId="{A092C5C0-60AA-4EAA-8B85-9B3E39BF165A}" srcOrd="3" destOrd="0" presId="urn:microsoft.com/office/officeart/2008/layout/LinedList"/>
    <dgm:cxn modelId="{DF29074A-DE17-4E6E-8545-442EFA76CDC0}" type="presParOf" srcId="{A092C5C0-60AA-4EAA-8B85-9B3E39BF165A}" destId="{D4B2BCFE-B841-4B9C-9BAA-39ABE9032ED6}" srcOrd="0" destOrd="0" presId="urn:microsoft.com/office/officeart/2008/layout/LinedList"/>
    <dgm:cxn modelId="{8EF6A2D9-F86A-4548-BD6B-9C85A3658F57}" type="presParOf" srcId="{A092C5C0-60AA-4EAA-8B85-9B3E39BF165A}" destId="{C67E31E0-9588-4E39-A491-54840A8D9606}" srcOrd="1" destOrd="0" presId="urn:microsoft.com/office/officeart/2008/layout/LinedList"/>
    <dgm:cxn modelId="{C4C63E83-BAEA-4213-B2DB-69EC306E9CB9}" type="presParOf" srcId="{FFC6E608-884E-4EE5-86E2-EB9368FFCE61}" destId="{80F0F3DE-EFBF-4AC5-B03B-891449C4C482}" srcOrd="4" destOrd="0" presId="urn:microsoft.com/office/officeart/2008/layout/LinedList"/>
    <dgm:cxn modelId="{FD6BB1DD-CAF7-4C7A-B75B-D465B0B03D60}" type="presParOf" srcId="{FFC6E608-884E-4EE5-86E2-EB9368FFCE61}" destId="{A6874B48-EE9E-4D20-850B-914C6A396B38}" srcOrd="5" destOrd="0" presId="urn:microsoft.com/office/officeart/2008/layout/LinedList"/>
    <dgm:cxn modelId="{1871CD49-4ABB-4E76-9BBB-19D394F11E74}" type="presParOf" srcId="{A6874B48-EE9E-4D20-850B-914C6A396B38}" destId="{1D747499-63FD-460B-9584-3DCB72676226}" srcOrd="0" destOrd="0" presId="urn:microsoft.com/office/officeart/2008/layout/LinedList"/>
    <dgm:cxn modelId="{85321392-CD24-4FCE-AAB1-4321EF3996B4}" type="presParOf" srcId="{A6874B48-EE9E-4D20-850B-914C6A396B38}" destId="{899582A8-B0EF-489C-A4CE-BA61E32ADDC3}" srcOrd="1" destOrd="0" presId="urn:microsoft.com/office/officeart/2008/layout/LinedList"/>
    <dgm:cxn modelId="{96E3FF23-D926-4159-9314-0776B654A4F0}" type="presParOf" srcId="{FFC6E608-884E-4EE5-86E2-EB9368FFCE61}" destId="{1B3E412D-725C-401E-9F37-2F815CA58EAD}" srcOrd="6" destOrd="0" presId="urn:microsoft.com/office/officeart/2008/layout/LinedList"/>
    <dgm:cxn modelId="{4072DEFA-9AC9-4B25-B253-B36E9A72F8D3}" type="presParOf" srcId="{FFC6E608-884E-4EE5-86E2-EB9368FFCE61}" destId="{7127D6FF-5F7F-4FAA-9F9B-DD3812E911D7}" srcOrd="7" destOrd="0" presId="urn:microsoft.com/office/officeart/2008/layout/LinedList"/>
    <dgm:cxn modelId="{E23EA19C-E74C-40F1-BF82-392A12249A96}" type="presParOf" srcId="{7127D6FF-5F7F-4FAA-9F9B-DD3812E911D7}" destId="{778BD24D-E2C8-433C-9131-D9DB5FF73705}" srcOrd="0" destOrd="0" presId="urn:microsoft.com/office/officeart/2008/layout/LinedList"/>
    <dgm:cxn modelId="{286128A3-6D82-4B21-8421-C9C34409E68D}" type="presParOf" srcId="{7127D6FF-5F7F-4FAA-9F9B-DD3812E911D7}" destId="{E1A73306-E90A-4F1B-8C7C-882BD465B9BF}" srcOrd="1" destOrd="0" presId="urn:microsoft.com/office/officeart/2008/layout/LinedList"/>
    <dgm:cxn modelId="{D884FA3F-CD05-4719-A5CC-A0254483F7FD}" type="presParOf" srcId="{FFC6E608-884E-4EE5-86E2-EB9368FFCE61}" destId="{7698F38F-C362-427C-A08E-A5FD486932ED}" srcOrd="8" destOrd="0" presId="urn:microsoft.com/office/officeart/2008/layout/LinedList"/>
    <dgm:cxn modelId="{213D4A92-9E5D-47DB-93AA-AD3B8F7B1043}" type="presParOf" srcId="{FFC6E608-884E-4EE5-86E2-EB9368FFCE61}" destId="{72438CE6-A092-4D6D-8CD3-F5E1E9B79DE9}" srcOrd="9" destOrd="0" presId="urn:microsoft.com/office/officeart/2008/layout/LinedList"/>
    <dgm:cxn modelId="{26118E9F-27FE-421B-A3C7-E2F24421E6B1}" type="presParOf" srcId="{72438CE6-A092-4D6D-8CD3-F5E1E9B79DE9}" destId="{29E94670-E67A-487D-A9D1-D3812862C8BF}" srcOrd="0" destOrd="0" presId="urn:microsoft.com/office/officeart/2008/layout/LinedList"/>
    <dgm:cxn modelId="{A0431B46-AD11-4071-A116-AEC217175CAB}" type="presParOf" srcId="{72438CE6-A092-4D6D-8CD3-F5E1E9B79DE9}" destId="{F9A854B6-A90B-472A-8524-B68B40215D87}" srcOrd="1" destOrd="0" presId="urn:microsoft.com/office/officeart/2008/layout/LinedList"/>
    <dgm:cxn modelId="{2012A653-5626-481A-BB92-25DA0BD33498}" type="presParOf" srcId="{FFC6E608-884E-4EE5-86E2-EB9368FFCE61}" destId="{3EF0BFBE-9278-4CB1-B385-490ADAECBB60}" srcOrd="10" destOrd="0" presId="urn:microsoft.com/office/officeart/2008/layout/LinedList"/>
    <dgm:cxn modelId="{26FC2536-D300-4DDD-A80C-DBC798CBA253}" type="presParOf" srcId="{FFC6E608-884E-4EE5-86E2-EB9368FFCE61}" destId="{503373B1-0290-4869-9057-4EB0A3E36ACC}" srcOrd="11" destOrd="0" presId="urn:microsoft.com/office/officeart/2008/layout/LinedList"/>
    <dgm:cxn modelId="{FFA50F89-405D-4262-A28E-6E0C95AABCA4}" type="presParOf" srcId="{503373B1-0290-4869-9057-4EB0A3E36ACC}" destId="{3095320E-0D6D-428B-8F48-C2EB84BDEABA}" srcOrd="0" destOrd="0" presId="urn:microsoft.com/office/officeart/2008/layout/LinedList"/>
    <dgm:cxn modelId="{E087B750-26BD-4AF6-8F96-282000F87FFA}" type="presParOf" srcId="{503373B1-0290-4869-9057-4EB0A3E36ACC}" destId="{21CBAF7F-2069-43B7-9C26-ED479496BF29}" srcOrd="1" destOrd="0" presId="urn:microsoft.com/office/officeart/2008/layout/LinedList"/>
    <dgm:cxn modelId="{61803F17-6B56-4599-AABE-1557EF808E49}" type="presParOf" srcId="{FFC6E608-884E-4EE5-86E2-EB9368FFCE61}" destId="{AD076331-FEBB-4C53-B84C-12EAD583FE9B}" srcOrd="12" destOrd="0" presId="urn:microsoft.com/office/officeart/2008/layout/LinedList"/>
    <dgm:cxn modelId="{85C359EF-A136-45DE-931A-168A8B276BC9}" type="presParOf" srcId="{FFC6E608-884E-4EE5-86E2-EB9368FFCE61}" destId="{EFAD3F5A-B795-4A22-9548-52CE5D19212E}" srcOrd="13" destOrd="0" presId="urn:microsoft.com/office/officeart/2008/layout/LinedList"/>
    <dgm:cxn modelId="{20DA1FBC-F49F-49ED-A44C-026A931F82F7}" type="presParOf" srcId="{EFAD3F5A-B795-4A22-9548-52CE5D19212E}" destId="{087F75A5-8C90-480E-B434-0389F77732A8}" srcOrd="0" destOrd="0" presId="urn:microsoft.com/office/officeart/2008/layout/LinedList"/>
    <dgm:cxn modelId="{F767B20B-D02B-4832-B8DF-7B19446F8354}" type="presParOf" srcId="{EFAD3F5A-B795-4A22-9548-52CE5D19212E}" destId="{E89A1874-EE5C-4FDD-98E4-2B6A7A63BACB}" srcOrd="1" destOrd="0" presId="urn:microsoft.com/office/officeart/2008/layout/LinedList"/>
    <dgm:cxn modelId="{B7753D5E-39CA-4AFA-9E63-405725D42444}" type="presParOf" srcId="{FFC6E608-884E-4EE5-86E2-EB9368FFCE61}" destId="{94752433-5829-4326-8D6D-F7A4F619B3CC}" srcOrd="14" destOrd="0" presId="urn:microsoft.com/office/officeart/2008/layout/LinedList"/>
    <dgm:cxn modelId="{32FD3359-8B04-4D43-92F6-93395DB8C6D2}" type="presParOf" srcId="{FFC6E608-884E-4EE5-86E2-EB9368FFCE61}" destId="{B9EBFC00-881E-4D5F-B2CD-0C7C82AA2089}" srcOrd="15" destOrd="0" presId="urn:microsoft.com/office/officeart/2008/layout/LinedList"/>
    <dgm:cxn modelId="{C2586A52-E90D-47BE-BFBB-7444AB0199E4}" type="presParOf" srcId="{B9EBFC00-881E-4D5F-B2CD-0C7C82AA2089}" destId="{70256658-A823-470A-BC78-0F0CDA569ED7}" srcOrd="0" destOrd="0" presId="urn:microsoft.com/office/officeart/2008/layout/LinedList"/>
    <dgm:cxn modelId="{6063BF68-E2DB-4BD0-9CD4-EF6E61355F35}" type="presParOf" srcId="{B9EBFC00-881E-4D5F-B2CD-0C7C82AA2089}" destId="{C39BE820-2E7E-4E25-BCA7-AF6F6031878C}" srcOrd="1" destOrd="0" presId="urn:microsoft.com/office/officeart/2008/layout/LinedList"/>
    <dgm:cxn modelId="{94E78A61-9B1E-4025-8E19-FCBB0E665E9D}" type="presParOf" srcId="{FFC6E608-884E-4EE5-86E2-EB9368FFCE61}" destId="{B7B43CAA-4E8E-4242-954C-E4E5AD74AB44}" srcOrd="16" destOrd="0" presId="urn:microsoft.com/office/officeart/2008/layout/LinedList"/>
    <dgm:cxn modelId="{FCC8A264-F208-4ED0-8790-66601D19D1AB}" type="presParOf" srcId="{FFC6E608-884E-4EE5-86E2-EB9368FFCE61}" destId="{841175F9-0FBD-48EC-8E54-4BCCB836742F}" srcOrd="17" destOrd="0" presId="urn:microsoft.com/office/officeart/2008/layout/LinedList"/>
    <dgm:cxn modelId="{D1408832-E475-459E-99E0-B28438C44941}" type="presParOf" srcId="{841175F9-0FBD-48EC-8E54-4BCCB836742F}" destId="{38AF5C4D-3356-4DDB-91B2-69126DB321C5}" srcOrd="0" destOrd="0" presId="urn:microsoft.com/office/officeart/2008/layout/LinedList"/>
    <dgm:cxn modelId="{BF2F5047-C8D6-4459-B169-3D276A858557}" type="presParOf" srcId="{841175F9-0FBD-48EC-8E54-4BCCB836742F}" destId="{C44476BE-45AE-4D5A-8A25-8E4C3EB0D3F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6C2C5CE-7B17-4549-9B84-83B43C43EC0C}" type="doc">
      <dgm:prSet loTypeId="urn:microsoft.com/office/officeart/2018/2/layout/IconLabelList" loCatId="icon" qsTypeId="urn:microsoft.com/office/officeart/2005/8/quickstyle/simple1" qsCatId="simple" csTypeId="urn:microsoft.com/office/officeart/2018/5/colors/Iconchunking_neutralbg_accent6_2" csCatId="accent6" phldr="1"/>
      <dgm:spPr/>
      <dgm:t>
        <a:bodyPr/>
        <a:lstStyle/>
        <a:p>
          <a:endParaRPr lang="en-US"/>
        </a:p>
      </dgm:t>
    </dgm:pt>
    <dgm:pt modelId="{F040959D-1587-4859-AEFA-C20C5C2A4AE6}">
      <dgm:prSet custT="1"/>
      <dgm:spPr/>
      <dgm:t>
        <a:bodyPr/>
        <a:lstStyle/>
        <a:p>
          <a:pPr>
            <a:lnSpc>
              <a:spcPct val="100000"/>
            </a:lnSpc>
          </a:pPr>
          <a:r>
            <a:rPr lang="en-US" sz="1400" dirty="0"/>
            <a:t>1. What are some volunteer works that are done without wage?</a:t>
          </a:r>
        </a:p>
      </dgm:t>
    </dgm:pt>
    <dgm:pt modelId="{85832C27-2682-488C-87EB-171E69EFB388}" type="parTrans" cxnId="{8BE92D34-73E2-461C-8639-D2612EEAD060}">
      <dgm:prSet/>
      <dgm:spPr/>
      <dgm:t>
        <a:bodyPr/>
        <a:lstStyle/>
        <a:p>
          <a:endParaRPr lang="en-US"/>
        </a:p>
      </dgm:t>
    </dgm:pt>
    <dgm:pt modelId="{7079B3B3-7444-4076-A7C0-470670A59D62}" type="sibTrans" cxnId="{8BE92D34-73E2-461C-8639-D2612EEAD060}">
      <dgm:prSet/>
      <dgm:spPr/>
      <dgm:t>
        <a:bodyPr/>
        <a:lstStyle/>
        <a:p>
          <a:endParaRPr lang="en-US"/>
        </a:p>
      </dgm:t>
    </dgm:pt>
    <dgm:pt modelId="{DA6621D3-14F6-4B7B-B31D-E4B08E69B809}">
      <dgm:prSet custT="1"/>
      <dgm:spPr/>
      <dgm:t>
        <a:bodyPr/>
        <a:lstStyle/>
        <a:p>
          <a:pPr>
            <a:lnSpc>
              <a:spcPct val="100000"/>
            </a:lnSpc>
          </a:pPr>
          <a:r>
            <a:rPr lang="en-US" sz="1400" dirty="0"/>
            <a:t>2. Should we make that a system that requires wage?</a:t>
          </a:r>
        </a:p>
      </dgm:t>
    </dgm:pt>
    <dgm:pt modelId="{BD1BF1AD-5575-4C97-A212-87809235E219}" type="parTrans" cxnId="{6403149F-189F-4182-A354-3516F240A978}">
      <dgm:prSet/>
      <dgm:spPr/>
      <dgm:t>
        <a:bodyPr/>
        <a:lstStyle/>
        <a:p>
          <a:endParaRPr lang="en-US"/>
        </a:p>
      </dgm:t>
    </dgm:pt>
    <dgm:pt modelId="{8209BAD9-F559-438B-BA4F-FFB2F4D179A4}" type="sibTrans" cxnId="{6403149F-189F-4182-A354-3516F240A978}">
      <dgm:prSet/>
      <dgm:spPr/>
      <dgm:t>
        <a:bodyPr/>
        <a:lstStyle/>
        <a:p>
          <a:endParaRPr lang="en-US"/>
        </a:p>
      </dgm:t>
    </dgm:pt>
    <dgm:pt modelId="{1059FDB9-7C57-48C2-8F2F-30DD404A291F}">
      <dgm:prSet custT="1"/>
      <dgm:spPr/>
      <dgm:t>
        <a:bodyPr/>
        <a:lstStyle/>
        <a:p>
          <a:pPr>
            <a:lnSpc>
              <a:spcPct val="100000"/>
            </a:lnSpc>
          </a:pPr>
          <a:r>
            <a:rPr lang="en-US" sz="1400" dirty="0"/>
            <a:t>3. Do you think it’s okay to stop volunteer works and make everything paid?</a:t>
          </a:r>
        </a:p>
      </dgm:t>
    </dgm:pt>
    <dgm:pt modelId="{3DE49017-BF66-44C4-AEF4-5E5AF82C6ABA}" type="parTrans" cxnId="{8AE8DE7B-53A7-41CA-8092-8E548865B5D7}">
      <dgm:prSet/>
      <dgm:spPr/>
      <dgm:t>
        <a:bodyPr/>
        <a:lstStyle/>
        <a:p>
          <a:endParaRPr lang="en-US"/>
        </a:p>
      </dgm:t>
    </dgm:pt>
    <dgm:pt modelId="{60BC71C5-8A22-4971-A31E-A90B940A2EE1}" type="sibTrans" cxnId="{8AE8DE7B-53A7-41CA-8092-8E548865B5D7}">
      <dgm:prSet/>
      <dgm:spPr/>
      <dgm:t>
        <a:bodyPr/>
        <a:lstStyle/>
        <a:p>
          <a:endParaRPr lang="en-US"/>
        </a:p>
      </dgm:t>
    </dgm:pt>
    <dgm:pt modelId="{1E6DD6DE-4547-4BC0-BDC8-45440A253845}" type="pres">
      <dgm:prSet presAssocID="{16C2C5CE-7B17-4549-9B84-83B43C43EC0C}" presName="root" presStyleCnt="0">
        <dgm:presLayoutVars>
          <dgm:dir/>
          <dgm:resizeHandles val="exact"/>
        </dgm:presLayoutVars>
      </dgm:prSet>
      <dgm:spPr/>
    </dgm:pt>
    <dgm:pt modelId="{728F0565-3276-4B15-B2C3-5AE293484467}" type="pres">
      <dgm:prSet presAssocID="{F040959D-1587-4859-AEFA-C20C5C2A4AE6}" presName="compNode" presStyleCnt="0"/>
      <dgm:spPr/>
    </dgm:pt>
    <dgm:pt modelId="{7525CDFF-52A8-4D1F-A03B-4ECBEE1F4539}" type="pres">
      <dgm:prSet presAssocID="{F040959D-1587-4859-AEFA-C20C5C2A4AE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of People"/>
        </a:ext>
      </dgm:extLst>
    </dgm:pt>
    <dgm:pt modelId="{7D60DF36-07CB-48D6-BDBE-D1C574AC2B7B}" type="pres">
      <dgm:prSet presAssocID="{F040959D-1587-4859-AEFA-C20C5C2A4AE6}" presName="spaceRect" presStyleCnt="0"/>
      <dgm:spPr/>
    </dgm:pt>
    <dgm:pt modelId="{D6336628-6E13-44B1-9B41-07BFCC57D91B}" type="pres">
      <dgm:prSet presAssocID="{F040959D-1587-4859-AEFA-C20C5C2A4AE6}" presName="textRect" presStyleLbl="revTx" presStyleIdx="0" presStyleCnt="3" custScaleX="150108" custScaleY="115291">
        <dgm:presLayoutVars>
          <dgm:chMax val="1"/>
          <dgm:chPref val="1"/>
        </dgm:presLayoutVars>
      </dgm:prSet>
      <dgm:spPr/>
    </dgm:pt>
    <dgm:pt modelId="{E2F75636-3389-4201-9D06-D77A830ED1C3}" type="pres">
      <dgm:prSet presAssocID="{7079B3B3-7444-4076-A7C0-470670A59D62}" presName="sibTrans" presStyleCnt="0"/>
      <dgm:spPr/>
    </dgm:pt>
    <dgm:pt modelId="{D7F4DA11-543C-45B2-920F-22546CB8C8EF}" type="pres">
      <dgm:prSet presAssocID="{DA6621D3-14F6-4B7B-B31D-E4B08E69B809}" presName="compNode" presStyleCnt="0"/>
      <dgm:spPr/>
    </dgm:pt>
    <dgm:pt modelId="{E439C432-8799-4E02-B283-2834B208A2E8}" type="pres">
      <dgm:prSet presAssocID="{DA6621D3-14F6-4B7B-B31D-E4B08E69B80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ney"/>
        </a:ext>
      </dgm:extLst>
    </dgm:pt>
    <dgm:pt modelId="{E925C304-3D52-4A29-907B-CAF6C995F080}" type="pres">
      <dgm:prSet presAssocID="{DA6621D3-14F6-4B7B-B31D-E4B08E69B809}" presName="spaceRect" presStyleCnt="0"/>
      <dgm:spPr/>
    </dgm:pt>
    <dgm:pt modelId="{3A5087A4-47A3-4989-8B67-DE8EF857C0CD}" type="pres">
      <dgm:prSet presAssocID="{DA6621D3-14F6-4B7B-B31D-E4B08E69B809}" presName="textRect" presStyleLbl="revTx" presStyleIdx="1" presStyleCnt="3" custScaleX="129103">
        <dgm:presLayoutVars>
          <dgm:chMax val="1"/>
          <dgm:chPref val="1"/>
        </dgm:presLayoutVars>
      </dgm:prSet>
      <dgm:spPr/>
    </dgm:pt>
    <dgm:pt modelId="{050D57A9-0B19-4923-80C0-A16F069B023D}" type="pres">
      <dgm:prSet presAssocID="{8209BAD9-F559-438B-BA4F-FFB2F4D179A4}" presName="sibTrans" presStyleCnt="0"/>
      <dgm:spPr/>
    </dgm:pt>
    <dgm:pt modelId="{6991EDB6-D019-4314-9C33-650F7A8C1EC8}" type="pres">
      <dgm:prSet presAssocID="{1059FDB9-7C57-48C2-8F2F-30DD404A291F}" presName="compNode" presStyleCnt="0"/>
      <dgm:spPr/>
    </dgm:pt>
    <dgm:pt modelId="{7F1E3FF2-EBC6-4393-8674-B8BCEA8ECB56}" type="pres">
      <dgm:prSet presAssocID="{1059FDB9-7C57-48C2-8F2F-30DD404A291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Irritant"/>
        </a:ext>
      </dgm:extLst>
    </dgm:pt>
    <dgm:pt modelId="{8BE73C35-7C7E-4F18-AE2E-CC531F42FEBE}" type="pres">
      <dgm:prSet presAssocID="{1059FDB9-7C57-48C2-8F2F-30DD404A291F}" presName="spaceRect" presStyleCnt="0"/>
      <dgm:spPr/>
    </dgm:pt>
    <dgm:pt modelId="{DC89A6CD-21E8-4C15-B018-538D4FF70910}" type="pres">
      <dgm:prSet presAssocID="{1059FDB9-7C57-48C2-8F2F-30DD404A291F}" presName="textRect" presStyleLbl="revTx" presStyleIdx="2" presStyleCnt="3" custScaleX="199056">
        <dgm:presLayoutVars>
          <dgm:chMax val="1"/>
          <dgm:chPref val="1"/>
        </dgm:presLayoutVars>
      </dgm:prSet>
      <dgm:spPr/>
    </dgm:pt>
  </dgm:ptLst>
  <dgm:cxnLst>
    <dgm:cxn modelId="{653C5818-AC59-4F12-99F2-2E1F9C50A81E}" type="presOf" srcId="{DA6621D3-14F6-4B7B-B31D-E4B08E69B809}" destId="{3A5087A4-47A3-4989-8B67-DE8EF857C0CD}" srcOrd="0" destOrd="0" presId="urn:microsoft.com/office/officeart/2018/2/layout/IconLabelList"/>
    <dgm:cxn modelId="{4662D424-1C60-4658-A1FF-B2BAF0D3A0C2}" type="presOf" srcId="{1059FDB9-7C57-48C2-8F2F-30DD404A291F}" destId="{DC89A6CD-21E8-4C15-B018-538D4FF70910}" srcOrd="0" destOrd="0" presId="urn:microsoft.com/office/officeart/2018/2/layout/IconLabelList"/>
    <dgm:cxn modelId="{8BE92D34-73E2-461C-8639-D2612EEAD060}" srcId="{16C2C5CE-7B17-4549-9B84-83B43C43EC0C}" destId="{F040959D-1587-4859-AEFA-C20C5C2A4AE6}" srcOrd="0" destOrd="0" parTransId="{85832C27-2682-488C-87EB-171E69EFB388}" sibTransId="{7079B3B3-7444-4076-A7C0-470670A59D62}"/>
    <dgm:cxn modelId="{C97B2A42-649E-4985-9444-43316810F476}" type="presOf" srcId="{16C2C5CE-7B17-4549-9B84-83B43C43EC0C}" destId="{1E6DD6DE-4547-4BC0-BDC8-45440A253845}" srcOrd="0" destOrd="0" presId="urn:microsoft.com/office/officeart/2018/2/layout/IconLabelList"/>
    <dgm:cxn modelId="{8AE8DE7B-53A7-41CA-8092-8E548865B5D7}" srcId="{16C2C5CE-7B17-4549-9B84-83B43C43EC0C}" destId="{1059FDB9-7C57-48C2-8F2F-30DD404A291F}" srcOrd="2" destOrd="0" parTransId="{3DE49017-BF66-44C4-AEF4-5E5AF82C6ABA}" sibTransId="{60BC71C5-8A22-4971-A31E-A90B940A2EE1}"/>
    <dgm:cxn modelId="{6403149F-189F-4182-A354-3516F240A978}" srcId="{16C2C5CE-7B17-4549-9B84-83B43C43EC0C}" destId="{DA6621D3-14F6-4B7B-B31D-E4B08E69B809}" srcOrd="1" destOrd="0" parTransId="{BD1BF1AD-5575-4C97-A212-87809235E219}" sibTransId="{8209BAD9-F559-438B-BA4F-FFB2F4D179A4}"/>
    <dgm:cxn modelId="{18F9AAD5-24CB-4A90-9602-6291FCE0A9D4}" type="presOf" srcId="{F040959D-1587-4859-AEFA-C20C5C2A4AE6}" destId="{D6336628-6E13-44B1-9B41-07BFCC57D91B}" srcOrd="0" destOrd="0" presId="urn:microsoft.com/office/officeart/2018/2/layout/IconLabelList"/>
    <dgm:cxn modelId="{425D65D3-E826-4E7A-906F-E6C153DD1552}" type="presParOf" srcId="{1E6DD6DE-4547-4BC0-BDC8-45440A253845}" destId="{728F0565-3276-4B15-B2C3-5AE293484467}" srcOrd="0" destOrd="0" presId="urn:microsoft.com/office/officeart/2018/2/layout/IconLabelList"/>
    <dgm:cxn modelId="{670515E8-3ED8-4779-A1F3-203C2B85DDF8}" type="presParOf" srcId="{728F0565-3276-4B15-B2C3-5AE293484467}" destId="{7525CDFF-52A8-4D1F-A03B-4ECBEE1F4539}" srcOrd="0" destOrd="0" presId="urn:microsoft.com/office/officeart/2018/2/layout/IconLabelList"/>
    <dgm:cxn modelId="{B1E9131D-29DE-464D-8CC9-EF029EC06559}" type="presParOf" srcId="{728F0565-3276-4B15-B2C3-5AE293484467}" destId="{7D60DF36-07CB-48D6-BDBE-D1C574AC2B7B}" srcOrd="1" destOrd="0" presId="urn:microsoft.com/office/officeart/2018/2/layout/IconLabelList"/>
    <dgm:cxn modelId="{D3E9EC99-653A-4300-831E-B89ADEACD953}" type="presParOf" srcId="{728F0565-3276-4B15-B2C3-5AE293484467}" destId="{D6336628-6E13-44B1-9B41-07BFCC57D91B}" srcOrd="2" destOrd="0" presId="urn:microsoft.com/office/officeart/2018/2/layout/IconLabelList"/>
    <dgm:cxn modelId="{F742B342-6894-45B1-8391-7D671760A419}" type="presParOf" srcId="{1E6DD6DE-4547-4BC0-BDC8-45440A253845}" destId="{E2F75636-3389-4201-9D06-D77A830ED1C3}" srcOrd="1" destOrd="0" presId="urn:microsoft.com/office/officeart/2018/2/layout/IconLabelList"/>
    <dgm:cxn modelId="{FC6FB96C-D2FA-41B3-956C-12EF3B71A362}" type="presParOf" srcId="{1E6DD6DE-4547-4BC0-BDC8-45440A253845}" destId="{D7F4DA11-543C-45B2-920F-22546CB8C8EF}" srcOrd="2" destOrd="0" presId="urn:microsoft.com/office/officeart/2018/2/layout/IconLabelList"/>
    <dgm:cxn modelId="{CEBFDAAB-CD6C-4B00-B220-F24B704D4823}" type="presParOf" srcId="{D7F4DA11-543C-45B2-920F-22546CB8C8EF}" destId="{E439C432-8799-4E02-B283-2834B208A2E8}" srcOrd="0" destOrd="0" presId="urn:microsoft.com/office/officeart/2018/2/layout/IconLabelList"/>
    <dgm:cxn modelId="{4A932B47-6CC4-43EF-9BC5-1900C33F9D69}" type="presParOf" srcId="{D7F4DA11-543C-45B2-920F-22546CB8C8EF}" destId="{E925C304-3D52-4A29-907B-CAF6C995F080}" srcOrd="1" destOrd="0" presId="urn:microsoft.com/office/officeart/2018/2/layout/IconLabelList"/>
    <dgm:cxn modelId="{AC959BAD-2611-47B5-B9F0-5F83295C70C5}" type="presParOf" srcId="{D7F4DA11-543C-45B2-920F-22546CB8C8EF}" destId="{3A5087A4-47A3-4989-8B67-DE8EF857C0CD}" srcOrd="2" destOrd="0" presId="urn:microsoft.com/office/officeart/2018/2/layout/IconLabelList"/>
    <dgm:cxn modelId="{593515E7-5EF4-4742-A59A-A9EF0BDA3899}" type="presParOf" srcId="{1E6DD6DE-4547-4BC0-BDC8-45440A253845}" destId="{050D57A9-0B19-4923-80C0-A16F069B023D}" srcOrd="3" destOrd="0" presId="urn:microsoft.com/office/officeart/2018/2/layout/IconLabelList"/>
    <dgm:cxn modelId="{AD156FDE-E631-4A4C-AB67-2B4EB7531662}" type="presParOf" srcId="{1E6DD6DE-4547-4BC0-BDC8-45440A253845}" destId="{6991EDB6-D019-4314-9C33-650F7A8C1EC8}" srcOrd="4" destOrd="0" presId="urn:microsoft.com/office/officeart/2018/2/layout/IconLabelList"/>
    <dgm:cxn modelId="{925B3A5E-3E4B-4618-A4FA-2E820657350E}" type="presParOf" srcId="{6991EDB6-D019-4314-9C33-650F7A8C1EC8}" destId="{7F1E3FF2-EBC6-4393-8674-B8BCEA8ECB56}" srcOrd="0" destOrd="0" presId="urn:microsoft.com/office/officeart/2018/2/layout/IconLabelList"/>
    <dgm:cxn modelId="{4D6EA80A-57AB-4744-B5FC-F5AD3EC76618}" type="presParOf" srcId="{6991EDB6-D019-4314-9C33-650F7A8C1EC8}" destId="{8BE73C35-7C7E-4F18-AE2E-CC531F42FEBE}" srcOrd="1" destOrd="0" presId="urn:microsoft.com/office/officeart/2018/2/layout/IconLabelList"/>
    <dgm:cxn modelId="{A514919A-B0D3-42DE-B5D6-01D2E36097A4}" type="presParOf" srcId="{6991EDB6-D019-4314-9C33-650F7A8C1EC8}" destId="{DC89A6CD-21E8-4C15-B018-538D4FF70910}"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CC5DDD-06AC-4575-BED9-5789A854A8D0}">
      <dsp:nvSpPr>
        <dsp:cNvPr id="0" name=""/>
        <dsp:cNvSpPr/>
      </dsp:nvSpPr>
      <dsp:spPr>
        <a:xfrm>
          <a:off x="0" y="531"/>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824C77-7DC1-4525-8A23-E6FB96B21F76}">
      <dsp:nvSpPr>
        <dsp:cNvPr id="0" name=""/>
        <dsp:cNvSpPr/>
      </dsp:nvSpPr>
      <dsp:spPr>
        <a:xfrm>
          <a:off x="0" y="531"/>
          <a:ext cx="1051560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wee hours of the morning : between midnight and the sunrise</a:t>
          </a:r>
        </a:p>
      </dsp:txBody>
      <dsp:txXfrm>
        <a:off x="0" y="531"/>
        <a:ext cx="10515600" cy="483363"/>
      </dsp:txXfrm>
    </dsp:sp>
    <dsp:sp modelId="{1B20AF5F-04D0-4935-89A0-54E55FCFCF54}">
      <dsp:nvSpPr>
        <dsp:cNvPr id="0" name=""/>
        <dsp:cNvSpPr/>
      </dsp:nvSpPr>
      <dsp:spPr>
        <a:xfrm>
          <a:off x="0" y="483895"/>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B2BCFE-B841-4B9C-9BAA-39ABE9032ED6}">
      <dsp:nvSpPr>
        <dsp:cNvPr id="0" name=""/>
        <dsp:cNvSpPr/>
      </dsp:nvSpPr>
      <dsp:spPr>
        <a:xfrm>
          <a:off x="0" y="483895"/>
          <a:ext cx="1051560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onus : a burden, duty, responsibility</a:t>
          </a:r>
        </a:p>
      </dsp:txBody>
      <dsp:txXfrm>
        <a:off x="0" y="483895"/>
        <a:ext cx="10515600" cy="483363"/>
      </dsp:txXfrm>
    </dsp:sp>
    <dsp:sp modelId="{80F0F3DE-EFBF-4AC5-B03B-891449C4C482}">
      <dsp:nvSpPr>
        <dsp:cNvPr id="0" name=""/>
        <dsp:cNvSpPr/>
      </dsp:nvSpPr>
      <dsp:spPr>
        <a:xfrm>
          <a:off x="0" y="967259"/>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747499-63FD-460B-9584-3DCB72676226}">
      <dsp:nvSpPr>
        <dsp:cNvPr id="0" name=""/>
        <dsp:cNvSpPr/>
      </dsp:nvSpPr>
      <dsp:spPr>
        <a:xfrm>
          <a:off x="0" y="967259"/>
          <a:ext cx="1051560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compost : decomposed organic material used as fertilizer</a:t>
          </a:r>
        </a:p>
      </dsp:txBody>
      <dsp:txXfrm>
        <a:off x="0" y="967259"/>
        <a:ext cx="10515600" cy="483363"/>
      </dsp:txXfrm>
    </dsp:sp>
    <dsp:sp modelId="{1B3E412D-725C-401E-9F37-2F815CA58EAD}">
      <dsp:nvSpPr>
        <dsp:cNvPr id="0" name=""/>
        <dsp:cNvSpPr/>
      </dsp:nvSpPr>
      <dsp:spPr>
        <a:xfrm>
          <a:off x="0" y="1450623"/>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8BD24D-E2C8-433C-9131-D9DB5FF73705}">
      <dsp:nvSpPr>
        <dsp:cNvPr id="0" name=""/>
        <dsp:cNvSpPr/>
      </dsp:nvSpPr>
      <dsp:spPr>
        <a:xfrm>
          <a:off x="0" y="1450623"/>
          <a:ext cx="1051560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anaerobic digester : a system which breaks down organic waste without using oxygen</a:t>
          </a:r>
        </a:p>
      </dsp:txBody>
      <dsp:txXfrm>
        <a:off x="0" y="1450623"/>
        <a:ext cx="10515600" cy="483363"/>
      </dsp:txXfrm>
    </dsp:sp>
    <dsp:sp modelId="{7698F38F-C362-427C-A08E-A5FD486932ED}">
      <dsp:nvSpPr>
        <dsp:cNvPr id="0" name=""/>
        <dsp:cNvSpPr/>
      </dsp:nvSpPr>
      <dsp:spPr>
        <a:xfrm>
          <a:off x="0" y="1933987"/>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E94670-E67A-487D-A9D1-D3812862C8BF}">
      <dsp:nvSpPr>
        <dsp:cNvPr id="0" name=""/>
        <dsp:cNvSpPr/>
      </dsp:nvSpPr>
      <dsp:spPr>
        <a:xfrm>
          <a:off x="0" y="1933987"/>
          <a:ext cx="1051560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greenwashing : when a company unintentionally promotes its products or practices as environmentally friendly to appear </a:t>
          </a:r>
        </a:p>
      </dsp:txBody>
      <dsp:txXfrm>
        <a:off x="0" y="1933987"/>
        <a:ext cx="10515600" cy="483363"/>
      </dsp:txXfrm>
    </dsp:sp>
    <dsp:sp modelId="{3EF0BFBE-9278-4CB1-B385-490ADAECBB60}">
      <dsp:nvSpPr>
        <dsp:cNvPr id="0" name=""/>
        <dsp:cNvSpPr/>
      </dsp:nvSpPr>
      <dsp:spPr>
        <a:xfrm>
          <a:off x="0" y="2417350"/>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95320E-0D6D-428B-8F48-C2EB84BDEABA}">
      <dsp:nvSpPr>
        <dsp:cNvPr id="0" name=""/>
        <dsp:cNvSpPr/>
      </dsp:nvSpPr>
      <dsp:spPr>
        <a:xfrm>
          <a:off x="0" y="2417350"/>
          <a:ext cx="1051560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linchpin : a key element or person</a:t>
          </a:r>
        </a:p>
      </dsp:txBody>
      <dsp:txXfrm>
        <a:off x="0" y="2417350"/>
        <a:ext cx="10515600" cy="483363"/>
      </dsp:txXfrm>
    </dsp:sp>
    <dsp:sp modelId="{AD076331-FEBB-4C53-B84C-12EAD583FE9B}">
      <dsp:nvSpPr>
        <dsp:cNvPr id="0" name=""/>
        <dsp:cNvSpPr/>
      </dsp:nvSpPr>
      <dsp:spPr>
        <a:xfrm>
          <a:off x="0" y="2900714"/>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7F75A5-8C90-480E-B434-0389F77732A8}">
      <dsp:nvSpPr>
        <dsp:cNvPr id="0" name=""/>
        <dsp:cNvSpPr/>
      </dsp:nvSpPr>
      <dsp:spPr>
        <a:xfrm>
          <a:off x="0" y="2900714"/>
          <a:ext cx="1051560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logistics : the detailed coordination and organization of complex operations</a:t>
          </a:r>
        </a:p>
      </dsp:txBody>
      <dsp:txXfrm>
        <a:off x="0" y="2900714"/>
        <a:ext cx="10515600" cy="483363"/>
      </dsp:txXfrm>
    </dsp:sp>
    <dsp:sp modelId="{94752433-5829-4326-8D6D-F7A4F619B3CC}">
      <dsp:nvSpPr>
        <dsp:cNvPr id="0" name=""/>
        <dsp:cNvSpPr/>
      </dsp:nvSpPr>
      <dsp:spPr>
        <a:xfrm>
          <a:off x="0" y="3384078"/>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256658-A823-470A-BC78-0F0CDA569ED7}">
      <dsp:nvSpPr>
        <dsp:cNvPr id="0" name=""/>
        <dsp:cNvSpPr/>
      </dsp:nvSpPr>
      <dsp:spPr>
        <a:xfrm>
          <a:off x="0" y="3384078"/>
          <a:ext cx="1051560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newfound spin : a new perspective, interpretation, or marketing twist given to something</a:t>
          </a:r>
        </a:p>
      </dsp:txBody>
      <dsp:txXfrm>
        <a:off x="0" y="3384078"/>
        <a:ext cx="10515600" cy="483363"/>
      </dsp:txXfrm>
    </dsp:sp>
    <dsp:sp modelId="{B7B43CAA-4E8E-4242-954C-E4E5AD74AB44}">
      <dsp:nvSpPr>
        <dsp:cNvPr id="0" name=""/>
        <dsp:cNvSpPr/>
      </dsp:nvSpPr>
      <dsp:spPr>
        <a:xfrm>
          <a:off x="0" y="3867442"/>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AF5C4D-3356-4DDB-91B2-69126DB321C5}">
      <dsp:nvSpPr>
        <dsp:cNvPr id="0" name=""/>
        <dsp:cNvSpPr/>
      </dsp:nvSpPr>
      <dsp:spPr>
        <a:xfrm>
          <a:off x="0" y="3867442"/>
          <a:ext cx="1051560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A triple bottom line : the three key performance areas in business. People, Planet, Profit.</a:t>
          </a:r>
        </a:p>
      </dsp:txBody>
      <dsp:txXfrm>
        <a:off x="0" y="3867442"/>
        <a:ext cx="10515600" cy="4833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25CDFF-52A8-4D1F-A03B-4ECBEE1F4539}">
      <dsp:nvSpPr>
        <dsp:cNvPr id="0" name=""/>
        <dsp:cNvSpPr/>
      </dsp:nvSpPr>
      <dsp:spPr>
        <a:xfrm>
          <a:off x="1006556" y="173313"/>
          <a:ext cx="618574" cy="61857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6336628-6E13-44B1-9B41-07BFCC57D91B}">
      <dsp:nvSpPr>
        <dsp:cNvPr id="0" name=""/>
        <dsp:cNvSpPr/>
      </dsp:nvSpPr>
      <dsp:spPr>
        <a:xfrm>
          <a:off x="284143" y="962573"/>
          <a:ext cx="2063398" cy="6952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dirty="0"/>
            <a:t>1. What are some volunteer works that are done without wage?</a:t>
          </a:r>
        </a:p>
      </dsp:txBody>
      <dsp:txXfrm>
        <a:off x="284143" y="962573"/>
        <a:ext cx="2063398" cy="695226"/>
      </dsp:txXfrm>
    </dsp:sp>
    <dsp:sp modelId="{E439C432-8799-4E02-B283-2834B208A2E8}">
      <dsp:nvSpPr>
        <dsp:cNvPr id="0" name=""/>
        <dsp:cNvSpPr/>
      </dsp:nvSpPr>
      <dsp:spPr>
        <a:xfrm>
          <a:off x="3166143" y="196365"/>
          <a:ext cx="618574" cy="61857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A5087A4-47A3-4989-8B67-DE8EF857C0CD}">
      <dsp:nvSpPr>
        <dsp:cNvPr id="0" name=""/>
        <dsp:cNvSpPr/>
      </dsp:nvSpPr>
      <dsp:spPr>
        <a:xfrm>
          <a:off x="2588099" y="1031729"/>
          <a:ext cx="1774661" cy="603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dirty="0"/>
            <a:t>2. Should we make that a system that requires wage?</a:t>
          </a:r>
        </a:p>
      </dsp:txBody>
      <dsp:txXfrm>
        <a:off x="2588099" y="1031729"/>
        <a:ext cx="1774661" cy="603019"/>
      </dsp:txXfrm>
    </dsp:sp>
    <dsp:sp modelId="{7F1E3FF2-EBC6-4393-8674-B8BCEA8ECB56}">
      <dsp:nvSpPr>
        <dsp:cNvPr id="0" name=""/>
        <dsp:cNvSpPr/>
      </dsp:nvSpPr>
      <dsp:spPr>
        <a:xfrm>
          <a:off x="2014165" y="2001452"/>
          <a:ext cx="618574" cy="61857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C89A6CD-21E8-4C15-B018-538D4FF70910}">
      <dsp:nvSpPr>
        <dsp:cNvPr id="0" name=""/>
        <dsp:cNvSpPr/>
      </dsp:nvSpPr>
      <dsp:spPr>
        <a:xfrm>
          <a:off x="955331" y="2836815"/>
          <a:ext cx="2736242" cy="603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dirty="0"/>
            <a:t>3. Do you think it’s okay to stop volunteer works and make everything paid?</a:t>
          </a:r>
        </a:p>
      </dsp:txBody>
      <dsp:txXfrm>
        <a:off x="955331" y="2836815"/>
        <a:ext cx="2736242" cy="60301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997A3-19AC-249B-1176-802B0CA560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1ADB28-82E9-5908-4DE3-0E4722F051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EF4E9AE-03E7-B774-6773-89E8C7E95746}"/>
              </a:ext>
            </a:extLst>
          </p:cNvPr>
          <p:cNvSpPr>
            <a:spLocks noGrp="1"/>
          </p:cNvSpPr>
          <p:nvPr>
            <p:ph type="dt" sz="half" idx="10"/>
          </p:nvPr>
        </p:nvSpPr>
        <p:spPr/>
        <p:txBody>
          <a:bodyPr/>
          <a:lstStyle/>
          <a:p>
            <a:fld id="{894EA648-F160-4E29-A043-70DE1C759C99}" type="datetimeFigureOut">
              <a:rPr lang="en-US" smtClean="0"/>
              <a:t>5/18/2025</a:t>
            </a:fld>
            <a:endParaRPr lang="en-US"/>
          </a:p>
        </p:txBody>
      </p:sp>
      <p:sp>
        <p:nvSpPr>
          <p:cNvPr id="5" name="Footer Placeholder 4">
            <a:extLst>
              <a:ext uri="{FF2B5EF4-FFF2-40B4-BE49-F238E27FC236}">
                <a16:creationId xmlns:a16="http://schemas.microsoft.com/office/drawing/2014/main" id="{C587BB74-2668-4E39-764D-7754053609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A91275-83DA-E772-4F67-029D378A7619}"/>
              </a:ext>
            </a:extLst>
          </p:cNvPr>
          <p:cNvSpPr>
            <a:spLocks noGrp="1"/>
          </p:cNvSpPr>
          <p:nvPr>
            <p:ph type="sldNum" sz="quarter" idx="12"/>
          </p:nvPr>
        </p:nvSpPr>
        <p:spPr/>
        <p:txBody>
          <a:bodyPr/>
          <a:lstStyle/>
          <a:p>
            <a:fld id="{2221AA1A-2603-4D13-B73F-8CA3900FF13F}" type="slidenum">
              <a:rPr lang="en-US" smtClean="0"/>
              <a:t>‹#›</a:t>
            </a:fld>
            <a:endParaRPr lang="en-US"/>
          </a:p>
        </p:txBody>
      </p:sp>
    </p:spTree>
    <p:extLst>
      <p:ext uri="{BB962C8B-B14F-4D97-AF65-F5344CB8AC3E}">
        <p14:creationId xmlns:p14="http://schemas.microsoft.com/office/powerpoint/2010/main" val="148907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A3D08-DF12-C790-988E-E357C15535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DB183E-97DD-6572-B61C-2A036653865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CCCBA9-167E-F8C0-E9B1-E82B92C40022}"/>
              </a:ext>
            </a:extLst>
          </p:cNvPr>
          <p:cNvSpPr>
            <a:spLocks noGrp="1"/>
          </p:cNvSpPr>
          <p:nvPr>
            <p:ph type="dt" sz="half" idx="10"/>
          </p:nvPr>
        </p:nvSpPr>
        <p:spPr/>
        <p:txBody>
          <a:bodyPr/>
          <a:lstStyle/>
          <a:p>
            <a:fld id="{894EA648-F160-4E29-A043-70DE1C759C99}" type="datetimeFigureOut">
              <a:rPr lang="en-US" smtClean="0"/>
              <a:t>5/18/2025</a:t>
            </a:fld>
            <a:endParaRPr lang="en-US"/>
          </a:p>
        </p:txBody>
      </p:sp>
      <p:sp>
        <p:nvSpPr>
          <p:cNvPr id="5" name="Footer Placeholder 4">
            <a:extLst>
              <a:ext uri="{FF2B5EF4-FFF2-40B4-BE49-F238E27FC236}">
                <a16:creationId xmlns:a16="http://schemas.microsoft.com/office/drawing/2014/main" id="{D2EB9B94-D222-B40E-8E23-F91D106E0C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D99A6F-CAB9-A9FB-7E48-04E70DC35FB2}"/>
              </a:ext>
            </a:extLst>
          </p:cNvPr>
          <p:cNvSpPr>
            <a:spLocks noGrp="1"/>
          </p:cNvSpPr>
          <p:nvPr>
            <p:ph type="sldNum" sz="quarter" idx="12"/>
          </p:nvPr>
        </p:nvSpPr>
        <p:spPr/>
        <p:txBody>
          <a:bodyPr/>
          <a:lstStyle/>
          <a:p>
            <a:fld id="{2221AA1A-2603-4D13-B73F-8CA3900FF13F}" type="slidenum">
              <a:rPr lang="en-US" smtClean="0"/>
              <a:t>‹#›</a:t>
            </a:fld>
            <a:endParaRPr lang="en-US"/>
          </a:p>
        </p:txBody>
      </p:sp>
    </p:spTree>
    <p:extLst>
      <p:ext uri="{BB962C8B-B14F-4D97-AF65-F5344CB8AC3E}">
        <p14:creationId xmlns:p14="http://schemas.microsoft.com/office/powerpoint/2010/main" val="1215558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805BD-E503-3F7F-4BC1-D9F8551188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F43EB5E-BA51-B58F-09D2-40F9EE56984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6DA1802-9DE0-D2EB-7618-6FFD7F2FED51}"/>
              </a:ext>
            </a:extLst>
          </p:cNvPr>
          <p:cNvSpPr>
            <a:spLocks noGrp="1"/>
          </p:cNvSpPr>
          <p:nvPr>
            <p:ph type="dt" sz="half" idx="10"/>
          </p:nvPr>
        </p:nvSpPr>
        <p:spPr/>
        <p:txBody>
          <a:bodyPr/>
          <a:lstStyle/>
          <a:p>
            <a:fld id="{894EA648-F160-4E29-A043-70DE1C759C99}" type="datetimeFigureOut">
              <a:rPr lang="en-US" smtClean="0"/>
              <a:t>5/18/2025</a:t>
            </a:fld>
            <a:endParaRPr lang="en-US"/>
          </a:p>
        </p:txBody>
      </p:sp>
      <p:sp>
        <p:nvSpPr>
          <p:cNvPr id="5" name="Footer Placeholder 4">
            <a:extLst>
              <a:ext uri="{FF2B5EF4-FFF2-40B4-BE49-F238E27FC236}">
                <a16:creationId xmlns:a16="http://schemas.microsoft.com/office/drawing/2014/main" id="{CD22D2FF-8AE0-20C9-8D02-5159AEC07F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45D0A7-85CB-2C07-7B8E-658F8375C680}"/>
              </a:ext>
            </a:extLst>
          </p:cNvPr>
          <p:cNvSpPr>
            <a:spLocks noGrp="1"/>
          </p:cNvSpPr>
          <p:nvPr>
            <p:ph type="sldNum" sz="quarter" idx="12"/>
          </p:nvPr>
        </p:nvSpPr>
        <p:spPr/>
        <p:txBody>
          <a:bodyPr/>
          <a:lstStyle/>
          <a:p>
            <a:fld id="{2221AA1A-2603-4D13-B73F-8CA3900FF13F}" type="slidenum">
              <a:rPr lang="en-US" smtClean="0"/>
              <a:t>‹#›</a:t>
            </a:fld>
            <a:endParaRPr lang="en-US"/>
          </a:p>
        </p:txBody>
      </p:sp>
    </p:spTree>
    <p:extLst>
      <p:ext uri="{BB962C8B-B14F-4D97-AF65-F5344CB8AC3E}">
        <p14:creationId xmlns:p14="http://schemas.microsoft.com/office/powerpoint/2010/main" val="206686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75222-0D64-574D-6D69-F9947E33BC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45B784-3AB4-7DCA-B689-E90CFF724BC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411499-D411-1028-D308-28CE070622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057AA2E-BA64-D23E-8CF7-6DEE03C7BADA}"/>
              </a:ext>
            </a:extLst>
          </p:cNvPr>
          <p:cNvSpPr>
            <a:spLocks noGrp="1"/>
          </p:cNvSpPr>
          <p:nvPr>
            <p:ph type="dt" sz="half" idx="10"/>
          </p:nvPr>
        </p:nvSpPr>
        <p:spPr/>
        <p:txBody>
          <a:bodyPr/>
          <a:lstStyle/>
          <a:p>
            <a:fld id="{894EA648-F160-4E29-A043-70DE1C759C99}" type="datetimeFigureOut">
              <a:rPr lang="en-US" smtClean="0"/>
              <a:t>5/18/2025</a:t>
            </a:fld>
            <a:endParaRPr lang="en-US"/>
          </a:p>
        </p:txBody>
      </p:sp>
      <p:sp>
        <p:nvSpPr>
          <p:cNvPr id="6" name="Footer Placeholder 5">
            <a:extLst>
              <a:ext uri="{FF2B5EF4-FFF2-40B4-BE49-F238E27FC236}">
                <a16:creationId xmlns:a16="http://schemas.microsoft.com/office/drawing/2014/main" id="{3754D84D-15AF-4F0A-4B6C-43A4B2EBD8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9806EE-190A-AEB7-3D4E-E49C3AAE160D}"/>
              </a:ext>
            </a:extLst>
          </p:cNvPr>
          <p:cNvSpPr>
            <a:spLocks noGrp="1"/>
          </p:cNvSpPr>
          <p:nvPr>
            <p:ph type="sldNum" sz="quarter" idx="12"/>
          </p:nvPr>
        </p:nvSpPr>
        <p:spPr/>
        <p:txBody>
          <a:bodyPr/>
          <a:lstStyle/>
          <a:p>
            <a:fld id="{2221AA1A-2603-4D13-B73F-8CA3900FF13F}" type="slidenum">
              <a:rPr lang="en-US" smtClean="0"/>
              <a:t>‹#›</a:t>
            </a:fld>
            <a:endParaRPr lang="en-US"/>
          </a:p>
        </p:txBody>
      </p:sp>
    </p:spTree>
    <p:extLst>
      <p:ext uri="{BB962C8B-B14F-4D97-AF65-F5344CB8AC3E}">
        <p14:creationId xmlns:p14="http://schemas.microsoft.com/office/powerpoint/2010/main" val="1442732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99544-D88F-2135-DB9A-A968CAFC5E1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49BD9F-5B27-ECDE-10FA-C85336C556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B47627-9A1F-6C4F-405D-4997B53FBAD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8C2F1B5-891C-85BD-F3FA-7810E03D30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8333E9-5F8E-696B-10F3-0B46952AB49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80EBB5-0BBD-975A-0F0D-F4EAB57FBCCA}"/>
              </a:ext>
            </a:extLst>
          </p:cNvPr>
          <p:cNvSpPr>
            <a:spLocks noGrp="1"/>
          </p:cNvSpPr>
          <p:nvPr>
            <p:ph type="dt" sz="half" idx="10"/>
          </p:nvPr>
        </p:nvSpPr>
        <p:spPr/>
        <p:txBody>
          <a:bodyPr/>
          <a:lstStyle/>
          <a:p>
            <a:fld id="{894EA648-F160-4E29-A043-70DE1C759C99}" type="datetimeFigureOut">
              <a:rPr lang="en-US" smtClean="0"/>
              <a:t>5/18/2025</a:t>
            </a:fld>
            <a:endParaRPr lang="en-US"/>
          </a:p>
        </p:txBody>
      </p:sp>
      <p:sp>
        <p:nvSpPr>
          <p:cNvPr id="8" name="Footer Placeholder 7">
            <a:extLst>
              <a:ext uri="{FF2B5EF4-FFF2-40B4-BE49-F238E27FC236}">
                <a16:creationId xmlns:a16="http://schemas.microsoft.com/office/drawing/2014/main" id="{7DA9B47C-CEB5-CB50-4752-6D2842630AB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4F1813-ED69-B5E3-00C3-2833CE669FF8}"/>
              </a:ext>
            </a:extLst>
          </p:cNvPr>
          <p:cNvSpPr>
            <a:spLocks noGrp="1"/>
          </p:cNvSpPr>
          <p:nvPr>
            <p:ph type="sldNum" sz="quarter" idx="12"/>
          </p:nvPr>
        </p:nvSpPr>
        <p:spPr/>
        <p:txBody>
          <a:bodyPr/>
          <a:lstStyle/>
          <a:p>
            <a:fld id="{2221AA1A-2603-4D13-B73F-8CA3900FF13F}" type="slidenum">
              <a:rPr lang="en-US" smtClean="0"/>
              <a:t>‹#›</a:t>
            </a:fld>
            <a:endParaRPr lang="en-US"/>
          </a:p>
        </p:txBody>
      </p:sp>
    </p:spTree>
    <p:extLst>
      <p:ext uri="{BB962C8B-B14F-4D97-AF65-F5344CB8AC3E}">
        <p14:creationId xmlns:p14="http://schemas.microsoft.com/office/powerpoint/2010/main" val="2127633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1A30A-201D-10CC-3E46-0A869A7D120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5C702A3-505C-DA8F-17EB-D527767D27EA}"/>
              </a:ext>
            </a:extLst>
          </p:cNvPr>
          <p:cNvSpPr>
            <a:spLocks noGrp="1"/>
          </p:cNvSpPr>
          <p:nvPr>
            <p:ph type="dt" sz="half" idx="10"/>
          </p:nvPr>
        </p:nvSpPr>
        <p:spPr/>
        <p:txBody>
          <a:bodyPr/>
          <a:lstStyle/>
          <a:p>
            <a:fld id="{894EA648-F160-4E29-A043-70DE1C759C99}" type="datetimeFigureOut">
              <a:rPr lang="en-US" smtClean="0"/>
              <a:t>5/18/2025</a:t>
            </a:fld>
            <a:endParaRPr lang="en-US"/>
          </a:p>
        </p:txBody>
      </p:sp>
      <p:sp>
        <p:nvSpPr>
          <p:cNvPr id="4" name="Footer Placeholder 3">
            <a:extLst>
              <a:ext uri="{FF2B5EF4-FFF2-40B4-BE49-F238E27FC236}">
                <a16:creationId xmlns:a16="http://schemas.microsoft.com/office/drawing/2014/main" id="{C7691149-7990-CB9A-6B2F-9EE26ED609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3F50B9F-7A40-4988-8BD6-7D8B1E8A64E7}"/>
              </a:ext>
            </a:extLst>
          </p:cNvPr>
          <p:cNvSpPr>
            <a:spLocks noGrp="1"/>
          </p:cNvSpPr>
          <p:nvPr>
            <p:ph type="sldNum" sz="quarter" idx="12"/>
          </p:nvPr>
        </p:nvSpPr>
        <p:spPr/>
        <p:txBody>
          <a:bodyPr/>
          <a:lstStyle/>
          <a:p>
            <a:fld id="{2221AA1A-2603-4D13-B73F-8CA3900FF13F}" type="slidenum">
              <a:rPr lang="en-US" smtClean="0"/>
              <a:t>‹#›</a:t>
            </a:fld>
            <a:endParaRPr lang="en-US"/>
          </a:p>
        </p:txBody>
      </p:sp>
    </p:spTree>
    <p:extLst>
      <p:ext uri="{BB962C8B-B14F-4D97-AF65-F5344CB8AC3E}">
        <p14:creationId xmlns:p14="http://schemas.microsoft.com/office/powerpoint/2010/main" val="1599577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1B8B78-0E40-9DF1-C855-A03BFEAF15AD}"/>
              </a:ext>
            </a:extLst>
          </p:cNvPr>
          <p:cNvSpPr>
            <a:spLocks noGrp="1"/>
          </p:cNvSpPr>
          <p:nvPr>
            <p:ph type="dt" sz="half" idx="10"/>
          </p:nvPr>
        </p:nvSpPr>
        <p:spPr/>
        <p:txBody>
          <a:bodyPr/>
          <a:lstStyle/>
          <a:p>
            <a:fld id="{894EA648-F160-4E29-A043-70DE1C759C99}" type="datetimeFigureOut">
              <a:rPr lang="en-US" smtClean="0"/>
              <a:t>5/18/2025</a:t>
            </a:fld>
            <a:endParaRPr lang="en-US"/>
          </a:p>
        </p:txBody>
      </p:sp>
      <p:sp>
        <p:nvSpPr>
          <p:cNvPr id="3" name="Footer Placeholder 2">
            <a:extLst>
              <a:ext uri="{FF2B5EF4-FFF2-40B4-BE49-F238E27FC236}">
                <a16:creationId xmlns:a16="http://schemas.microsoft.com/office/drawing/2014/main" id="{7FC2E768-7D7E-AB37-C80E-06988C0B88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282FC45-6305-1318-C14A-F2A43D688638}"/>
              </a:ext>
            </a:extLst>
          </p:cNvPr>
          <p:cNvSpPr>
            <a:spLocks noGrp="1"/>
          </p:cNvSpPr>
          <p:nvPr>
            <p:ph type="sldNum" sz="quarter" idx="12"/>
          </p:nvPr>
        </p:nvSpPr>
        <p:spPr/>
        <p:txBody>
          <a:bodyPr/>
          <a:lstStyle/>
          <a:p>
            <a:fld id="{2221AA1A-2603-4D13-B73F-8CA3900FF13F}" type="slidenum">
              <a:rPr lang="en-US" smtClean="0"/>
              <a:t>‹#›</a:t>
            </a:fld>
            <a:endParaRPr lang="en-US"/>
          </a:p>
        </p:txBody>
      </p:sp>
    </p:spTree>
    <p:extLst>
      <p:ext uri="{BB962C8B-B14F-4D97-AF65-F5344CB8AC3E}">
        <p14:creationId xmlns:p14="http://schemas.microsoft.com/office/powerpoint/2010/main" val="3259019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0B626-264B-C7ED-41B2-CB3D73559E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B57A6BF-CAA1-C08C-AE7C-35D5905BC1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1D7EE8F-A8DC-23EE-335D-B4BF73C416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499A81-A00B-DE06-27FE-BE494672E81F}"/>
              </a:ext>
            </a:extLst>
          </p:cNvPr>
          <p:cNvSpPr>
            <a:spLocks noGrp="1"/>
          </p:cNvSpPr>
          <p:nvPr>
            <p:ph type="dt" sz="half" idx="10"/>
          </p:nvPr>
        </p:nvSpPr>
        <p:spPr/>
        <p:txBody>
          <a:bodyPr/>
          <a:lstStyle/>
          <a:p>
            <a:fld id="{894EA648-F160-4E29-A043-70DE1C759C99}" type="datetimeFigureOut">
              <a:rPr lang="en-US" smtClean="0"/>
              <a:t>5/18/2025</a:t>
            </a:fld>
            <a:endParaRPr lang="en-US"/>
          </a:p>
        </p:txBody>
      </p:sp>
      <p:sp>
        <p:nvSpPr>
          <p:cNvPr id="6" name="Footer Placeholder 5">
            <a:extLst>
              <a:ext uri="{FF2B5EF4-FFF2-40B4-BE49-F238E27FC236}">
                <a16:creationId xmlns:a16="http://schemas.microsoft.com/office/drawing/2014/main" id="{6AB4C01D-22E4-C132-6B8F-6BEFB3766D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EE4BD1-7C93-8E06-78FD-DDD8B00F85CE}"/>
              </a:ext>
            </a:extLst>
          </p:cNvPr>
          <p:cNvSpPr>
            <a:spLocks noGrp="1"/>
          </p:cNvSpPr>
          <p:nvPr>
            <p:ph type="sldNum" sz="quarter" idx="12"/>
          </p:nvPr>
        </p:nvSpPr>
        <p:spPr/>
        <p:txBody>
          <a:bodyPr/>
          <a:lstStyle/>
          <a:p>
            <a:fld id="{2221AA1A-2603-4D13-B73F-8CA3900FF13F}" type="slidenum">
              <a:rPr lang="en-US" smtClean="0"/>
              <a:t>‹#›</a:t>
            </a:fld>
            <a:endParaRPr lang="en-US"/>
          </a:p>
        </p:txBody>
      </p:sp>
    </p:spTree>
    <p:extLst>
      <p:ext uri="{BB962C8B-B14F-4D97-AF65-F5344CB8AC3E}">
        <p14:creationId xmlns:p14="http://schemas.microsoft.com/office/powerpoint/2010/main" val="1724244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4C573-A587-601F-B498-D61F1A8363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5DFEE4A-0118-3E8F-7F9E-68F98F9801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F47D142-F77D-79F0-FCC3-26ACCB11C5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789704-B46A-7B23-C9F8-6346535023F6}"/>
              </a:ext>
            </a:extLst>
          </p:cNvPr>
          <p:cNvSpPr>
            <a:spLocks noGrp="1"/>
          </p:cNvSpPr>
          <p:nvPr>
            <p:ph type="dt" sz="half" idx="10"/>
          </p:nvPr>
        </p:nvSpPr>
        <p:spPr/>
        <p:txBody>
          <a:bodyPr/>
          <a:lstStyle/>
          <a:p>
            <a:fld id="{894EA648-F160-4E29-A043-70DE1C759C99}" type="datetimeFigureOut">
              <a:rPr lang="en-US" smtClean="0"/>
              <a:t>5/18/2025</a:t>
            </a:fld>
            <a:endParaRPr lang="en-US"/>
          </a:p>
        </p:txBody>
      </p:sp>
      <p:sp>
        <p:nvSpPr>
          <p:cNvPr id="6" name="Footer Placeholder 5">
            <a:extLst>
              <a:ext uri="{FF2B5EF4-FFF2-40B4-BE49-F238E27FC236}">
                <a16:creationId xmlns:a16="http://schemas.microsoft.com/office/drawing/2014/main" id="{10614BF0-FD7B-FF7C-7B73-DBDA9A40B4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0816A1-42D0-4BDC-133F-5A64658CF6FE}"/>
              </a:ext>
            </a:extLst>
          </p:cNvPr>
          <p:cNvSpPr>
            <a:spLocks noGrp="1"/>
          </p:cNvSpPr>
          <p:nvPr>
            <p:ph type="sldNum" sz="quarter" idx="12"/>
          </p:nvPr>
        </p:nvSpPr>
        <p:spPr/>
        <p:txBody>
          <a:bodyPr/>
          <a:lstStyle/>
          <a:p>
            <a:fld id="{2221AA1A-2603-4D13-B73F-8CA3900FF13F}" type="slidenum">
              <a:rPr lang="en-US" smtClean="0"/>
              <a:t>‹#›</a:t>
            </a:fld>
            <a:endParaRPr lang="en-US"/>
          </a:p>
        </p:txBody>
      </p:sp>
    </p:spTree>
    <p:extLst>
      <p:ext uri="{BB962C8B-B14F-4D97-AF65-F5344CB8AC3E}">
        <p14:creationId xmlns:p14="http://schemas.microsoft.com/office/powerpoint/2010/main" val="21360660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BAC8D-3EBF-F0FB-E4AD-3DD24A66015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8652E42-D40C-6CD8-6F30-7DA6E7AF914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E027B9-9413-EF99-E356-C70F4F52B9E2}"/>
              </a:ext>
            </a:extLst>
          </p:cNvPr>
          <p:cNvSpPr>
            <a:spLocks noGrp="1"/>
          </p:cNvSpPr>
          <p:nvPr>
            <p:ph type="dt" sz="half" idx="10"/>
          </p:nvPr>
        </p:nvSpPr>
        <p:spPr/>
        <p:txBody>
          <a:bodyPr/>
          <a:lstStyle/>
          <a:p>
            <a:fld id="{894EA648-F160-4E29-A043-70DE1C759C99}" type="datetimeFigureOut">
              <a:rPr lang="en-US" smtClean="0"/>
              <a:t>5/18/2025</a:t>
            </a:fld>
            <a:endParaRPr lang="en-US"/>
          </a:p>
        </p:txBody>
      </p:sp>
      <p:sp>
        <p:nvSpPr>
          <p:cNvPr id="5" name="Footer Placeholder 4">
            <a:extLst>
              <a:ext uri="{FF2B5EF4-FFF2-40B4-BE49-F238E27FC236}">
                <a16:creationId xmlns:a16="http://schemas.microsoft.com/office/drawing/2014/main" id="{7E5E4687-6697-DAE5-7BA3-1A43082F27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6074C2-D488-EDCC-2FE5-804EAECE9505}"/>
              </a:ext>
            </a:extLst>
          </p:cNvPr>
          <p:cNvSpPr>
            <a:spLocks noGrp="1"/>
          </p:cNvSpPr>
          <p:nvPr>
            <p:ph type="sldNum" sz="quarter" idx="12"/>
          </p:nvPr>
        </p:nvSpPr>
        <p:spPr/>
        <p:txBody>
          <a:bodyPr/>
          <a:lstStyle/>
          <a:p>
            <a:fld id="{2221AA1A-2603-4D13-B73F-8CA3900FF13F}" type="slidenum">
              <a:rPr lang="en-US" smtClean="0"/>
              <a:t>‹#›</a:t>
            </a:fld>
            <a:endParaRPr lang="en-US"/>
          </a:p>
        </p:txBody>
      </p:sp>
    </p:spTree>
    <p:extLst>
      <p:ext uri="{BB962C8B-B14F-4D97-AF65-F5344CB8AC3E}">
        <p14:creationId xmlns:p14="http://schemas.microsoft.com/office/powerpoint/2010/main" val="557001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983070-502E-2324-F199-4F34F1BC80E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FBED4DA-8C54-02E3-2CD0-0747CF8F0A1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3312C2-B3CD-C190-492B-9823C7232231}"/>
              </a:ext>
            </a:extLst>
          </p:cNvPr>
          <p:cNvSpPr>
            <a:spLocks noGrp="1"/>
          </p:cNvSpPr>
          <p:nvPr>
            <p:ph type="dt" sz="half" idx="10"/>
          </p:nvPr>
        </p:nvSpPr>
        <p:spPr/>
        <p:txBody>
          <a:bodyPr/>
          <a:lstStyle/>
          <a:p>
            <a:fld id="{894EA648-F160-4E29-A043-70DE1C759C99}" type="datetimeFigureOut">
              <a:rPr lang="en-US" smtClean="0"/>
              <a:t>5/18/2025</a:t>
            </a:fld>
            <a:endParaRPr lang="en-US"/>
          </a:p>
        </p:txBody>
      </p:sp>
      <p:sp>
        <p:nvSpPr>
          <p:cNvPr id="5" name="Footer Placeholder 4">
            <a:extLst>
              <a:ext uri="{FF2B5EF4-FFF2-40B4-BE49-F238E27FC236}">
                <a16:creationId xmlns:a16="http://schemas.microsoft.com/office/drawing/2014/main" id="{9A053C8E-9E79-4AF1-E3AA-929316E2D5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E1C3F2-8481-C511-3DED-748CF627DB61}"/>
              </a:ext>
            </a:extLst>
          </p:cNvPr>
          <p:cNvSpPr>
            <a:spLocks noGrp="1"/>
          </p:cNvSpPr>
          <p:nvPr>
            <p:ph type="sldNum" sz="quarter" idx="12"/>
          </p:nvPr>
        </p:nvSpPr>
        <p:spPr/>
        <p:txBody>
          <a:bodyPr/>
          <a:lstStyle/>
          <a:p>
            <a:fld id="{2221AA1A-2603-4D13-B73F-8CA3900FF13F}" type="slidenum">
              <a:rPr lang="en-US" smtClean="0"/>
              <a:t>‹#›</a:t>
            </a:fld>
            <a:endParaRPr lang="en-US"/>
          </a:p>
        </p:txBody>
      </p:sp>
    </p:spTree>
    <p:extLst>
      <p:ext uri="{BB962C8B-B14F-4D97-AF65-F5344CB8AC3E}">
        <p14:creationId xmlns:p14="http://schemas.microsoft.com/office/powerpoint/2010/main" val="4166069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D59A4C-2323-B59F-088E-B010A0852C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100E7A-6663-CA46-1F12-B4FB9CDDB5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2A6DC9-FAD8-5DA7-7589-C109511AF0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94EA648-F160-4E29-A043-70DE1C759C99}" type="datetimeFigureOut">
              <a:rPr lang="en-US" smtClean="0"/>
              <a:t>5/18/2025</a:t>
            </a:fld>
            <a:endParaRPr lang="en-US"/>
          </a:p>
        </p:txBody>
      </p:sp>
      <p:sp>
        <p:nvSpPr>
          <p:cNvPr id="5" name="Footer Placeholder 4">
            <a:extLst>
              <a:ext uri="{FF2B5EF4-FFF2-40B4-BE49-F238E27FC236}">
                <a16:creationId xmlns:a16="http://schemas.microsoft.com/office/drawing/2014/main" id="{AE1A98B5-CE4F-9C1B-136C-1A80A82853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F85AA68-E624-B0F2-E7B9-9ECABB4193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221AA1A-2603-4D13-B73F-8CA3900FF13F}" type="slidenum">
              <a:rPr lang="en-US" smtClean="0"/>
              <a:t>‹#›</a:t>
            </a:fld>
            <a:endParaRPr lang="en-US"/>
          </a:p>
        </p:txBody>
      </p:sp>
    </p:spTree>
    <p:extLst>
      <p:ext uri="{BB962C8B-B14F-4D97-AF65-F5344CB8AC3E}">
        <p14:creationId xmlns:p14="http://schemas.microsoft.com/office/powerpoint/2010/main" val="15662925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ted.com/talks/jasmine_crowe_houston_the_delicious_potential_of_rescuing_wasted_food"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hyperlink" Target="https://inchainge.com/knowledge/sustainability/what-do-we-know-about-the-triple-bottom-line/"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hyperlink" Target="https://pxhere.com/ru/photo/1378596" TargetMode="External"/><Relationship Id="rId7" Type="http://schemas.openxmlformats.org/officeDocument/2006/relationships/diagramColors" Target="../diagrams/colors2.xml"/><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hyperlink" Target="https://insights-engine.refed.org/impact-calculator"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sustainable.furifuru.com/" TargetMode="External"/><Relationship Id="rId2" Type="http://schemas.openxmlformats.org/officeDocument/2006/relationships/hyperlink" Target="https://kuradashi.jp/"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libreshot.com/stack-of-books/" TargetMode="External"/><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609FF9A-4FCE-468E-A86A-C9AB525EAE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21E12D4-3A88-428D-8E5E-AF1AFD923D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descr="Assorted vegetables and fruits">
            <a:extLst>
              <a:ext uri="{FF2B5EF4-FFF2-40B4-BE49-F238E27FC236}">
                <a16:creationId xmlns:a16="http://schemas.microsoft.com/office/drawing/2014/main" id="{4DBFA0BF-4D14-670E-C74D-8DAE94C656AE}"/>
              </a:ext>
            </a:extLst>
          </p:cNvPr>
          <p:cNvPicPr>
            <a:picLocks noChangeAspect="1"/>
          </p:cNvPicPr>
          <p:nvPr/>
        </p:nvPicPr>
        <p:blipFill>
          <a:blip r:embed="rId2">
            <a:alphaModFix amt="60000"/>
          </a:blip>
          <a:srcRect t="8610" b="7120"/>
          <a:stretch>
            <a:fillRect/>
          </a:stretch>
        </p:blipFill>
        <p:spPr>
          <a:xfrm>
            <a:off x="-1" y="10"/>
            <a:ext cx="12192001" cy="6857990"/>
          </a:xfrm>
          <a:prstGeom prst="rect">
            <a:avLst/>
          </a:prstGeom>
        </p:spPr>
      </p:pic>
      <p:sp>
        <p:nvSpPr>
          <p:cNvPr id="2" name="Title 1">
            <a:extLst>
              <a:ext uri="{FF2B5EF4-FFF2-40B4-BE49-F238E27FC236}">
                <a16:creationId xmlns:a16="http://schemas.microsoft.com/office/drawing/2014/main" id="{8A601AC4-4554-1025-63BC-6CEBAF76CF47}"/>
              </a:ext>
            </a:extLst>
          </p:cNvPr>
          <p:cNvSpPr>
            <a:spLocks noGrp="1"/>
          </p:cNvSpPr>
          <p:nvPr>
            <p:ph type="ctrTitle"/>
          </p:nvPr>
        </p:nvSpPr>
        <p:spPr>
          <a:xfrm>
            <a:off x="838200" y="914402"/>
            <a:ext cx="10515600" cy="2985923"/>
          </a:xfrm>
        </p:spPr>
        <p:txBody>
          <a:bodyPr>
            <a:normAutofit/>
          </a:bodyPr>
          <a:lstStyle/>
          <a:p>
            <a:r>
              <a:rPr lang="en-US" altLang="ja-JP" sz="5200" dirty="0">
                <a:solidFill>
                  <a:srgbClr val="FFFFFF"/>
                </a:solidFill>
                <a:latin typeface="Amasis MT Pro Black" panose="02040A04050005020304" pitchFamily="18" charset="0"/>
              </a:rPr>
              <a:t>Bye volunteer, Hi new system</a:t>
            </a:r>
            <a:r>
              <a:rPr lang="en-US" sz="5200" dirty="0">
                <a:solidFill>
                  <a:srgbClr val="FFFFFF"/>
                </a:solidFill>
                <a:latin typeface="Amasis MT Pro Black" panose="02040A04050005020304" pitchFamily="18" charset="0"/>
              </a:rPr>
              <a:t> </a:t>
            </a:r>
          </a:p>
        </p:txBody>
      </p:sp>
      <p:sp>
        <p:nvSpPr>
          <p:cNvPr id="3" name="Subtitle 2">
            <a:extLst>
              <a:ext uri="{FF2B5EF4-FFF2-40B4-BE49-F238E27FC236}">
                <a16:creationId xmlns:a16="http://schemas.microsoft.com/office/drawing/2014/main" id="{99B33A09-CFAD-86D4-DABB-E38B871D6512}"/>
              </a:ext>
            </a:extLst>
          </p:cNvPr>
          <p:cNvSpPr>
            <a:spLocks noGrp="1"/>
          </p:cNvSpPr>
          <p:nvPr>
            <p:ph type="subTitle" idx="1"/>
          </p:nvPr>
        </p:nvSpPr>
        <p:spPr>
          <a:xfrm>
            <a:off x="838200" y="4072040"/>
            <a:ext cx="10515600" cy="1384310"/>
          </a:xfrm>
        </p:spPr>
        <p:txBody>
          <a:bodyPr>
            <a:normAutofit/>
          </a:bodyPr>
          <a:lstStyle/>
          <a:p>
            <a:r>
              <a:rPr lang="en-US" altLang="ja-JP">
                <a:solidFill>
                  <a:srgbClr val="FFFFFF"/>
                </a:solidFill>
              </a:rPr>
              <a:t>6124337</a:t>
            </a:r>
            <a:r>
              <a:rPr lang="ja-JP" altLang="en-US">
                <a:solidFill>
                  <a:srgbClr val="FFFFFF"/>
                </a:solidFill>
              </a:rPr>
              <a:t>　</a:t>
            </a:r>
            <a:r>
              <a:rPr lang="en-US" altLang="ja-JP">
                <a:solidFill>
                  <a:srgbClr val="FFFFFF"/>
                </a:solidFill>
              </a:rPr>
              <a:t>Hatsue</a:t>
            </a:r>
            <a:r>
              <a:rPr lang="ja-JP" altLang="en-US">
                <a:solidFill>
                  <a:srgbClr val="FFFFFF"/>
                </a:solidFill>
              </a:rPr>
              <a:t>　</a:t>
            </a:r>
            <a:r>
              <a:rPr lang="en-US" altLang="ja-JP">
                <a:solidFill>
                  <a:srgbClr val="FFFFFF"/>
                </a:solidFill>
              </a:rPr>
              <a:t>Nozawa</a:t>
            </a:r>
          </a:p>
          <a:p>
            <a:r>
              <a:rPr lang="en-US">
                <a:solidFill>
                  <a:srgbClr val="FFFFFF"/>
                </a:solidFill>
                <a:hlinkClick r:id="rId3"/>
              </a:rPr>
              <a:t>https://www.ted.com/talks/jasmine_crowe_houston_the_delicious_potential_of_rescuing_wasted_food</a:t>
            </a:r>
            <a:endParaRPr lang="en-US">
              <a:solidFill>
                <a:srgbClr val="FFFFFF"/>
              </a:solidFill>
            </a:endParaRPr>
          </a:p>
          <a:p>
            <a:endParaRPr lang="en-US">
              <a:solidFill>
                <a:srgbClr val="FFFFFF"/>
              </a:solidFill>
            </a:endParaRPr>
          </a:p>
        </p:txBody>
      </p:sp>
    </p:spTree>
    <p:extLst>
      <p:ext uri="{BB962C8B-B14F-4D97-AF65-F5344CB8AC3E}">
        <p14:creationId xmlns:p14="http://schemas.microsoft.com/office/powerpoint/2010/main" val="814617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AAF576-7368-F797-20CE-CED68180284D}"/>
              </a:ext>
            </a:extLst>
          </p:cNvPr>
          <p:cNvSpPr>
            <a:spLocks noGrp="1"/>
          </p:cNvSpPr>
          <p:nvPr>
            <p:ph type="title"/>
          </p:nvPr>
        </p:nvSpPr>
        <p:spPr>
          <a:xfrm>
            <a:off x="761800" y="762001"/>
            <a:ext cx="5334197" cy="1708242"/>
          </a:xfrm>
        </p:spPr>
        <p:txBody>
          <a:bodyPr anchor="ctr">
            <a:normAutofit/>
          </a:bodyPr>
          <a:lstStyle/>
          <a:p>
            <a:r>
              <a:rPr lang="en-US" sz="4000" dirty="0">
                <a:latin typeface="Amasis MT Pro Black" panose="02040A04050005020304" pitchFamily="18" charset="0"/>
              </a:rPr>
              <a:t>Why chose it?</a:t>
            </a:r>
          </a:p>
        </p:txBody>
      </p:sp>
      <p:sp>
        <p:nvSpPr>
          <p:cNvPr id="3" name="Content Placeholder 2">
            <a:extLst>
              <a:ext uri="{FF2B5EF4-FFF2-40B4-BE49-F238E27FC236}">
                <a16:creationId xmlns:a16="http://schemas.microsoft.com/office/drawing/2014/main" id="{39F33054-B310-F895-A95C-5B442A45DE39}"/>
              </a:ext>
            </a:extLst>
          </p:cNvPr>
          <p:cNvSpPr>
            <a:spLocks noGrp="1"/>
          </p:cNvSpPr>
          <p:nvPr>
            <p:ph idx="1"/>
          </p:nvPr>
        </p:nvSpPr>
        <p:spPr>
          <a:xfrm>
            <a:off x="761800" y="2470244"/>
            <a:ext cx="5334197" cy="3769835"/>
          </a:xfrm>
        </p:spPr>
        <p:txBody>
          <a:bodyPr anchor="ctr">
            <a:normAutofit/>
          </a:bodyPr>
          <a:lstStyle/>
          <a:p>
            <a:pPr marL="0" indent="0">
              <a:buNone/>
            </a:pPr>
            <a:r>
              <a:rPr lang="ja-JP" altLang="en-US" sz="2000"/>
              <a:t>😊</a:t>
            </a:r>
            <a:r>
              <a:rPr lang="en-US" altLang="ja-JP" sz="2000"/>
              <a:t>I only knew about donations literally done by volunteer work</a:t>
            </a:r>
          </a:p>
          <a:p>
            <a:pPr marL="0" indent="0">
              <a:buNone/>
            </a:pPr>
            <a:endParaRPr lang="en-US" sz="2000"/>
          </a:p>
          <a:p>
            <a:pPr marL="0" indent="0">
              <a:buNone/>
            </a:pPr>
            <a:r>
              <a:rPr lang="ja-JP" altLang="en-US" sz="2000"/>
              <a:t>😊</a:t>
            </a:r>
            <a:r>
              <a:rPr lang="en-US" altLang="ja-JP" sz="2000"/>
              <a:t>A lot of us are going to work in a company in the close future, so I thought it was interesting to know about wasted food made from companies. And the people trying to do something about it.</a:t>
            </a:r>
          </a:p>
          <a:p>
            <a:pPr marL="0" indent="0">
              <a:buNone/>
            </a:pPr>
            <a:endParaRPr lang="en-US" sz="2000"/>
          </a:p>
          <a:p>
            <a:pPr marL="0" indent="0">
              <a:buNone/>
            </a:pPr>
            <a:r>
              <a:rPr lang="ja-JP" altLang="en-US" sz="2000"/>
              <a:t>😊</a:t>
            </a:r>
            <a:r>
              <a:rPr lang="en-US" altLang="ja-JP" sz="2000"/>
              <a:t>To think about the limit of volunteer works.</a:t>
            </a:r>
            <a:endParaRPr lang="en-US" sz="2000"/>
          </a:p>
        </p:txBody>
      </p:sp>
      <p:pic>
        <p:nvPicPr>
          <p:cNvPr id="5" name="Picture 4" descr="Fruits and vegetables in bags">
            <a:extLst>
              <a:ext uri="{FF2B5EF4-FFF2-40B4-BE49-F238E27FC236}">
                <a16:creationId xmlns:a16="http://schemas.microsoft.com/office/drawing/2014/main" id="{AE45A18A-335A-4A4D-0EB1-2B4AA69629EB}"/>
              </a:ext>
            </a:extLst>
          </p:cNvPr>
          <p:cNvPicPr>
            <a:picLocks noChangeAspect="1"/>
          </p:cNvPicPr>
          <p:nvPr/>
        </p:nvPicPr>
        <p:blipFill>
          <a:blip r:embed="rId2"/>
          <a:srcRect l="38018" r="10145" b="-1"/>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1102077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CCA10-A428-211E-01A9-09C34A8FEA07}"/>
              </a:ext>
            </a:extLst>
          </p:cNvPr>
          <p:cNvSpPr>
            <a:spLocks noGrp="1"/>
          </p:cNvSpPr>
          <p:nvPr>
            <p:ph type="title"/>
          </p:nvPr>
        </p:nvSpPr>
        <p:spPr/>
        <p:txBody>
          <a:bodyPr/>
          <a:lstStyle/>
          <a:p>
            <a:r>
              <a:rPr lang="en-US" altLang="ja-JP" dirty="0">
                <a:latin typeface="Amasis MT Pro Black" panose="02040A04050005020304" pitchFamily="18" charset="0"/>
              </a:rPr>
              <a:t>VOCABULARY</a:t>
            </a:r>
            <a:endParaRPr lang="en-US" dirty="0">
              <a:latin typeface="Amasis MT Pro Black" panose="02040A04050005020304" pitchFamily="18" charset="0"/>
            </a:endParaRPr>
          </a:p>
        </p:txBody>
      </p:sp>
      <p:graphicFrame>
        <p:nvGraphicFramePr>
          <p:cNvPr id="5" name="Content Placeholder 2">
            <a:extLst>
              <a:ext uri="{FF2B5EF4-FFF2-40B4-BE49-F238E27FC236}">
                <a16:creationId xmlns:a16="http://schemas.microsoft.com/office/drawing/2014/main" id="{5205EAC4-C122-BA0A-43FD-78C9A1A3ED3D}"/>
              </a:ext>
            </a:extLst>
          </p:cNvPr>
          <p:cNvGraphicFramePr>
            <a:graphicFrameLocks noGrp="1"/>
          </p:cNvGraphicFramePr>
          <p:nvPr>
            <p:ph idx="1"/>
            <p:extLst>
              <p:ext uri="{D42A27DB-BD31-4B8C-83A1-F6EECF244321}">
                <p14:modId xmlns:p14="http://schemas.microsoft.com/office/powerpoint/2010/main" val="410972541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41724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aphic 38">
            <a:extLst>
              <a:ext uri="{FF2B5EF4-FFF2-40B4-BE49-F238E27FC236}">
                <a16:creationId xmlns:a16="http://schemas.microsoft.com/office/drawing/2014/main" id="{35C37387-FC74-4DFB-841A-B7688148CD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96583" y="795582"/>
            <a:ext cx="1910252" cy="709660"/>
            <a:chOff x="2267504" y="2540250"/>
            <a:chExt cx="1990951" cy="739640"/>
          </a:xfrm>
          <a:solidFill>
            <a:schemeClr val="bg1"/>
          </a:solidFill>
        </p:grpSpPr>
        <p:sp>
          <p:nvSpPr>
            <p:cNvPr id="20" name="Freeform: Shape 19">
              <a:extLst>
                <a:ext uri="{FF2B5EF4-FFF2-40B4-BE49-F238E27FC236}">
                  <a16:creationId xmlns:a16="http://schemas.microsoft.com/office/drawing/2014/main" id="{42D8A01F-F541-4FE1-9384-7A5B686AE9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21" name="Freeform: Shape 20">
              <a:extLst>
                <a:ext uri="{FF2B5EF4-FFF2-40B4-BE49-F238E27FC236}">
                  <a16:creationId xmlns:a16="http://schemas.microsoft.com/office/drawing/2014/main" id="{7067F35E-69E0-4628-B498-7058AF51F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a:p>
          </p:txBody>
        </p:sp>
      </p:grpSp>
      <p:sp>
        <p:nvSpPr>
          <p:cNvPr id="23" name="Oval 22">
            <a:extLst>
              <a:ext uri="{FF2B5EF4-FFF2-40B4-BE49-F238E27FC236}">
                <a16:creationId xmlns:a16="http://schemas.microsoft.com/office/drawing/2014/main" id="{D9FE21DE-050D-4E27-A007-AAE4EF842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3491269"/>
            <a:ext cx="365021"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77EF10EC-D135-4F55-A642-AFA283DD96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3491269"/>
            <a:ext cx="365021" cy="365021"/>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5" name="Picture 4">
            <a:extLst>
              <a:ext uri="{FF2B5EF4-FFF2-40B4-BE49-F238E27FC236}">
                <a16:creationId xmlns:a16="http://schemas.microsoft.com/office/drawing/2014/main" id="{9B4AC6E7-7AB4-DED5-9A9F-700B8DA9390D}"/>
              </a:ext>
            </a:extLst>
          </p:cNvPr>
          <p:cNvPicPr>
            <a:picLocks noChangeAspect="1"/>
          </p:cNvPicPr>
          <p:nvPr/>
        </p:nvPicPr>
        <p:blipFill>
          <a:blip r:embed="rId2"/>
          <a:srcRect t="3108" r="4" b="3113"/>
          <a:stretch>
            <a:fillRect/>
          </a:stretch>
        </p:blipFill>
        <p:spPr>
          <a:xfrm>
            <a:off x="1526293" y="1554974"/>
            <a:ext cx="3555043" cy="3217333"/>
          </a:xfrm>
          <a:prstGeom prst="rect">
            <a:avLst/>
          </a:prstGeom>
        </p:spPr>
      </p:pic>
      <p:grpSp>
        <p:nvGrpSpPr>
          <p:cNvPr id="27" name="Graphic 4">
            <a:extLst>
              <a:ext uri="{FF2B5EF4-FFF2-40B4-BE49-F238E27FC236}">
                <a16:creationId xmlns:a16="http://schemas.microsoft.com/office/drawing/2014/main" id="{8546F01E-28C6-4D97-ACC0-50485CD546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73770" y="4637983"/>
            <a:ext cx="975169" cy="975171"/>
            <a:chOff x="5829300" y="3162300"/>
            <a:chExt cx="532256" cy="532257"/>
          </a:xfrm>
          <a:solidFill>
            <a:schemeClr val="bg1"/>
          </a:solidFill>
        </p:grpSpPr>
        <p:sp>
          <p:nvSpPr>
            <p:cNvPr id="28" name="Freeform: Shape 27">
              <a:extLst>
                <a:ext uri="{FF2B5EF4-FFF2-40B4-BE49-F238E27FC236}">
                  <a16:creationId xmlns:a16="http://schemas.microsoft.com/office/drawing/2014/main" id="{EB0908F7-1F79-4980-843B-7010EE8E8C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73653996-A332-4C70-839A-B246E0543A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99F15CE8-59C3-4EB5-9C7C-4BAAC5F7D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F61B38B2-7390-4304-A200-E656AE0896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DA0DCEB4-FD1D-4E15-A000-1A9CB77DA3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EDCE85A3-7077-4FEE-B140-C20B1A2305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C4748CC5-5652-4C4F-A5CE-41DA83838C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047D79CB-5BE7-49A3-8C81-100690235C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2F449AC0-C0F3-4D2F-9134-78DDFD1B2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47A8DFB0-41C7-4703-BCC0-9022659112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B1A0CFB7-B9CE-4B04-92B5-FE295DFEB1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E7344B6F-954A-49BE-B5E9-19A09DC6B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F263CDF5-777C-406D-B2B2-0FF351D11F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dirty="0"/>
            </a:p>
          </p:txBody>
        </p:sp>
      </p:grpSp>
      <p:sp>
        <p:nvSpPr>
          <p:cNvPr id="3" name="Content Placeholder 2">
            <a:extLst>
              <a:ext uri="{FF2B5EF4-FFF2-40B4-BE49-F238E27FC236}">
                <a16:creationId xmlns:a16="http://schemas.microsoft.com/office/drawing/2014/main" id="{E511FA77-0BD6-84D1-E853-6CFC268BFAC1}"/>
              </a:ext>
            </a:extLst>
          </p:cNvPr>
          <p:cNvSpPr>
            <a:spLocks noGrp="1"/>
          </p:cNvSpPr>
          <p:nvPr>
            <p:ph idx="1"/>
          </p:nvPr>
        </p:nvSpPr>
        <p:spPr>
          <a:xfrm>
            <a:off x="5956783" y="1747592"/>
            <a:ext cx="5217173" cy="4351338"/>
          </a:xfrm>
        </p:spPr>
        <p:txBody>
          <a:bodyPr>
            <a:normAutofit/>
          </a:bodyPr>
          <a:lstStyle/>
          <a:p>
            <a:pPr marL="0" indent="0">
              <a:buNone/>
            </a:pPr>
            <a:r>
              <a:rPr lang="en-US" sz="7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Triple Bottom Line</a:t>
            </a:r>
          </a:p>
          <a:p>
            <a:pPr marL="0" indent="0">
              <a:buNone/>
            </a:pPr>
            <a:r>
              <a:rPr lang="en-US" sz="800" dirty="0">
                <a:solidFill>
                  <a:schemeClr val="bg1"/>
                </a:solidFill>
                <a:hlinkClick r:id="rId3"/>
              </a:rPr>
              <a:t>https://inchainge.com/knowledge/sustainability/what-do-we-know-about-the-triple-bottom-line/</a:t>
            </a:r>
            <a:endParaRPr lang="en-US" sz="800" dirty="0">
              <a:solidFill>
                <a:schemeClr val="bg1"/>
              </a:solidFill>
            </a:endParaRPr>
          </a:p>
          <a:p>
            <a:pPr marL="0" indent="0">
              <a:buNone/>
            </a:pPr>
            <a:endParaRPr lang="en-US" dirty="0">
              <a:solidFill>
                <a:schemeClr val="bg1"/>
              </a:solidFill>
            </a:endParaRPr>
          </a:p>
        </p:txBody>
      </p:sp>
    </p:spTree>
    <p:extLst>
      <p:ext uri="{BB962C8B-B14F-4D97-AF65-F5344CB8AC3E}">
        <p14:creationId xmlns:p14="http://schemas.microsoft.com/office/powerpoint/2010/main" val="1964798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40" name="Rectangle 39">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4FF069-F3C9-8F78-274C-42FD9BC99B63}"/>
              </a:ext>
            </a:extLst>
          </p:cNvPr>
          <p:cNvSpPr>
            <a:spLocks noGrp="1"/>
          </p:cNvSpPr>
          <p:nvPr>
            <p:ph type="title"/>
          </p:nvPr>
        </p:nvSpPr>
        <p:spPr>
          <a:xfrm>
            <a:off x="761803" y="350196"/>
            <a:ext cx="4646904" cy="1624520"/>
          </a:xfrm>
        </p:spPr>
        <p:txBody>
          <a:bodyPr anchor="ctr">
            <a:normAutofit/>
          </a:bodyPr>
          <a:lstStyle/>
          <a:p>
            <a:r>
              <a:rPr lang="en-US" sz="4000" dirty="0">
                <a:latin typeface="Amasis MT Pro Black" panose="02040A04050005020304" pitchFamily="18" charset="0"/>
              </a:rPr>
              <a:t>QUESTIONS</a:t>
            </a:r>
            <a:r>
              <a:rPr lang="ja-JP" altLang="en-US" sz="4000" dirty="0"/>
              <a:t>　</a:t>
            </a:r>
            <a:endParaRPr lang="en-US" sz="4000" dirty="0"/>
          </a:p>
        </p:txBody>
      </p:sp>
      <p:pic>
        <p:nvPicPr>
          <p:cNvPr id="9" name="Picture 8" descr="A group of boys standing in the grass&#10;&#10;AI-generated content may be incorrect.">
            <a:extLst>
              <a:ext uri="{FF2B5EF4-FFF2-40B4-BE49-F238E27FC236}">
                <a16:creationId xmlns:a16="http://schemas.microsoft.com/office/drawing/2014/main" id="{D619D8BF-30D4-C1F8-DD6E-35A0BA5B788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9279" r="21320" b="-2"/>
          <a:stretch>
            <a:fillRect/>
          </a:stretch>
        </p:blipFill>
        <p:spPr>
          <a:xfrm>
            <a:off x="6096000" y="1"/>
            <a:ext cx="6102825" cy="6858000"/>
          </a:xfrm>
          <a:prstGeom prst="rect">
            <a:avLst/>
          </a:prstGeom>
        </p:spPr>
      </p:pic>
      <p:graphicFrame>
        <p:nvGraphicFramePr>
          <p:cNvPr id="5" name="Content Placeholder 2">
            <a:extLst>
              <a:ext uri="{FF2B5EF4-FFF2-40B4-BE49-F238E27FC236}">
                <a16:creationId xmlns:a16="http://schemas.microsoft.com/office/drawing/2014/main" id="{48701C72-9B64-274F-6923-491E01B3B89B}"/>
              </a:ext>
            </a:extLst>
          </p:cNvPr>
          <p:cNvGraphicFramePr>
            <a:graphicFrameLocks noGrp="1"/>
          </p:cNvGraphicFramePr>
          <p:nvPr>
            <p:ph idx="1"/>
            <p:extLst>
              <p:ext uri="{D42A27DB-BD31-4B8C-83A1-F6EECF244321}">
                <p14:modId xmlns:p14="http://schemas.microsoft.com/office/powerpoint/2010/main" val="2613972624"/>
              </p:ext>
            </p:extLst>
          </p:nvPr>
        </p:nvGraphicFramePr>
        <p:xfrm>
          <a:off x="761802" y="2743200"/>
          <a:ext cx="4646905" cy="36131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3045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Graphic 6" descr="Burger and Drink">
            <a:extLst>
              <a:ext uri="{FF2B5EF4-FFF2-40B4-BE49-F238E27FC236}">
                <a16:creationId xmlns:a16="http://schemas.microsoft.com/office/drawing/2014/main" id="{BB92CCAD-98C0-1D7A-70ED-86F53FAC9ED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20383" y="3104705"/>
            <a:ext cx="3217333" cy="3217333"/>
          </a:xfrm>
          <a:prstGeom prst="rect">
            <a:avLst/>
          </a:prstGeom>
        </p:spPr>
      </p:pic>
      <p:grpSp>
        <p:nvGrpSpPr>
          <p:cNvPr id="28" name="Group 27">
            <a:extLst>
              <a:ext uri="{FF2B5EF4-FFF2-40B4-BE49-F238E27FC236}">
                <a16:creationId xmlns:a16="http://schemas.microsoft.com/office/drawing/2014/main" id="{134CC3FF-7AA4-46F4-8B24-2F9383D86D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11" y="805742"/>
            <a:ext cx="3647770" cy="3193211"/>
            <a:chOff x="1674895" y="1345036"/>
            <a:chExt cx="5428610" cy="4210939"/>
          </a:xfrm>
        </p:grpSpPr>
        <p:sp>
          <p:nvSpPr>
            <p:cNvPr id="29" name="Rectangle 28">
              <a:extLst>
                <a:ext uri="{FF2B5EF4-FFF2-40B4-BE49-F238E27FC236}">
                  <a16:creationId xmlns:a16="http://schemas.microsoft.com/office/drawing/2014/main" id="{275E42E8-8B96-4FF0-9DCC-7E2084C0F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78FEA8A4-ED0E-429C-884B-1599153B8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Rectangle 31">
            <a:extLst>
              <a:ext uri="{FF2B5EF4-FFF2-40B4-BE49-F238E27FC236}">
                <a16:creationId xmlns:a16="http://schemas.microsoft.com/office/drawing/2014/main" id="{CAEBFCD5-5356-4326-8D39-8235A46CD7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315" y="685805"/>
            <a:ext cx="3624947" cy="319321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C541BB-4351-1046-219E-A0775FE0F48F}"/>
              </a:ext>
            </a:extLst>
          </p:cNvPr>
          <p:cNvSpPr>
            <a:spLocks noGrp="1"/>
          </p:cNvSpPr>
          <p:nvPr>
            <p:ph type="title"/>
          </p:nvPr>
        </p:nvSpPr>
        <p:spPr>
          <a:xfrm>
            <a:off x="740584" y="859808"/>
            <a:ext cx="3543197" cy="2878986"/>
          </a:xfrm>
        </p:spPr>
        <p:txBody>
          <a:bodyPr>
            <a:normAutofit/>
          </a:bodyPr>
          <a:lstStyle/>
          <a:p>
            <a:pPr algn="ctr"/>
            <a:r>
              <a:rPr lang="en-US">
                <a:solidFill>
                  <a:schemeClr val="bg1"/>
                </a:solidFill>
                <a:latin typeface="Amasis MT Pro Black" panose="02040A04050005020304" pitchFamily="18" charset="0"/>
              </a:rPr>
              <a:t>ACTIVITY : Go to your fridge!</a:t>
            </a:r>
          </a:p>
        </p:txBody>
      </p:sp>
      <p:grpSp>
        <p:nvGrpSpPr>
          <p:cNvPr id="34" name="Graphic 4">
            <a:extLst>
              <a:ext uri="{FF2B5EF4-FFF2-40B4-BE49-F238E27FC236}">
                <a16:creationId xmlns:a16="http://schemas.microsoft.com/office/drawing/2014/main" id="{5F2AA49C-5AC0-41C7-BFAF-74B8D8293C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rgbClr val="FFFFFF"/>
          </a:solidFill>
        </p:grpSpPr>
        <p:sp>
          <p:nvSpPr>
            <p:cNvPr id="35" name="Freeform: Shape 34">
              <a:extLst>
                <a:ext uri="{FF2B5EF4-FFF2-40B4-BE49-F238E27FC236}">
                  <a16:creationId xmlns:a16="http://schemas.microsoft.com/office/drawing/2014/main" id="{88A750A0-64B5-41B2-B525-A914EB40B3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F8216C77-85C1-4BDC-87A8-7E75933205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471AED48-754E-41AC-9ECC-DB2597644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dirty="0"/>
            </a:p>
          </p:txBody>
        </p:sp>
        <p:sp>
          <p:nvSpPr>
            <p:cNvPr id="38" name="Freeform: Shape 37">
              <a:extLst>
                <a:ext uri="{FF2B5EF4-FFF2-40B4-BE49-F238E27FC236}">
                  <a16:creationId xmlns:a16="http://schemas.microsoft.com/office/drawing/2014/main" id="{48005417-D297-404F-82A5-8C4393E85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17F942D6-2D0C-4894-81F0-6F81714BA4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4FAD802E-9670-4B80-876B-3FF64D29A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838AF437-0BFB-40E4-ADA0-5749919AAC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F8BC9C3D-CBBE-4D29-9DAC-98B3CAF397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A7016629-22ED-494E-9205-594895DA9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BFF3CC1E-0ED4-4599-9B4E-F057769B96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065A4B3A-F9A7-4FA6-A7F3-EA08E0BA15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783B6A14-A56D-4B95-8395-89CF53A09B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49F0868B-B193-43B6-BB1E-1FF72993EA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a:p>
          </p:txBody>
        </p:sp>
      </p:grpSp>
      <p:grpSp>
        <p:nvGrpSpPr>
          <p:cNvPr id="49" name="Graphic 4">
            <a:extLst>
              <a:ext uri="{FF2B5EF4-FFF2-40B4-BE49-F238E27FC236}">
                <a16:creationId xmlns:a16="http://schemas.microsoft.com/office/drawing/2014/main" id="{BB32367D-C4F2-49D5-A586-298C7CA821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chemeClr val="bg1"/>
          </a:solidFill>
        </p:grpSpPr>
        <p:sp>
          <p:nvSpPr>
            <p:cNvPr id="50" name="Freeform: Shape 49">
              <a:extLst>
                <a:ext uri="{FF2B5EF4-FFF2-40B4-BE49-F238E27FC236}">
                  <a16:creationId xmlns:a16="http://schemas.microsoft.com/office/drawing/2014/main" id="{E1FF7EE7-ACA2-4BFF-BA75-7FAE93FBB6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8647462E-B5E8-4F02-A1E4-BD0380A22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412CE109-6153-414A-B2D6-C4F9C6FA2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dirty="0"/>
            </a:p>
          </p:txBody>
        </p:sp>
        <p:sp>
          <p:nvSpPr>
            <p:cNvPr id="53" name="Freeform: Shape 52">
              <a:extLst>
                <a:ext uri="{FF2B5EF4-FFF2-40B4-BE49-F238E27FC236}">
                  <a16:creationId xmlns:a16="http://schemas.microsoft.com/office/drawing/2014/main" id="{DAF530F5-D68D-4BC8-8984-F1A8B5DEB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2EB69747-F9DD-4B80-B488-D5565D0BC6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73AFB787-B8A4-4269-9DA9-FF4A660303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6E682D93-25A6-4D91-9A81-3F247BBEE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9D5F48B5-53B4-4DA8-B929-6AFF506589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8CA195A3-2A74-4D13-A1B8-24765E26B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B98F1918-C39D-4713-AB21-685A944355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33592273-DEE6-42E1-B824-11D5443323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12D6F82B-B619-4D8B-85AE-0E57103BA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6246C574-90D4-412B-9444-203F7C83CD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a:p>
          </p:txBody>
        </p:sp>
      </p:grpSp>
      <p:sp>
        <p:nvSpPr>
          <p:cNvPr id="3" name="Content Placeholder 2">
            <a:extLst>
              <a:ext uri="{FF2B5EF4-FFF2-40B4-BE49-F238E27FC236}">
                <a16:creationId xmlns:a16="http://schemas.microsoft.com/office/drawing/2014/main" id="{61B63CDB-2593-03BF-3ECA-C5F9A641E12D}"/>
              </a:ext>
            </a:extLst>
          </p:cNvPr>
          <p:cNvSpPr>
            <a:spLocks noGrp="1"/>
          </p:cNvSpPr>
          <p:nvPr>
            <p:ph idx="1"/>
          </p:nvPr>
        </p:nvSpPr>
        <p:spPr>
          <a:xfrm>
            <a:off x="6477270" y="685805"/>
            <a:ext cx="4974771" cy="5534019"/>
          </a:xfrm>
        </p:spPr>
        <p:txBody>
          <a:bodyPr>
            <a:normAutofit/>
          </a:bodyPr>
          <a:lstStyle/>
          <a:p>
            <a:r>
              <a:rPr lang="en-US">
                <a:solidFill>
                  <a:schemeClr val="bg1"/>
                </a:solidFill>
              </a:rPr>
              <a:t>Look in your fridge and look for things you might throw away later.</a:t>
            </a:r>
          </a:p>
          <a:p>
            <a:r>
              <a:rPr lang="en-US">
                <a:solidFill>
                  <a:schemeClr val="bg1"/>
                </a:solidFill>
                <a:hlinkClick r:id="rId4"/>
              </a:rPr>
              <a:t>https://insights-engine.refed.org/impact-calculator</a:t>
            </a:r>
            <a:endParaRPr lang="en-US">
              <a:solidFill>
                <a:schemeClr val="bg1"/>
              </a:solidFill>
            </a:endParaRPr>
          </a:p>
          <a:p>
            <a:pPr marL="0" indent="0">
              <a:buNone/>
            </a:pPr>
            <a:r>
              <a:rPr lang="ja-JP" altLang="en-US">
                <a:solidFill>
                  <a:schemeClr val="bg1"/>
                </a:solidFill>
              </a:rPr>
              <a:t>　↑</a:t>
            </a:r>
            <a:endParaRPr lang="en-US" altLang="ja-JP">
              <a:solidFill>
                <a:schemeClr val="bg1"/>
              </a:solidFill>
            </a:endParaRPr>
          </a:p>
          <a:p>
            <a:pPr marL="0" indent="0">
              <a:buNone/>
            </a:pPr>
            <a:r>
              <a:rPr lang="en-US">
                <a:solidFill>
                  <a:schemeClr val="bg1"/>
                </a:solidFill>
              </a:rPr>
              <a:t>Jump to this site and see how much CO2 you’re providing to the earth.</a:t>
            </a:r>
          </a:p>
        </p:txBody>
      </p:sp>
    </p:spTree>
    <p:extLst>
      <p:ext uri="{BB962C8B-B14F-4D97-AF65-F5344CB8AC3E}">
        <p14:creationId xmlns:p14="http://schemas.microsoft.com/office/powerpoint/2010/main" val="135233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D4E8FF-F8B7-EF69-C255-E9A283FD62C3}"/>
              </a:ext>
            </a:extLst>
          </p:cNvPr>
          <p:cNvSpPr>
            <a:spLocks noGrp="1"/>
          </p:cNvSpPr>
          <p:nvPr>
            <p:ph type="title"/>
          </p:nvPr>
        </p:nvSpPr>
        <p:spPr>
          <a:xfrm>
            <a:off x="838200" y="365125"/>
            <a:ext cx="5558489" cy="1325563"/>
          </a:xfrm>
        </p:spPr>
        <p:txBody>
          <a:bodyPr>
            <a:normAutofit/>
          </a:bodyPr>
          <a:lstStyle/>
          <a:p>
            <a:r>
              <a:rPr lang="en-US" dirty="0"/>
              <a:t>By the way…</a:t>
            </a:r>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6DF1B67F-B77D-D646-2161-4BA03F19F898}"/>
              </a:ext>
            </a:extLst>
          </p:cNvPr>
          <p:cNvSpPr>
            <a:spLocks noGrp="1"/>
          </p:cNvSpPr>
          <p:nvPr>
            <p:ph idx="1"/>
          </p:nvPr>
        </p:nvSpPr>
        <p:spPr>
          <a:xfrm>
            <a:off x="838200" y="1825625"/>
            <a:ext cx="5558489" cy="4351338"/>
          </a:xfrm>
        </p:spPr>
        <p:txBody>
          <a:bodyPr>
            <a:normAutofit/>
          </a:bodyPr>
          <a:lstStyle/>
          <a:p>
            <a:r>
              <a:rPr lang="en-US" dirty="0"/>
              <a:t>There are apps close to Goodr in Japan!</a:t>
            </a:r>
          </a:p>
          <a:p>
            <a:pPr marL="0" indent="0">
              <a:buNone/>
            </a:pPr>
            <a:r>
              <a:rPr lang="ja-JP" altLang="en-US" dirty="0"/>
              <a:t>⇒クラダシ</a:t>
            </a:r>
            <a:endParaRPr lang="en-US" altLang="ja-JP" dirty="0"/>
          </a:p>
          <a:p>
            <a:pPr marL="0" indent="0">
              <a:buNone/>
            </a:pPr>
            <a:r>
              <a:rPr lang="en-US">
                <a:hlinkClick r:id="rId2"/>
              </a:rPr>
              <a:t>https://kuradashi.jp/</a:t>
            </a:r>
            <a:endParaRPr lang="en-US"/>
          </a:p>
          <a:p>
            <a:pPr marL="0" indent="0">
              <a:buNone/>
            </a:pPr>
            <a:endParaRPr lang="en-US"/>
          </a:p>
          <a:p>
            <a:pPr marL="0" indent="0">
              <a:buNone/>
            </a:pPr>
            <a:r>
              <a:rPr lang="ja-JP" altLang="en-US" dirty="0"/>
              <a:t>⇒フリフル</a:t>
            </a:r>
            <a:endParaRPr lang="en-US" altLang="ja-JP" dirty="0"/>
          </a:p>
          <a:p>
            <a:pPr marL="0" indent="0">
              <a:buNone/>
            </a:pPr>
            <a:r>
              <a:rPr lang="en-US">
                <a:hlinkClick r:id="rId3"/>
              </a:rPr>
              <a:t>https://sustainable.furifuru.com/</a:t>
            </a:r>
            <a:endParaRPr lang="en-US"/>
          </a:p>
          <a:p>
            <a:pPr marL="0" indent="0">
              <a:buNone/>
            </a:pPr>
            <a:r>
              <a:rPr lang="en-US"/>
              <a:t> </a:t>
            </a:r>
          </a:p>
          <a:p>
            <a:pPr marL="0" indent="0">
              <a:buNone/>
            </a:pPr>
            <a:endParaRPr lang="en-US"/>
          </a:p>
          <a:p>
            <a:pPr marL="0" indent="0">
              <a:buNone/>
            </a:pPr>
            <a:endParaRPr lang="en-US"/>
          </a:p>
          <a:p>
            <a:pPr marL="0" indent="0">
              <a:buNone/>
            </a:pPr>
            <a:endParaRPr lang="en-US"/>
          </a:p>
          <a:p>
            <a:pPr marL="0" indent="0">
              <a:buNone/>
            </a:pPr>
            <a:endParaRPr lang="en-US" dirty="0"/>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2135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tack of books on a wood surface&#10;&#10;AI-generated content may be incorrect.">
            <a:extLst>
              <a:ext uri="{FF2B5EF4-FFF2-40B4-BE49-F238E27FC236}">
                <a16:creationId xmlns:a16="http://schemas.microsoft.com/office/drawing/2014/main" id="{DA771307-85B5-6626-446E-1B11804386E3}"/>
              </a:ext>
            </a:extLst>
          </p:cNvPr>
          <p:cNvPicPr>
            <a:picLocks noChangeAspect="1"/>
          </p:cNvPicPr>
          <p:nvPr/>
        </p:nvPicPr>
        <p:blipFill>
          <a:blip r:embed="rId2">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9355"/>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BDCBD5F3-5112-8E98-BC6C-7EDFFC55B9F6}"/>
              </a:ext>
            </a:extLst>
          </p:cNvPr>
          <p:cNvSpPr>
            <a:spLocks noGrp="1"/>
          </p:cNvSpPr>
          <p:nvPr>
            <p:ph type="title"/>
          </p:nvPr>
        </p:nvSpPr>
        <p:spPr>
          <a:xfrm>
            <a:off x="838200" y="365125"/>
            <a:ext cx="10515600" cy="1325563"/>
          </a:xfrm>
        </p:spPr>
        <p:txBody>
          <a:bodyPr>
            <a:normAutofit/>
          </a:bodyPr>
          <a:lstStyle/>
          <a:p>
            <a:r>
              <a:rPr lang="en-US">
                <a:solidFill>
                  <a:srgbClr val="FFFFFF"/>
                </a:solidFill>
                <a:latin typeface="Amasis MT Pro Black" panose="02040A04050005020304" pitchFamily="18" charset="0"/>
              </a:rPr>
              <a:t>ANSWERS</a:t>
            </a:r>
          </a:p>
        </p:txBody>
      </p:sp>
      <p:sp>
        <p:nvSpPr>
          <p:cNvPr id="3" name="Content Placeholder 2">
            <a:extLst>
              <a:ext uri="{FF2B5EF4-FFF2-40B4-BE49-F238E27FC236}">
                <a16:creationId xmlns:a16="http://schemas.microsoft.com/office/drawing/2014/main" id="{BCCF84DE-4F80-42AE-6D1B-5FE495D8A363}"/>
              </a:ext>
            </a:extLst>
          </p:cNvPr>
          <p:cNvSpPr>
            <a:spLocks noGrp="1"/>
          </p:cNvSpPr>
          <p:nvPr>
            <p:ph idx="1"/>
          </p:nvPr>
        </p:nvSpPr>
        <p:spPr>
          <a:xfrm>
            <a:off x="838200" y="1825625"/>
            <a:ext cx="10515600" cy="4351338"/>
          </a:xfrm>
        </p:spPr>
        <p:txBody>
          <a:bodyPr>
            <a:normAutofit/>
          </a:bodyPr>
          <a:lstStyle/>
          <a:p>
            <a:pPr marL="514350" indent="-514350">
              <a:buAutoNum type="arabicPeriod"/>
            </a:pPr>
            <a:r>
              <a:rPr lang="en-US" sz="2400">
                <a:solidFill>
                  <a:srgbClr val="FFFFFF"/>
                </a:solidFill>
              </a:rPr>
              <a:t>Parents reading to elementary school students in the morning</a:t>
            </a:r>
          </a:p>
          <a:p>
            <a:pPr marL="514350" indent="-514350">
              <a:buAutoNum type="arabicPeriod"/>
            </a:pPr>
            <a:endParaRPr lang="en-US" sz="2400">
              <a:solidFill>
                <a:srgbClr val="FFFFFF"/>
              </a:solidFill>
            </a:endParaRPr>
          </a:p>
          <a:p>
            <a:pPr marL="514350" indent="-514350">
              <a:buAutoNum type="arabicPeriod"/>
            </a:pPr>
            <a:r>
              <a:rPr lang="en-US" sz="2400">
                <a:solidFill>
                  <a:srgbClr val="FFFFFF"/>
                </a:solidFill>
              </a:rPr>
              <a:t>Yes. All the parents who volunteered were women in my elementary school-days. I think this makes the women not being able to work on that day or arrive late to work. Maybe they were in a </a:t>
            </a:r>
            <a:r>
              <a:rPr lang="en-US" altLang="ja-JP" sz="2400">
                <a:solidFill>
                  <a:srgbClr val="FFFFFF"/>
                </a:solidFill>
              </a:rPr>
              <a:t>maternity leave but volunteered. We need to pay for these women since an opportunity cost is being incurred.</a:t>
            </a:r>
          </a:p>
          <a:p>
            <a:pPr marL="514350" indent="-514350">
              <a:buAutoNum type="arabicPeriod"/>
            </a:pPr>
            <a:r>
              <a:rPr lang="en-US" sz="2400">
                <a:solidFill>
                  <a:srgbClr val="FFFFFF"/>
                </a:solidFill>
              </a:rPr>
              <a:t>Yes. Food loss hasn’t been solved for years. Also, SDGs isn’t really working. It involves money to move things. We need to admit that nothing will change or can’t estimate how much time needed for us to help the environment and the poor.</a:t>
            </a:r>
          </a:p>
          <a:p>
            <a:pPr marL="514350" indent="-514350">
              <a:buAutoNum type="arabicPeriod"/>
            </a:pPr>
            <a:endParaRPr lang="en-US" sz="2400">
              <a:solidFill>
                <a:srgbClr val="FFFFFF"/>
              </a:solidFill>
            </a:endParaRPr>
          </a:p>
        </p:txBody>
      </p:sp>
    </p:spTree>
    <p:extLst>
      <p:ext uri="{BB962C8B-B14F-4D97-AF65-F5344CB8AC3E}">
        <p14:creationId xmlns:p14="http://schemas.microsoft.com/office/powerpoint/2010/main" val="2980641698"/>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93</TotalTime>
  <Words>473</Words>
  <Application>Microsoft Office PowerPoint</Application>
  <PresentationFormat>Widescreen</PresentationFormat>
  <Paragraphs>45</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ADLaM Display</vt:lpstr>
      <vt:lpstr>Amasis MT Pro Black</vt:lpstr>
      <vt:lpstr>Aptos</vt:lpstr>
      <vt:lpstr>Aptos Display</vt:lpstr>
      <vt:lpstr>Arial</vt:lpstr>
      <vt:lpstr>Calibri</vt:lpstr>
      <vt:lpstr>Office Theme</vt:lpstr>
      <vt:lpstr>Bye volunteer, Hi new system </vt:lpstr>
      <vt:lpstr>Why chose it?</vt:lpstr>
      <vt:lpstr>VOCABULARY</vt:lpstr>
      <vt:lpstr>PowerPoint Presentation</vt:lpstr>
      <vt:lpstr>QUESTIONS　</vt:lpstr>
      <vt:lpstr>ACTIVITY : Go to your fridge!</vt:lpstr>
      <vt:lpstr>By the way…</vt:lpstr>
      <vt:lpstr>ANSWERS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Hatsue Nozawa</dc:creator>
  <cp:lastModifiedBy>Hatsue Nozawa</cp:lastModifiedBy>
  <cp:revision>2</cp:revision>
  <dcterms:created xsi:type="dcterms:W3CDTF">2025-05-18T12:47:02Z</dcterms:created>
  <dcterms:modified xsi:type="dcterms:W3CDTF">2025-05-18T14:20:41Z</dcterms:modified>
</cp:coreProperties>
</file>