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8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84B603E7-4C66-45F6-92F2-285811FB5783}">
          <p14:sldIdLst>
            <p14:sldId id="256"/>
            <p14:sldId id="257"/>
            <p14:sldId id="259"/>
            <p14:sldId id="268"/>
            <p14:sldId id="261"/>
            <p14:sldId id="262"/>
            <p14:sldId id="263"/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F31EF6-6BA9-48E0-BB45-8709A52ED731}" v="609" dt="2023-08-31T06:09:08.807"/>
    <p1510:client id="{6FF0525C-5F6E-411B-8054-DE535A59941C}" v="1512" dt="2023-08-31T06:47:39.804"/>
    <p1510:client id="{C848336F-913C-4AC7-B9AF-5F6F71E5EE84}" v="355" vWet="356" dt="2023-08-31T05:37:12.2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58" autoAdjust="0"/>
    <p:restoredTop sz="94660"/>
  </p:normalViewPr>
  <p:slideViewPr>
    <p:cSldViewPr snapToGrid="0">
      <p:cViewPr>
        <p:scale>
          <a:sx n="75" d="100"/>
          <a:sy n="75" d="100"/>
        </p:scale>
        <p:origin x="624" y="-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94C7A1-80E6-4CF1-8A46-1DA629724973}" type="datetimeFigureOut">
              <a:rPr kumimoji="1" lang="ja-JP" altLang="en-US" smtClean="0"/>
              <a:t>2023/8/31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AE734-90EE-4B70-9E32-9DDA29B189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6157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888E58-8F03-0452-3EF0-B4BC660AC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06EC9ED-B7F4-76F4-8F78-B37700B183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D06EED3-F839-714D-512A-1CC762A48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C31E-C07B-4BC4-B889-D244796111E1}" type="datetimeFigureOut">
              <a:rPr kumimoji="1" lang="ja-JP" altLang="en-US" smtClean="0"/>
              <a:t>2023/8/31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0E4341-54D1-9621-1618-E378DF5C9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4D0929-AA9E-719D-4287-CC5511FB2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E9EC-A7CE-426C-BA4D-1E039393C9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774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BB36B0-7BB2-5446-48E6-4DA40F687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463CA2-5EBE-A217-F38A-910E2C27E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6E3D3A-3939-ADA1-4F16-A07E2DAAA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C31E-C07B-4BC4-B889-D244796111E1}" type="datetimeFigureOut">
              <a:rPr kumimoji="1" lang="ja-JP" altLang="en-US" smtClean="0"/>
              <a:t>2023/8/31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152488-2F1A-C5A4-1E01-F9D6DE13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20292D-D3B7-5749-27DD-A5C0534DD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E9EC-A7CE-426C-BA4D-1E039393C9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0982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62B7FC-4770-47CC-AF57-58F2A7F27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7AAF37E-C6C0-FE3F-7B86-5230B2E92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34722A-0B9F-D593-4D81-46A49F489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C31E-C07B-4BC4-B889-D244796111E1}" type="datetimeFigureOut">
              <a:rPr kumimoji="1" lang="ja-JP" altLang="en-US" smtClean="0"/>
              <a:t>2023/8/31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50ACD2-94F2-50C9-F805-00EA19202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192053-3696-F9ED-1902-95528B492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E9EC-A7CE-426C-BA4D-1E039393C9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2071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85CEDF-0B29-F1E8-9A5C-B35981163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EE31225-2E1D-7C0E-1F91-0B2C2951CB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1B7D950-D7CC-5526-95C7-A890FA90B5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05AA92F-6C17-81C8-0C25-480B763C6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C31E-C07B-4BC4-B889-D244796111E1}" type="datetimeFigureOut">
              <a:rPr kumimoji="1" lang="ja-JP" altLang="en-US" smtClean="0"/>
              <a:t>2023/8/31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CFEECAA-7E06-06FF-4E63-A07E16A6B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FD6033E-D7AB-AD7D-10E2-049F39AF5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E9EC-A7CE-426C-BA4D-1E039393C9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0405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F3881F-F280-B1D9-58B0-411224981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161094-56E2-68CA-3070-056C03D81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DF8C647-D3EA-E4E4-5F56-AD54EDEAD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D3FE554-2662-1010-64D3-8217EC76D1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F48D773-A854-A52B-9859-A93DF34F4D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785DD33-B594-30D7-62BD-C98549105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C31E-C07B-4BC4-B889-D244796111E1}" type="datetimeFigureOut">
              <a:rPr kumimoji="1" lang="ja-JP" altLang="en-US" smtClean="0"/>
              <a:t>2023/8/31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3B8C858-646A-4C6D-6003-E784866A4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F0900E-DB04-216E-FF22-D2C7B68DB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E9EC-A7CE-426C-BA4D-1E039393C9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889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5DEF5E-3A14-BFC1-72C7-CB543204C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A964A7A-BD29-6AEF-324B-9A7393CB1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C31E-C07B-4BC4-B889-D244796111E1}" type="datetimeFigureOut">
              <a:rPr kumimoji="1" lang="ja-JP" altLang="en-US" smtClean="0"/>
              <a:t>2023/8/31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DE129D2-1C03-AD05-8A81-DD459F6D8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BFC0BE0-D2B5-F426-4AEC-593402D20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E9EC-A7CE-426C-BA4D-1E039393C9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413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C2863AB-3FA4-CC18-A59E-5D165E25B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C31E-C07B-4BC4-B889-D244796111E1}" type="datetimeFigureOut">
              <a:rPr kumimoji="1" lang="ja-JP" altLang="en-US" smtClean="0"/>
              <a:t>2023/8/31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0E15CF1-4963-22E3-FF3C-DBFD6D1FF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93176EC-B25F-F4BF-CDA2-46EB4CC30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E9EC-A7CE-426C-BA4D-1E039393C9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7684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D17FEE-11BA-BDF9-63B7-52D70931A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67C4FF-2BC8-B47A-9102-8EE781B03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D97231-2919-8C10-327B-E5C8F225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87D198-14C0-3E58-E854-3480DD446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C31E-C07B-4BC4-B889-D244796111E1}" type="datetimeFigureOut">
              <a:rPr kumimoji="1" lang="ja-JP" altLang="en-US" smtClean="0"/>
              <a:t>2023/8/31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06BA86D-1506-E6E4-0E96-DA2B47CAB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B2896F4-B6F3-D0C1-33A2-2F3161200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E9EC-A7CE-426C-BA4D-1E039393C9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807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65D1DD-05CE-0FC1-50EF-0AB35484E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C3B0D78-0AC3-06E4-CFD5-ECF115709F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52FB186-6576-5A98-6255-E92B891F6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8841B0F-1419-5041-93AF-F8759D9CF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C31E-C07B-4BC4-B889-D244796111E1}" type="datetimeFigureOut">
              <a:rPr kumimoji="1" lang="ja-JP" altLang="en-US" smtClean="0"/>
              <a:t>2023/8/31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AF6C6AB-4CE4-0EF3-F95C-7FDD67645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A3A602D-6D97-FE13-B011-8BCD72B85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E9EC-A7CE-426C-BA4D-1E039393C9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9988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2222C9-8229-2329-EEF4-FA3BD214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E215A6A-4DDA-9202-72AD-7027886714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113B39F-690A-5B13-8570-D448BB0AB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C31E-C07B-4BC4-B889-D244796111E1}" type="datetimeFigureOut">
              <a:rPr kumimoji="1" lang="ja-JP" altLang="en-US" smtClean="0"/>
              <a:t>2023/8/31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7A1684-2B44-107D-8F6A-535645609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81BDDE-1495-2E1A-C3AC-6C55BB5D0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E9EC-A7CE-426C-BA4D-1E039393C9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8364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C91D99B-1D98-41B0-318F-70E6362760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EDBAA2-792E-E810-E769-2D6E4F1537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EB89BCB-17E9-0820-04C8-CA5C98960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C31E-C07B-4BC4-B889-D244796111E1}" type="datetimeFigureOut">
              <a:rPr kumimoji="1" lang="ja-JP" altLang="en-US" smtClean="0"/>
              <a:t>2023/8/31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D339C82-63E4-07B4-47FF-075EB7883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F884AD-404D-9747-12C8-048C7232C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E9EC-A7CE-426C-BA4D-1E039393C9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6906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5DEEC2A-E03E-F1AD-BADC-0509D6630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BEDADDF-32D5-E948-9257-52EFC88E4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794723-0821-F9BD-595C-B9E34434CE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3C31E-C07B-4BC4-B889-D244796111E1}" type="datetimeFigureOut">
              <a:rPr kumimoji="1" lang="ja-JP" altLang="en-US" smtClean="0"/>
              <a:t>2023/8/31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85C0B5-8FC0-5BEA-1553-88DC298E0D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D3A336-D346-2BA8-A8FA-B8D4F763B5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9E9EC-A7CE-426C-BA4D-1E039393C9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458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hyperlink" Target="https://www.thewrap.com/oscar-predictions-2018-shape-of-water-get-out-three-billboards-dunkirk/" TargetMode="Externa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hyperlink" Target="https://www.indiewire.com/2017/12/the-greatest-showman-review-hugh-jackman-musical-1201906828/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hyperlink" Target="https://www.presspassla.com/music-crush-monday-rewrite-the-stars/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hyperlink" Target="https://www.presspassla.com/music-crush-monday-rewrite-the-stars/" TargetMode="Externa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hyperlink" Target="https://www.bing.com/videos/search?q=the+greatest+showman+this+is+me+youtube&amp;view=detail&amp;mid=0E2BA72BC5FA95A317250E2BA72BC5FA95A31725&amp;FORM=VIR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hyperlink" Target="https://www.youtube.com/watch?v=Lwo7IfCGDLk" TargetMode="Externa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hyperlink" Target="https://www.theedgesusu.co.uk/film/cinema/2017/12/28/review-the-greatest-showman/" TargetMode="Externa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 descr="ドレスを着た女性たち&#10;&#10;自動的に生成された説明">
            <a:extLst>
              <a:ext uri="{FF2B5EF4-FFF2-40B4-BE49-F238E27FC236}">
                <a16:creationId xmlns:a16="http://schemas.microsoft.com/office/drawing/2014/main" id="{2570D05C-C0F9-A3D7-44F1-32BB857453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23298" b="90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8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112524F-9740-F464-0760-98388A2145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altLang="ja-JP" sz="4800">
                <a:solidFill>
                  <a:schemeClr val="bg1"/>
                </a:solidFill>
                <a:ea typeface="游ゴシック Light"/>
              </a:rPr>
              <a:t>This Is Me</a:t>
            </a:r>
            <a:endParaRPr lang="ja-JP" altLang="en-US" sz="4800">
              <a:solidFill>
                <a:schemeClr val="bg1"/>
              </a:solidFill>
            </a:endParaRPr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オーディオ 9">
            <a:hlinkClick r:id="" action="ppaction://media"/>
            <a:extLst>
              <a:ext uri="{FF2B5EF4-FFF2-40B4-BE49-F238E27FC236}">
                <a16:creationId xmlns:a16="http://schemas.microsoft.com/office/drawing/2014/main" id="{9F549814-8E3C-78D1-97F8-ADF3EEEF51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7838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50"/>
    </mc:Choice>
    <mc:Fallback xmlns="">
      <p:transition spd="slow" advTm="66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 descr="人, 男, 衣類, ポーズ が含まれている画像&#10;&#10;自動的に生成された説明">
            <a:extLst>
              <a:ext uri="{FF2B5EF4-FFF2-40B4-BE49-F238E27FC236}">
                <a16:creationId xmlns:a16="http://schemas.microsoft.com/office/drawing/2014/main" id="{E7ABC993-0AE8-B4C5-790C-973CC6E2C3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b="8907"/>
          <a:stretch/>
        </p:blipFill>
        <p:spPr>
          <a:xfrm>
            <a:off x="20" y="-20310"/>
            <a:ext cx="1219198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0D8E4EF5-54EA-1151-C323-B96A53293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ja-JP">
                <a:solidFill>
                  <a:srgbClr val="FFFFFF"/>
                </a:solidFill>
                <a:ea typeface="游ゴシック Light"/>
              </a:rPr>
              <a:t>About movie</a:t>
            </a:r>
            <a:endParaRPr kumimoji="1" lang="ja-JP" altLang="en-US">
              <a:solidFill>
                <a:srgbClr val="FFFFFF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37050D7-A536-5991-63DE-FB6624A51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ja-JP">
                <a:solidFill>
                  <a:srgbClr val="FFFFFF"/>
                </a:solidFill>
                <a:ea typeface="游ゴシック"/>
              </a:rPr>
              <a:t>Genre…</a:t>
            </a:r>
            <a:r>
              <a:rPr lang="ja-JP" altLang="en-US">
                <a:solidFill>
                  <a:srgbClr val="FFFFFF"/>
                </a:solidFill>
                <a:ea typeface="游ゴシック"/>
              </a:rPr>
              <a:t> </a:t>
            </a:r>
            <a:r>
              <a:rPr lang="en-US" altLang="ja-JP">
                <a:solidFill>
                  <a:srgbClr val="FFFFFF"/>
                </a:solidFill>
                <a:ea typeface="游ゴシック"/>
              </a:rPr>
              <a:t>mu</a:t>
            </a:r>
            <a:r>
              <a:rPr lang="ja-JP" altLang="en-US">
                <a:solidFill>
                  <a:srgbClr val="FFFFFF"/>
                </a:solidFill>
                <a:ea typeface="游ゴシック"/>
              </a:rPr>
              <a:t>sical(1h45m)</a:t>
            </a:r>
            <a:endParaRPr lang="en-US" altLang="ja-JP">
              <a:solidFill>
                <a:srgbClr val="FFFFFF"/>
              </a:solidFill>
              <a:ea typeface="游ゴシック"/>
            </a:endParaRPr>
          </a:p>
          <a:p>
            <a:pPr marL="0" indent="0">
              <a:buNone/>
            </a:pPr>
            <a:endParaRPr lang="en-US" altLang="ja-JP">
              <a:solidFill>
                <a:srgbClr val="FFFFFF"/>
              </a:solidFill>
              <a:ea typeface="游ゴシック"/>
            </a:endParaRPr>
          </a:p>
          <a:p>
            <a:r>
              <a:rPr lang="en-US" altLang="ja-JP">
                <a:solidFill>
                  <a:srgbClr val="FFFFFF"/>
                </a:solidFill>
                <a:ea typeface="游ゴシック"/>
              </a:rPr>
              <a:t>Actors… Hugh Jackman, Zac Efron, Michelle Michaels, Zendaya</a:t>
            </a:r>
            <a:endParaRPr lang="ja-JP" altLang="en-US">
              <a:solidFill>
                <a:srgbClr val="FFFFFF"/>
              </a:solidFill>
              <a:ea typeface="游ゴシック"/>
            </a:endParaRPr>
          </a:p>
          <a:p>
            <a:endParaRPr lang="ja-JP" altLang="en-US">
              <a:solidFill>
                <a:srgbClr val="FFFFFF"/>
              </a:solidFill>
              <a:ea typeface="游ゴシック"/>
            </a:endParaRPr>
          </a:p>
        </p:txBody>
      </p:sp>
      <p:pic>
        <p:nvPicPr>
          <p:cNvPr id="8" name="オーディオ 7">
            <a:hlinkClick r:id="" action="ppaction://media"/>
            <a:extLst>
              <a:ext uri="{FF2B5EF4-FFF2-40B4-BE49-F238E27FC236}">
                <a16:creationId xmlns:a16="http://schemas.microsoft.com/office/drawing/2014/main" id="{160A9875-621D-55D6-5843-CD4ACD841C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974749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6368"/>
    </mc:Choice>
    <mc:Fallback xmlns="">
      <p:transition spd="slow" advTm="263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 descr="人, 男, 持つ, 立つ が含まれている画像&#10;&#10;自動的に生成された説明">
            <a:extLst>
              <a:ext uri="{FF2B5EF4-FFF2-40B4-BE49-F238E27FC236}">
                <a16:creationId xmlns:a16="http://schemas.microsoft.com/office/drawing/2014/main" id="{76E2D1D9-11CF-57F8-0681-3D2181F68C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666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D72121DF-B340-A4C5-E863-79F1AD6D2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ja-JP" dirty="0">
                <a:solidFill>
                  <a:srgbClr val="FFFFFF"/>
                </a:solidFill>
                <a:ea typeface="游ゴシック Light"/>
              </a:rPr>
              <a:t>What so</a:t>
            </a:r>
            <a:r>
              <a:rPr lang="ja-JP" altLang="en-US" dirty="0">
                <a:solidFill>
                  <a:srgbClr val="FFFFFF"/>
                </a:solidFill>
                <a:ea typeface="游ゴシック Light"/>
              </a:rPr>
              <a:t>ngs in the movie</a:t>
            </a:r>
            <a:r>
              <a:rPr lang="en-US" altLang="ja-JP" dirty="0">
                <a:solidFill>
                  <a:srgbClr val="FFFFFF"/>
                </a:solidFill>
                <a:ea typeface="游ゴシック Light"/>
              </a:rPr>
              <a:t>?</a:t>
            </a:r>
            <a:endParaRPr lang="ja-JP" altLang="en-US" dirty="0">
              <a:solidFill>
                <a:srgbClr val="FFFFFF"/>
              </a:solidFill>
              <a:ea typeface="游ゴシック Light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67B58C-DDC8-7A3E-BD94-5361ADD4A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The Greatest Show.              ・From Now On</a:t>
            </a:r>
          </a:p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A Million Dreams</a:t>
            </a:r>
          </a:p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Come Alive</a:t>
            </a:r>
          </a:p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The Other Side</a:t>
            </a:r>
          </a:p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Never Enough</a:t>
            </a:r>
          </a:p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This Is Me</a:t>
            </a:r>
          </a:p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Rewrite The Stars</a:t>
            </a:r>
          </a:p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Tightrope</a:t>
            </a:r>
          </a:p>
          <a:p>
            <a:endParaRPr lang="ja-JP" altLang="en-US">
              <a:solidFill>
                <a:srgbClr val="FFFFFF"/>
              </a:solidFill>
              <a:ea typeface="游ゴシック"/>
            </a:endParaRPr>
          </a:p>
          <a:p>
            <a:endParaRPr lang="ja-JP" altLang="en-US">
              <a:solidFill>
                <a:srgbClr val="FFFFFF"/>
              </a:solidFill>
              <a:ea typeface="游ゴシック"/>
            </a:endParaRPr>
          </a:p>
        </p:txBody>
      </p:sp>
      <p:pic>
        <p:nvPicPr>
          <p:cNvPr id="8" name="オーディオ 7">
            <a:hlinkClick r:id="" action="ppaction://media"/>
            <a:extLst>
              <a:ext uri="{FF2B5EF4-FFF2-40B4-BE49-F238E27FC236}">
                <a16:creationId xmlns:a16="http://schemas.microsoft.com/office/drawing/2014/main" id="{6DCFDB18-FD9D-C95F-31AE-138FDC159B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797051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3043"/>
    </mc:Choice>
    <mc:Fallback xmlns="">
      <p:transition spd="slow" advTm="130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人, 男, 持つ, 立つ が含まれている画像&#10;&#10;自動的に生成された説明">
            <a:extLst>
              <a:ext uri="{FF2B5EF4-FFF2-40B4-BE49-F238E27FC236}">
                <a16:creationId xmlns:a16="http://schemas.microsoft.com/office/drawing/2014/main" id="{76E2D1D9-11CF-57F8-0681-3D2181F68C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666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D72121DF-B340-A4C5-E863-79F1AD6D2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ja-JP" altLang="en-US">
                <a:solidFill>
                  <a:srgbClr val="FFFFFF"/>
                </a:solidFill>
                <a:ea typeface="游ゴシック Light"/>
              </a:rPr>
              <a:t>Songs in the movie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67B58C-DDC8-7A3E-BD94-5361ADD4A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The Greatest Show.              ・From Now On</a:t>
            </a:r>
          </a:p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A Million Dreams</a:t>
            </a:r>
          </a:p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Come Alive</a:t>
            </a:r>
          </a:p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The Other Side</a:t>
            </a:r>
          </a:p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Never Enough</a:t>
            </a:r>
          </a:p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This Is Me</a:t>
            </a:r>
          </a:p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Rewrite The Stars</a:t>
            </a:r>
          </a:p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Tightrope</a:t>
            </a:r>
          </a:p>
          <a:p>
            <a:endParaRPr lang="ja-JP" altLang="en-US">
              <a:solidFill>
                <a:srgbClr val="FFFFFF"/>
              </a:solidFill>
              <a:ea typeface="游ゴシック"/>
            </a:endParaRPr>
          </a:p>
          <a:p>
            <a:endParaRPr lang="ja-JP" altLang="en-US">
              <a:solidFill>
                <a:srgbClr val="FFFFFF"/>
              </a:solidFill>
              <a:ea typeface="游ゴシック"/>
            </a:endParaRPr>
          </a:p>
        </p:txBody>
      </p:sp>
      <p:pic>
        <p:nvPicPr>
          <p:cNvPr id="9" name="オーディオ 8">
            <a:hlinkClick r:id="" action="ppaction://media"/>
            <a:extLst>
              <a:ext uri="{FF2B5EF4-FFF2-40B4-BE49-F238E27FC236}">
                <a16:creationId xmlns:a16="http://schemas.microsoft.com/office/drawing/2014/main" id="{776D6A7D-F59D-FF0F-CC31-2B56AFBB6E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0620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58"/>
    </mc:Choice>
    <mc:Fallback xmlns="">
      <p:transition spd="slow" advTm="22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7D3BC5-6C43-D448-099B-FA09EE04C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ea typeface="游ゴシック Light"/>
              </a:rPr>
              <a:t>This Is Me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9ECAEE6-9E10-CEE2-40D9-768A2676A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hlinkClick r:id="rId4"/>
              </a:rPr>
              <a:t>The Greatest Showman - This Is Me Lyric Video - Bing video</a:t>
            </a:r>
            <a:endParaRPr kumimoji="1" lang="ja-JP" altLang="en-US"/>
          </a:p>
        </p:txBody>
      </p:sp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057A2728-E2E7-5FA6-B713-C8647177CF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905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29"/>
    </mc:Choice>
    <mc:Fallback xmlns="">
      <p:transition spd="slow" advTm="7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 descr="建物, テーブル, 座る, バス が含まれている画像&#10;&#10;自動的に生成された説明">
            <a:extLst>
              <a:ext uri="{FF2B5EF4-FFF2-40B4-BE49-F238E27FC236}">
                <a16:creationId xmlns:a16="http://schemas.microsoft.com/office/drawing/2014/main" id="{D761614B-DB88-6330-9E44-D981835ECA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71391A36-14A4-1272-E8A7-BE30B53B9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ja-JP">
                <a:solidFill>
                  <a:srgbClr val="FFFFFF"/>
                </a:solidFill>
              </a:rPr>
              <a:t>Gap feel</a:t>
            </a:r>
            <a:endParaRPr kumimoji="1" lang="ja-JP" altLang="en-US">
              <a:solidFill>
                <a:srgbClr val="FFFFFF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23761F-6F87-B91E-F1D3-741E7FF9F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kumimoji="1" lang="en-US" altLang="ja-JP">
                <a:solidFill>
                  <a:srgbClr val="FFFFFF"/>
                </a:solidFill>
              </a:rPr>
              <a:t>When the sharpest words wanna ______ me down</a:t>
            </a:r>
          </a:p>
          <a:p>
            <a:pPr marL="0" indent="0">
              <a:buNone/>
            </a:pPr>
            <a:endParaRPr kumimoji="1" lang="en-US" altLang="ja-JP">
              <a:solidFill>
                <a:srgbClr val="FFFFFF"/>
              </a:solidFill>
            </a:endParaRPr>
          </a:p>
          <a:p>
            <a:r>
              <a:rPr lang="en-US" altLang="ja-JP">
                <a:solidFill>
                  <a:srgbClr val="FFFFFF"/>
                </a:solidFill>
              </a:rPr>
              <a:t>I</a:t>
            </a:r>
            <a:r>
              <a:rPr lang="ja-JP" altLang="en-US">
                <a:solidFill>
                  <a:srgbClr val="FFFFFF"/>
                </a:solidFill>
              </a:rPr>
              <a:t>‘ｍ</a:t>
            </a:r>
            <a:r>
              <a:rPr lang="en-US" altLang="ja-JP">
                <a:solidFill>
                  <a:srgbClr val="FFFFFF"/>
                </a:solidFill>
              </a:rPr>
              <a:t>gonna send a _______, gonna drown them out</a:t>
            </a:r>
          </a:p>
          <a:p>
            <a:pPr marL="0" indent="0">
              <a:buNone/>
            </a:pPr>
            <a:endParaRPr lang="en-US" altLang="ja-JP">
              <a:solidFill>
                <a:srgbClr val="FFFFFF"/>
              </a:solidFill>
            </a:endParaRPr>
          </a:p>
          <a:p>
            <a:r>
              <a:rPr kumimoji="1" lang="en-US" altLang="ja-JP">
                <a:solidFill>
                  <a:srgbClr val="FFFFFF"/>
                </a:solidFill>
              </a:rPr>
              <a:t>I am </a:t>
            </a:r>
            <a:r>
              <a:rPr lang="en-US" altLang="ja-JP">
                <a:solidFill>
                  <a:srgbClr val="FFFFFF"/>
                </a:solidFill>
              </a:rPr>
              <a:t>______, I am bruised</a:t>
            </a:r>
          </a:p>
          <a:p>
            <a:pPr marL="0" indent="0">
              <a:buNone/>
            </a:pPr>
            <a:endParaRPr lang="en-US" altLang="ja-JP">
              <a:solidFill>
                <a:srgbClr val="FFFFFF"/>
              </a:solidFill>
            </a:endParaRPr>
          </a:p>
          <a:p>
            <a:r>
              <a:rPr kumimoji="1" lang="en-US" altLang="ja-JP">
                <a:solidFill>
                  <a:srgbClr val="FFFFFF"/>
                </a:solidFill>
              </a:rPr>
              <a:t>I am who I</a:t>
            </a:r>
            <a:r>
              <a:rPr lang="ja-JP" altLang="en-US">
                <a:solidFill>
                  <a:srgbClr val="FFFFFF"/>
                </a:solidFill>
              </a:rPr>
              <a:t>‘</a:t>
            </a:r>
            <a:r>
              <a:rPr lang="en-US" altLang="ja-JP">
                <a:solidFill>
                  <a:srgbClr val="FFFFFF"/>
                </a:solidFill>
              </a:rPr>
              <a:t>m</a:t>
            </a:r>
            <a:r>
              <a:rPr lang="ja-JP" altLang="en-US">
                <a:solidFill>
                  <a:srgbClr val="FFFFFF"/>
                </a:solidFill>
              </a:rPr>
              <a:t> </a:t>
            </a:r>
            <a:r>
              <a:rPr lang="en-US" altLang="ja-JP">
                <a:solidFill>
                  <a:srgbClr val="FFFFFF"/>
                </a:solidFill>
              </a:rPr>
              <a:t>meant</a:t>
            </a:r>
            <a:r>
              <a:rPr lang="ja-JP" altLang="en-US">
                <a:solidFill>
                  <a:srgbClr val="FFFFFF"/>
                </a:solidFill>
              </a:rPr>
              <a:t> </a:t>
            </a:r>
            <a:r>
              <a:rPr lang="en-US" altLang="ja-JP">
                <a:solidFill>
                  <a:srgbClr val="FFFFFF"/>
                </a:solidFill>
              </a:rPr>
              <a:t>to</a:t>
            </a:r>
            <a:r>
              <a:rPr lang="ja-JP" altLang="en-US">
                <a:solidFill>
                  <a:srgbClr val="FFFFFF"/>
                </a:solidFill>
              </a:rPr>
              <a:t> </a:t>
            </a:r>
            <a:r>
              <a:rPr lang="en-US" altLang="ja-JP">
                <a:solidFill>
                  <a:srgbClr val="FFFFFF"/>
                </a:solidFill>
              </a:rPr>
              <a:t>be, This is me</a:t>
            </a:r>
          </a:p>
        </p:txBody>
      </p:sp>
      <p:pic>
        <p:nvPicPr>
          <p:cNvPr id="8" name="オーディオ 7">
            <a:hlinkClick r:id="" action="ppaction://media"/>
            <a:extLst>
              <a:ext uri="{FF2B5EF4-FFF2-40B4-BE49-F238E27FC236}">
                <a16:creationId xmlns:a16="http://schemas.microsoft.com/office/drawing/2014/main" id="{352D63C2-C5F0-E187-3992-4363080AA6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753571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4160"/>
    </mc:Choice>
    <mc:Fallback xmlns="">
      <p:transition spd="slow" advTm="241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42864B8-FB16-1AF7-8483-7330BFD72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ja-JP" altLang="en-US" sz="5400">
                <a:ea typeface="游ゴシック Light"/>
              </a:rPr>
              <a:t>Quiz</a:t>
            </a:r>
            <a:endParaRPr kumimoji="1" lang="ja-JP" altLang="en-US" sz="5400"/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コンテンツ プレースホルダー 2">
            <a:extLst>
              <a:ext uri="{FF2B5EF4-FFF2-40B4-BE49-F238E27FC236}">
                <a16:creationId xmlns:a16="http://schemas.microsoft.com/office/drawing/2014/main" id="{C0765A60-40AB-A5EE-3E7D-90B9AFF66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ja-JP" sz="2200">
                <a:latin typeface="Helvetica Neue"/>
              </a:rPr>
              <a:t>1. What was the woman (Letty) who sang the song being bullied for?</a:t>
            </a:r>
            <a:endParaRPr lang="ja-JP" altLang="en-US" sz="2200"/>
          </a:p>
          <a:p>
            <a:r>
              <a:rPr lang="ja-JP" sz="2200">
                <a:latin typeface="Helvetica Neue"/>
                <a:ea typeface="游ゴシック"/>
              </a:rPr>
              <a:t>1. thick beard 2. obesity 3. face like a man 4. relig</a:t>
            </a:r>
            <a:r>
              <a:rPr lang="en-US" altLang="ja-JP" sz="2200">
                <a:latin typeface="Helvetica Neue"/>
                <a:ea typeface="游ゴシック"/>
              </a:rPr>
              <a:t>ion</a:t>
            </a:r>
            <a:endParaRPr lang="ja-JP" altLang="en-US" sz="2200">
              <a:latin typeface="游ゴシック"/>
              <a:ea typeface="游ゴシック"/>
            </a:endParaRPr>
          </a:p>
          <a:p>
            <a:pPr marL="0" indent="0">
              <a:buNone/>
            </a:pPr>
            <a:br>
              <a:rPr lang="en-US" altLang="ja-JP" sz="2200"/>
            </a:br>
            <a:endParaRPr lang="en-US" altLang="ja-JP" sz="2200">
              <a:ea typeface="游ゴシック"/>
            </a:endParaRPr>
          </a:p>
          <a:p>
            <a:endParaRPr lang="ja-JP" altLang="en-US" sz="2200">
              <a:ea typeface="游ゴシック"/>
            </a:endParaRPr>
          </a:p>
        </p:txBody>
      </p:sp>
      <p:pic>
        <p:nvPicPr>
          <p:cNvPr id="31" name="Picture 4">
            <a:extLst>
              <a:ext uri="{FF2B5EF4-FFF2-40B4-BE49-F238E27FC236}">
                <a16:creationId xmlns:a16="http://schemas.microsoft.com/office/drawing/2014/main" id="{46A1B208-4AA8-35E3-C0F7-5F755C2159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135" r="22971" b="625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77286638-625D-949F-170A-BEFE22B8AA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8719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52"/>
    </mc:Choice>
    <mc:Fallback xmlns="">
      <p:transition spd="slow" advTm="357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ntique cash register keys">
            <a:extLst>
              <a:ext uri="{FF2B5EF4-FFF2-40B4-BE49-F238E27FC236}">
                <a16:creationId xmlns:a16="http://schemas.microsoft.com/office/drawing/2014/main" id="{F967A221-AFB4-2718-9A12-1AA017ACDC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3" r="4463" b="-5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D0C1D2C-C3D7-CF65-A8CA-78E0694C8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ja-JP" altLang="en-US" sz="4000">
                <a:ea typeface="游ゴシック Light"/>
              </a:rPr>
              <a:t>Quiz</a:t>
            </a:r>
            <a:endParaRPr kumimoji="1" lang="ja-JP" altLang="en-US" sz="4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AD2FAE7-73A8-D567-AEB8-4900FEC40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ja-JP" sz="1700">
                <a:latin typeface="Helvetica Neue"/>
              </a:rPr>
              <a:t>2. After being fired from his job and failing in the museum business, Burnham made a temporary success in show business on the advice of a certain person. Who's that?</a:t>
            </a:r>
          </a:p>
          <a:p>
            <a:r>
              <a:rPr lang="ja-JP" sz="1700">
                <a:latin typeface="Helvetica Neue"/>
              </a:rPr>
              <a:t>1. daughter 2. wife 3. cousin 4. son</a:t>
            </a:r>
          </a:p>
          <a:p>
            <a:pPr marL="0" indent="0">
              <a:buNone/>
            </a:pPr>
            <a:br>
              <a:rPr lang="en-US" altLang="ja-JP" sz="1700">
                <a:latin typeface="Arial"/>
                <a:cs typeface="Arial"/>
              </a:rPr>
            </a:br>
            <a:endParaRPr lang="en-US" altLang="ja-JP" sz="1700">
              <a:latin typeface="Arial"/>
              <a:cs typeface="Arial"/>
            </a:endParaRPr>
          </a:p>
          <a:p>
            <a:pPr marL="0" indent="0">
              <a:buNone/>
            </a:pPr>
            <a:endParaRPr lang="ja-JP" sz="1700">
              <a:latin typeface="Helvetica Neue"/>
              <a:ea typeface="游ゴシック"/>
            </a:endParaRPr>
          </a:p>
          <a:p>
            <a:pPr marL="0" indent="0">
              <a:buNone/>
            </a:pPr>
            <a:br>
              <a:rPr lang="en-US" altLang="ja-JP" sz="1700">
                <a:latin typeface="Arial"/>
                <a:cs typeface="Arial"/>
              </a:rPr>
            </a:br>
            <a:endParaRPr lang="en-US" altLang="ja-JP" sz="1700">
              <a:latin typeface="Arial"/>
              <a:cs typeface="Arial"/>
            </a:endParaRPr>
          </a:p>
          <a:p>
            <a:endParaRPr lang="ja-JP" altLang="en-US" sz="1700">
              <a:ea typeface="游ゴシック"/>
            </a:endParaRPr>
          </a:p>
        </p:txBody>
      </p:sp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C20BB040-12FC-83B0-0552-B30DFEC9BA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4365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59"/>
    </mc:Choice>
    <mc:Fallback xmlns="">
      <p:transition spd="slow" advTm="369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DD693B4-48DE-3805-1153-F15BC1A4A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ja-JP" sz="5400"/>
              <a:t>Quiz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535212B-263C-0000-6AD1-E9B10B6E7D57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1400" dirty="0"/>
              <a:t>3. the song has a strong meaning to change this appearance that has been bullied so far.</a:t>
            </a:r>
            <a:r>
              <a:rPr lang="ja-JP" altLang="en-US" sz="1400" dirty="0"/>
              <a:t>　⭕️ </a:t>
            </a:r>
            <a:r>
              <a:rPr lang="en-US" altLang="ja-JP" sz="1400" dirty="0"/>
              <a:t>or ❌?​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1400" dirty="0"/>
              <a:t>❌​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1400" dirty="0"/>
              <a:t>It has a strong meaning that I will be able to live my life with dignity and say, "This is me."​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altLang="ja-JP" sz="1400" dirty="0"/>
          </a:p>
        </p:txBody>
      </p:sp>
      <p:pic>
        <p:nvPicPr>
          <p:cNvPr id="6" name="Picture 5" descr="Camera lens">
            <a:extLst>
              <a:ext uri="{FF2B5EF4-FFF2-40B4-BE49-F238E27FC236}">
                <a16:creationId xmlns:a16="http://schemas.microsoft.com/office/drawing/2014/main" id="{0F64F091-CBD1-310A-E467-E191DE2309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49" r="29096" b="-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8" name="オーディオ 7">
            <a:hlinkClick r:id="" action="ppaction://media"/>
            <a:extLst>
              <a:ext uri="{FF2B5EF4-FFF2-40B4-BE49-F238E27FC236}">
                <a16:creationId xmlns:a16="http://schemas.microsoft.com/office/drawing/2014/main" id="{B050169E-17D4-D424-1DAE-6CBEEC327D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6275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764"/>
    </mc:Choice>
    <mc:Fallback xmlns="">
      <p:transition spd="slow" advTm="517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図 14" descr="人, 男, 衣類, 持つ が含まれている画像&#10;&#10;自動的に生成された説明">
            <a:extLst>
              <a:ext uri="{FF2B5EF4-FFF2-40B4-BE49-F238E27FC236}">
                <a16:creationId xmlns:a16="http://schemas.microsoft.com/office/drawing/2014/main" id="{C2D777FB-24E1-B7AC-F103-33DB4A3DF1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D3B0060A-9378-146E-C378-75ACEEF18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ja-JP">
                <a:solidFill>
                  <a:srgbClr val="FFFFFF"/>
                </a:solidFill>
              </a:rPr>
              <a:t>What message in this</a:t>
            </a:r>
            <a:r>
              <a:rPr lang="ja-JP" altLang="en-US">
                <a:solidFill>
                  <a:srgbClr val="FFFFFF"/>
                </a:solidFill>
              </a:rPr>
              <a:t> </a:t>
            </a:r>
            <a:r>
              <a:rPr lang="en-US" altLang="ja-JP">
                <a:solidFill>
                  <a:srgbClr val="FFFFFF"/>
                </a:solidFill>
              </a:rPr>
              <a:t>song ?</a:t>
            </a:r>
            <a:endParaRPr kumimoji="1" lang="ja-JP" altLang="en-US">
              <a:solidFill>
                <a:srgbClr val="FFFFFF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4241CA-C8FB-45C8-F69F-00BBC7E6D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dirty="0">
                <a:solidFill>
                  <a:srgbClr val="FFFFFF"/>
                </a:solidFill>
              </a:rPr>
              <a:t>Main</a:t>
            </a:r>
            <a:r>
              <a:rPr lang="en-US" altLang="ja-JP" dirty="0">
                <a:solidFill>
                  <a:srgbClr val="FFFFFF"/>
                </a:solidFill>
              </a:rPr>
              <a:t> massage :</a:t>
            </a:r>
          </a:p>
          <a:p>
            <a:pPr marL="0" indent="0">
              <a:buNone/>
            </a:pPr>
            <a:r>
              <a:rPr lang="en-US" altLang="ja-JP" sz="5400" dirty="0">
                <a:solidFill>
                  <a:srgbClr val="FF0000"/>
                </a:solidFill>
              </a:rPr>
              <a:t>Have confidence in yourself!</a:t>
            </a:r>
            <a:endParaRPr kumimoji="1" lang="ja-JP" altLang="en-US" sz="5400" dirty="0">
              <a:solidFill>
                <a:srgbClr val="FF0000"/>
              </a:solidFill>
            </a:endParaRPr>
          </a:p>
        </p:txBody>
      </p:sp>
      <p:pic>
        <p:nvPicPr>
          <p:cNvPr id="17" name="オーディオ 16">
            <a:hlinkClick r:id="" action="ppaction://media"/>
            <a:extLst>
              <a:ext uri="{FF2B5EF4-FFF2-40B4-BE49-F238E27FC236}">
                <a16:creationId xmlns:a16="http://schemas.microsoft.com/office/drawing/2014/main" id="{E157ABC0-0F35-43D6-47D8-9D817EFD0D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97120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55269"/>
    </mc:Choice>
    <mc:Fallback xmlns="">
      <p:transition spd="slow" advTm="552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</Words>
  <Application>Microsoft Office PowerPoint</Application>
  <PresentationFormat>ワイド画面</PresentationFormat>
  <Paragraphs>50</Paragraphs>
  <Slides>10</Slides>
  <Notes>0</Notes>
  <HiddenSlides>0</HiddenSlides>
  <MMClips>10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1" baseType="lpstr">
      <vt:lpstr>Office テーマ</vt:lpstr>
      <vt:lpstr>This Is Me</vt:lpstr>
      <vt:lpstr>About movie</vt:lpstr>
      <vt:lpstr>What songs in the movie?</vt:lpstr>
      <vt:lpstr>Songs in the movie</vt:lpstr>
      <vt:lpstr>This Is Me</vt:lpstr>
      <vt:lpstr>Gap feel</vt:lpstr>
      <vt:lpstr>Quiz</vt:lpstr>
      <vt:lpstr>Quiz</vt:lpstr>
      <vt:lpstr>Quiz</vt:lpstr>
      <vt:lpstr>What message in this song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美海 山本</dc:creator>
  <cp:lastModifiedBy>美海 山本</cp:lastModifiedBy>
  <cp:revision>2</cp:revision>
  <dcterms:created xsi:type="dcterms:W3CDTF">2023-08-31T05:06:24Z</dcterms:created>
  <dcterms:modified xsi:type="dcterms:W3CDTF">2023-08-31T07:11:31Z</dcterms:modified>
</cp:coreProperties>
</file>