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DEED08-B70D-4216-BEBF-291D4181549B}" v="53" dt="2023-03-10T07:40:41.0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木内 宇海" userId="54a998a84d6a91ba" providerId="LiveId" clId="{17DEED08-B70D-4216-BEBF-291D4181549B}"/>
    <pc:docChg chg="undo custSel addSld modSld">
      <pc:chgData name="木内 宇海" userId="54a998a84d6a91ba" providerId="LiveId" clId="{17DEED08-B70D-4216-BEBF-291D4181549B}" dt="2023-03-10T07:40:51.284" v="351" actId="1076"/>
      <pc:docMkLst>
        <pc:docMk/>
      </pc:docMkLst>
      <pc:sldChg chg="addSp delSp modSp mod modTransition modAnim">
        <pc:chgData name="木内 宇海" userId="54a998a84d6a91ba" providerId="LiveId" clId="{17DEED08-B70D-4216-BEBF-291D4181549B}" dt="2023-03-10T07:29:53.269" v="293"/>
        <pc:sldMkLst>
          <pc:docMk/>
          <pc:sldMk cId="2332796500" sldId="256"/>
        </pc:sldMkLst>
        <pc:picChg chg="add del mod">
          <ac:chgData name="木内 宇海" userId="54a998a84d6a91ba" providerId="LiveId" clId="{17DEED08-B70D-4216-BEBF-291D4181549B}" dt="2023-03-10T07:28:58.982" v="292"/>
          <ac:picMkLst>
            <pc:docMk/>
            <pc:sldMk cId="2332796500" sldId="256"/>
            <ac:picMk id="11" creationId="{000CB354-B9F4-CDF8-237A-8D4BAB2C54DD}"/>
          </ac:picMkLst>
        </pc:picChg>
        <pc:picChg chg="add del mod ord">
          <ac:chgData name="木内 宇海" userId="54a998a84d6a91ba" providerId="LiveId" clId="{17DEED08-B70D-4216-BEBF-291D4181549B}" dt="2023-03-10T07:29:53.269" v="293"/>
          <ac:picMkLst>
            <pc:docMk/>
            <pc:sldMk cId="2332796500" sldId="256"/>
            <ac:picMk id="18" creationId="{B6666268-B6E7-EF0A-FD64-6E308C10B665}"/>
          </ac:picMkLst>
        </pc:picChg>
        <pc:picChg chg="add mod">
          <ac:chgData name="木内 宇海" userId="54a998a84d6a91ba" providerId="LiveId" clId="{17DEED08-B70D-4216-BEBF-291D4181549B}" dt="2023-03-10T07:29:53.269" v="293"/>
          <ac:picMkLst>
            <pc:docMk/>
            <pc:sldMk cId="2332796500" sldId="256"/>
            <ac:picMk id="19" creationId="{BA0E58A8-2601-F815-F159-139890C8805E}"/>
          </ac:picMkLst>
        </pc:picChg>
      </pc:sldChg>
      <pc:sldChg chg="addSp delSp modSp mod modTransition modAnim">
        <pc:chgData name="木内 宇海" userId="54a998a84d6a91ba" providerId="LiveId" clId="{17DEED08-B70D-4216-BEBF-291D4181549B}" dt="2023-03-10T07:34:11.930" v="295" actId="1076"/>
        <pc:sldMkLst>
          <pc:docMk/>
          <pc:sldMk cId="1400587894" sldId="257"/>
        </pc:sldMkLst>
        <pc:picChg chg="add del mod">
          <ac:chgData name="木内 宇海" userId="54a998a84d6a91ba" providerId="LiveId" clId="{17DEED08-B70D-4216-BEBF-291D4181549B}" dt="2023-03-10T07:24:44.473" v="289"/>
          <ac:picMkLst>
            <pc:docMk/>
            <pc:sldMk cId="1400587894" sldId="257"/>
            <ac:picMk id="13" creationId="{33E7018E-504A-EFA2-7BBC-43EE1E8F69FE}"/>
          </ac:picMkLst>
        </pc:picChg>
        <pc:picChg chg="add del mod ord">
          <ac:chgData name="木内 宇海" userId="54a998a84d6a91ba" providerId="LiveId" clId="{17DEED08-B70D-4216-BEBF-291D4181549B}" dt="2023-03-10T07:32:03.378" v="294" actId="478"/>
          <ac:picMkLst>
            <pc:docMk/>
            <pc:sldMk cId="1400587894" sldId="257"/>
            <ac:picMk id="16" creationId="{5C63B8DC-810E-3CB0-F27E-317DD2840BC8}"/>
          </ac:picMkLst>
        </pc:picChg>
        <pc:picChg chg="mod">
          <ac:chgData name="木内 宇海" userId="54a998a84d6a91ba" providerId="LiveId" clId="{17DEED08-B70D-4216-BEBF-291D4181549B}" dt="2023-03-10T07:34:11.930" v="295" actId="1076"/>
          <ac:picMkLst>
            <pc:docMk/>
            <pc:sldMk cId="1400587894" sldId="257"/>
            <ac:picMk id="17" creationId="{7CAB7C67-8272-2E0A-BEB3-595AAEF4EB54}"/>
          </ac:picMkLst>
        </pc:picChg>
      </pc:sldChg>
      <pc:sldChg chg="delSp modSp mod modTransition">
        <pc:chgData name="木内 宇海" userId="54a998a84d6a91ba" providerId="LiveId" clId="{17DEED08-B70D-4216-BEBF-291D4181549B}" dt="2023-03-10T07:37:52.614" v="297" actId="1076"/>
        <pc:sldMkLst>
          <pc:docMk/>
          <pc:sldMk cId="3806532480" sldId="259"/>
        </pc:sldMkLst>
        <pc:spChg chg="mod">
          <ac:chgData name="木内 宇海" userId="54a998a84d6a91ba" providerId="LiveId" clId="{17DEED08-B70D-4216-BEBF-291D4181549B}" dt="2023-03-10T06:40:38.660" v="7" actId="20577"/>
          <ac:spMkLst>
            <pc:docMk/>
            <pc:sldMk cId="3806532480" sldId="259"/>
            <ac:spMk id="2" creationId="{365E8287-C811-6897-C32D-0130E8BE683E}"/>
          </ac:spMkLst>
        </pc:spChg>
        <pc:spChg chg="del">
          <ac:chgData name="木内 宇海" userId="54a998a84d6a91ba" providerId="LiveId" clId="{17DEED08-B70D-4216-BEBF-291D4181549B}" dt="2023-03-10T06:10:32.330" v="1"/>
          <ac:spMkLst>
            <pc:docMk/>
            <pc:sldMk cId="3806532480" sldId="259"/>
            <ac:spMk id="12" creationId="{BC5A7ABE-C025-1E4A-3CD2-19A2E342A2DC}"/>
          </ac:spMkLst>
        </pc:spChg>
        <pc:spChg chg="del">
          <ac:chgData name="木内 宇海" userId="54a998a84d6a91ba" providerId="LiveId" clId="{17DEED08-B70D-4216-BEBF-291D4181549B}" dt="2023-03-10T06:10:32.346" v="3"/>
          <ac:spMkLst>
            <pc:docMk/>
            <pc:sldMk cId="3806532480" sldId="259"/>
            <ac:spMk id="14" creationId="{FC54A603-FB8F-4AAF-C61D-8E8AFBD626AC}"/>
          </ac:spMkLst>
        </pc:spChg>
        <pc:picChg chg="mod">
          <ac:chgData name="木内 宇海" userId="54a998a84d6a91ba" providerId="LiveId" clId="{17DEED08-B70D-4216-BEBF-291D4181549B}" dt="2023-03-10T07:37:52.614" v="297" actId="1076"/>
          <ac:picMkLst>
            <pc:docMk/>
            <pc:sldMk cId="3806532480" sldId="259"/>
            <ac:picMk id="19" creationId="{C8F3D5C7-1F7E-31B3-32F0-AD2FCF75256B}"/>
          </ac:picMkLst>
        </pc:picChg>
      </pc:sldChg>
      <pc:sldChg chg="modSp mod modTransition">
        <pc:chgData name="木内 宇海" userId="54a998a84d6a91ba" providerId="LiveId" clId="{17DEED08-B70D-4216-BEBF-291D4181549B}" dt="2023-03-10T07:35:24.247" v="296" actId="1076"/>
        <pc:sldMkLst>
          <pc:docMk/>
          <pc:sldMk cId="2261952190" sldId="260"/>
        </pc:sldMkLst>
        <pc:picChg chg="mod">
          <ac:chgData name="木内 宇海" userId="54a998a84d6a91ba" providerId="LiveId" clId="{17DEED08-B70D-4216-BEBF-291D4181549B}" dt="2023-03-10T07:35:24.247" v="296" actId="1076"/>
          <ac:picMkLst>
            <pc:docMk/>
            <pc:sldMk cId="2261952190" sldId="260"/>
            <ac:picMk id="12" creationId="{9A11B556-731A-F7B7-69D9-9BA4AE8B3762}"/>
          </ac:picMkLst>
        </pc:picChg>
      </pc:sldChg>
      <pc:sldChg chg="addSp delSp modSp new mod modTransition modAnim">
        <pc:chgData name="木内 宇海" userId="54a998a84d6a91ba" providerId="LiveId" clId="{17DEED08-B70D-4216-BEBF-291D4181549B}" dt="2023-03-10T07:38:35.688" v="299" actId="1076"/>
        <pc:sldMkLst>
          <pc:docMk/>
          <pc:sldMk cId="2735240708" sldId="261"/>
        </pc:sldMkLst>
        <pc:spChg chg="mod">
          <ac:chgData name="木内 宇海" userId="54a998a84d6a91ba" providerId="LiveId" clId="{17DEED08-B70D-4216-BEBF-291D4181549B}" dt="2023-03-10T06:56:44.854" v="34" actId="1076"/>
          <ac:spMkLst>
            <pc:docMk/>
            <pc:sldMk cId="2735240708" sldId="261"/>
            <ac:spMk id="2" creationId="{014698A8-3DA2-BF61-C5B7-D52249682EC6}"/>
          </ac:spMkLst>
        </pc:spChg>
        <pc:spChg chg="del mod">
          <ac:chgData name="木内 宇海" userId="54a998a84d6a91ba" providerId="LiveId" clId="{17DEED08-B70D-4216-BEBF-291D4181549B}" dt="2023-03-10T06:54:59.406" v="23" actId="478"/>
          <ac:spMkLst>
            <pc:docMk/>
            <pc:sldMk cId="2735240708" sldId="261"/>
            <ac:spMk id="3" creationId="{F00ADAC7-DFBE-240A-0F5C-103E30778FF1}"/>
          </ac:spMkLst>
        </pc:spChg>
        <pc:spChg chg="add mod">
          <ac:chgData name="木内 宇海" userId="54a998a84d6a91ba" providerId="LiveId" clId="{17DEED08-B70D-4216-BEBF-291D4181549B}" dt="2023-03-10T06:59:30.686" v="56" actId="1076"/>
          <ac:spMkLst>
            <pc:docMk/>
            <pc:sldMk cId="2735240708" sldId="261"/>
            <ac:spMk id="4" creationId="{0115BF32-F6F4-9A9B-2FC1-7C28C6804134}"/>
          </ac:spMkLst>
        </pc:spChg>
        <pc:picChg chg="mod">
          <ac:chgData name="木内 宇海" userId="54a998a84d6a91ba" providerId="LiveId" clId="{17DEED08-B70D-4216-BEBF-291D4181549B}" dt="2023-03-10T07:38:35.688" v="299" actId="1076"/>
          <ac:picMkLst>
            <pc:docMk/>
            <pc:sldMk cId="2735240708" sldId="261"/>
            <ac:picMk id="7" creationId="{F2204616-1CBB-D45E-FD23-6F5EA504EA05}"/>
          </ac:picMkLst>
        </pc:picChg>
      </pc:sldChg>
      <pc:sldChg chg="addSp modSp new mod modTransition modAnim">
        <pc:chgData name="木内 宇海" userId="54a998a84d6a91ba" providerId="LiveId" clId="{17DEED08-B70D-4216-BEBF-291D4181549B}" dt="2023-03-10T07:39:00.297" v="300" actId="1076"/>
        <pc:sldMkLst>
          <pc:docMk/>
          <pc:sldMk cId="3752934672" sldId="262"/>
        </pc:sldMkLst>
        <pc:spChg chg="mod">
          <ac:chgData name="木内 宇海" userId="54a998a84d6a91ba" providerId="LiveId" clId="{17DEED08-B70D-4216-BEBF-291D4181549B}" dt="2023-03-10T07:01:04.673" v="59" actId="2711"/>
          <ac:spMkLst>
            <pc:docMk/>
            <pc:sldMk cId="3752934672" sldId="262"/>
            <ac:spMk id="2" creationId="{5E78D927-F772-1681-5E75-1F437116E6C9}"/>
          </ac:spMkLst>
        </pc:spChg>
        <pc:spChg chg="mod">
          <ac:chgData name="木内 宇海" userId="54a998a84d6a91ba" providerId="LiveId" clId="{17DEED08-B70D-4216-BEBF-291D4181549B}" dt="2023-03-10T07:20:01.842" v="256" actId="1076"/>
          <ac:spMkLst>
            <pc:docMk/>
            <pc:sldMk cId="3752934672" sldId="262"/>
            <ac:spMk id="3" creationId="{E7D2252C-E765-1430-1761-853AED14918F}"/>
          </ac:spMkLst>
        </pc:spChg>
        <pc:spChg chg="add mod">
          <ac:chgData name="木内 宇海" userId="54a998a84d6a91ba" providerId="LiveId" clId="{17DEED08-B70D-4216-BEBF-291D4181549B}" dt="2023-03-10T07:18:45.236" v="251" actId="20577"/>
          <ac:spMkLst>
            <pc:docMk/>
            <pc:sldMk cId="3752934672" sldId="262"/>
            <ac:spMk id="4" creationId="{0C27B010-64E4-72A5-A7DE-19A9699BFE18}"/>
          </ac:spMkLst>
        </pc:spChg>
        <pc:spChg chg="add mod">
          <ac:chgData name="木内 宇海" userId="54a998a84d6a91ba" providerId="LiveId" clId="{17DEED08-B70D-4216-BEBF-291D4181549B}" dt="2023-03-10T07:20:25.304" v="261" actId="1076"/>
          <ac:spMkLst>
            <pc:docMk/>
            <pc:sldMk cId="3752934672" sldId="262"/>
            <ac:spMk id="5" creationId="{D8F5927A-E77D-CC69-59E6-047DF801579A}"/>
          </ac:spMkLst>
        </pc:spChg>
        <pc:spChg chg="add mod">
          <ac:chgData name="木内 宇海" userId="54a998a84d6a91ba" providerId="LiveId" clId="{17DEED08-B70D-4216-BEBF-291D4181549B}" dt="2023-03-10T07:17:09.724" v="235" actId="1076"/>
          <ac:spMkLst>
            <pc:docMk/>
            <pc:sldMk cId="3752934672" sldId="262"/>
            <ac:spMk id="6" creationId="{62789B7E-A30D-DF7E-945D-2AE07BAAC61A}"/>
          </ac:spMkLst>
        </pc:spChg>
        <pc:spChg chg="add mod">
          <ac:chgData name="木内 宇海" userId="54a998a84d6a91ba" providerId="LiveId" clId="{17DEED08-B70D-4216-BEBF-291D4181549B}" dt="2023-03-10T07:20:21.701" v="260" actId="1076"/>
          <ac:spMkLst>
            <pc:docMk/>
            <pc:sldMk cId="3752934672" sldId="262"/>
            <ac:spMk id="7" creationId="{86DE8796-CC36-B946-3E61-742839F4723D}"/>
          </ac:spMkLst>
        </pc:spChg>
        <pc:spChg chg="add mod">
          <ac:chgData name="木内 宇海" userId="54a998a84d6a91ba" providerId="LiveId" clId="{17DEED08-B70D-4216-BEBF-291D4181549B}" dt="2023-03-10T07:20:14.920" v="259" actId="1076"/>
          <ac:spMkLst>
            <pc:docMk/>
            <pc:sldMk cId="3752934672" sldId="262"/>
            <ac:spMk id="8" creationId="{D58DCA96-E747-E3DE-AD06-9BAD795AF77E}"/>
          </ac:spMkLst>
        </pc:spChg>
        <pc:spChg chg="add mod">
          <ac:chgData name="木内 宇海" userId="54a998a84d6a91ba" providerId="LiveId" clId="{17DEED08-B70D-4216-BEBF-291D4181549B}" dt="2023-03-10T07:20:11.144" v="258" actId="1076"/>
          <ac:spMkLst>
            <pc:docMk/>
            <pc:sldMk cId="3752934672" sldId="262"/>
            <ac:spMk id="9" creationId="{E0FA699E-BD9B-EEE1-E22D-61F2F723545E}"/>
          </ac:spMkLst>
        </pc:spChg>
        <pc:spChg chg="add mod">
          <ac:chgData name="木内 宇海" userId="54a998a84d6a91ba" providerId="LiveId" clId="{17DEED08-B70D-4216-BEBF-291D4181549B}" dt="2023-03-10T07:20:06.295" v="257" actId="1076"/>
          <ac:spMkLst>
            <pc:docMk/>
            <pc:sldMk cId="3752934672" sldId="262"/>
            <ac:spMk id="10" creationId="{C460D13A-D081-45AC-9652-AA25780E5A14}"/>
          </ac:spMkLst>
        </pc:spChg>
        <pc:spChg chg="add mod">
          <ac:chgData name="木内 宇海" userId="54a998a84d6a91ba" providerId="LiveId" clId="{17DEED08-B70D-4216-BEBF-291D4181549B}" dt="2023-03-10T07:17:46.129" v="242" actId="1076"/>
          <ac:spMkLst>
            <pc:docMk/>
            <pc:sldMk cId="3752934672" sldId="262"/>
            <ac:spMk id="11" creationId="{67DF092B-3F29-CF5D-111B-F529792FDFA2}"/>
          </ac:spMkLst>
        </pc:spChg>
        <pc:spChg chg="add mod">
          <ac:chgData name="木内 宇海" userId="54a998a84d6a91ba" providerId="LiveId" clId="{17DEED08-B70D-4216-BEBF-291D4181549B}" dt="2023-03-10T07:20:55.731" v="267" actId="1076"/>
          <ac:spMkLst>
            <pc:docMk/>
            <pc:sldMk cId="3752934672" sldId="262"/>
            <ac:spMk id="12" creationId="{E48DC7BD-4194-873C-E302-DA264C18C15D}"/>
          </ac:spMkLst>
        </pc:spChg>
        <pc:spChg chg="add mod">
          <ac:chgData name="木内 宇海" userId="54a998a84d6a91ba" providerId="LiveId" clId="{17DEED08-B70D-4216-BEBF-291D4181549B}" dt="2023-03-10T07:20:53.143" v="266" actId="1076"/>
          <ac:spMkLst>
            <pc:docMk/>
            <pc:sldMk cId="3752934672" sldId="262"/>
            <ac:spMk id="13" creationId="{FC620AE8-FC9E-7F2D-7B87-9BCFD1D401B4}"/>
          </ac:spMkLst>
        </pc:spChg>
        <pc:spChg chg="add mod">
          <ac:chgData name="木内 宇海" userId="54a998a84d6a91ba" providerId="LiveId" clId="{17DEED08-B70D-4216-BEBF-291D4181549B}" dt="2023-03-10T07:20:50.175" v="265" actId="1076"/>
          <ac:spMkLst>
            <pc:docMk/>
            <pc:sldMk cId="3752934672" sldId="262"/>
            <ac:spMk id="14" creationId="{FBC1D112-3168-AE8B-7349-E3CA38821D7A}"/>
          </ac:spMkLst>
        </pc:spChg>
        <pc:spChg chg="add mod">
          <ac:chgData name="木内 宇海" userId="54a998a84d6a91ba" providerId="LiveId" clId="{17DEED08-B70D-4216-BEBF-291D4181549B}" dt="2023-03-10T07:20:37.504" v="263" actId="1076"/>
          <ac:spMkLst>
            <pc:docMk/>
            <pc:sldMk cId="3752934672" sldId="262"/>
            <ac:spMk id="15" creationId="{27817E7B-0508-0A03-D330-24CECA736213}"/>
          </ac:spMkLst>
        </pc:spChg>
        <pc:spChg chg="add mod">
          <ac:chgData name="木内 宇海" userId="54a998a84d6a91ba" providerId="LiveId" clId="{17DEED08-B70D-4216-BEBF-291D4181549B}" dt="2023-03-10T07:20:41.612" v="264" actId="1076"/>
          <ac:spMkLst>
            <pc:docMk/>
            <pc:sldMk cId="3752934672" sldId="262"/>
            <ac:spMk id="16" creationId="{D35B7B9C-B72A-CAA0-E501-36E26270B8CD}"/>
          </ac:spMkLst>
        </pc:spChg>
        <pc:picChg chg="mod">
          <ac:chgData name="木内 宇海" userId="54a998a84d6a91ba" providerId="LiveId" clId="{17DEED08-B70D-4216-BEBF-291D4181549B}" dt="2023-03-10T07:39:00.297" v="300" actId="1076"/>
          <ac:picMkLst>
            <pc:docMk/>
            <pc:sldMk cId="3752934672" sldId="262"/>
            <ac:picMk id="18" creationId="{F8B54C6D-D3A6-5A39-9368-C23F048DB2E6}"/>
          </ac:picMkLst>
        </pc:picChg>
      </pc:sldChg>
      <pc:sldChg chg="delSp modSp new mod">
        <pc:chgData name="木内 宇海" userId="54a998a84d6a91ba" providerId="LiveId" clId="{17DEED08-B70D-4216-BEBF-291D4181549B}" dt="2023-03-10T07:40:51.284" v="351" actId="1076"/>
        <pc:sldMkLst>
          <pc:docMk/>
          <pc:sldMk cId="772215152" sldId="263"/>
        </pc:sldMkLst>
        <pc:spChg chg="mod">
          <ac:chgData name="木内 宇海" userId="54a998a84d6a91ba" providerId="LiveId" clId="{17DEED08-B70D-4216-BEBF-291D4181549B}" dt="2023-03-10T07:40:06.167" v="350" actId="1076"/>
          <ac:spMkLst>
            <pc:docMk/>
            <pc:sldMk cId="772215152" sldId="263"/>
            <ac:spMk id="2" creationId="{F1E38F4C-7846-4511-A225-35521E915143}"/>
          </ac:spMkLst>
        </pc:spChg>
        <pc:spChg chg="del">
          <ac:chgData name="木内 宇海" userId="54a998a84d6a91ba" providerId="LiveId" clId="{17DEED08-B70D-4216-BEBF-291D4181549B}" dt="2023-03-10T07:39:53.577" v="347" actId="478"/>
          <ac:spMkLst>
            <pc:docMk/>
            <pc:sldMk cId="772215152" sldId="263"/>
            <ac:spMk id="3" creationId="{C0D803E7-D697-E728-44BE-218AFF362B41}"/>
          </ac:spMkLst>
        </pc:spChg>
        <pc:picChg chg="mod">
          <ac:chgData name="木内 宇海" userId="54a998a84d6a91ba" providerId="LiveId" clId="{17DEED08-B70D-4216-BEBF-291D4181549B}" dt="2023-03-10T07:40:51.284" v="351" actId="1076"/>
          <ac:picMkLst>
            <pc:docMk/>
            <pc:sldMk cId="772215152" sldId="263"/>
            <ac:picMk id="4" creationId="{1A392C8A-480B-F7E5-04D8-9871D3714A2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78F02E-B3C8-9BCD-416B-CB69A8CCF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E85CD75-DC20-F78E-101F-4B41473AE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AADFD2-917F-53AB-7F22-9E5386B62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6A47-E250-414A-AECC-BE2322D747F3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21863A-3EE4-9BE3-7E95-3625D89FD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39F658-359C-C6FC-D229-5898EE594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79BC-602C-484B-A242-CF140F2D7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051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EC637C-F85A-A4D4-AD4A-02FA0676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094A20F-5BC5-F761-D44A-E358A0409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EBCBAFF-9A2A-97A4-1A75-85EF0B3EC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6A47-E250-414A-AECC-BE2322D747F3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05AE0F-EA7F-606F-0472-38CC19B2B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3453AA-9917-59F3-0DEB-14393D6A0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79BC-602C-484B-A242-CF140F2D7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748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5E4BE6-378D-2538-2CCD-A6C0062D4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FD7ED03-3D8E-6624-940C-D1BEE5671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1B13F37-3FEF-90AA-439C-DD78D87A3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6A47-E250-414A-AECC-BE2322D747F3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38D287-8B07-C1B7-E487-C038D656A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9F62E7-C26D-0B08-0C0C-3D6A1B995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79BC-602C-484B-A242-CF140F2D7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025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A58CD4-BD68-5520-BD39-931BB8F25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D5CFDB-C83D-1A36-1BD1-05C607F119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2F6CCE4-EBD1-D80B-0C16-263B687559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8C4873C-80FB-D16A-2B0D-5ADC56AD3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6A47-E250-414A-AECC-BE2322D747F3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405B969-C844-7F48-162B-B13D51DDF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B07101-57AF-9E81-9E88-AEDF03C71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79BC-602C-484B-A242-CF140F2D7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705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923456-FC15-4D05-212E-8734BF142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2B00BED-DBFA-43D0-4D40-0013455E3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1B0424B-27C6-DEA4-2977-6264B72AEE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78E4A9D-3818-9A17-07EA-CEDD72589F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97AC832-E503-0F18-2D14-40190F702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E82DE68-2C6E-FF7E-5D88-815EF5B3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6A47-E250-414A-AECC-BE2322D747F3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FB182E-961A-40DD-623D-FA6EBDD5A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AED6582-CA8B-ABEC-BE58-B4F237092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79BC-602C-484B-A242-CF140F2D7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557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1DCB7A-8D62-1153-A808-14106750E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418E1F7-C1C5-5630-D0B3-6478B5873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6A47-E250-414A-AECC-BE2322D747F3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9B2CA4D-CDC6-C208-0633-F5E35B53F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C9C95E5-1541-82EA-2895-26B2C85B8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79BC-602C-484B-A242-CF140F2D7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573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363B8FE-DBD3-15B6-6420-2581D5BDB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6A47-E250-414A-AECC-BE2322D747F3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24A6B24-0DFA-8140-70E7-7BF13037C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04467C9-AED3-1566-BCBE-EA931F87C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79BC-602C-484B-A242-CF140F2D7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97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C7E25D-29A9-5E6D-7C00-721F1241B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AF96D6E-BC39-C6C8-38FA-7D3286C7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629BA41-1001-0EDC-F5AB-01685EA39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E7D19E-C002-2517-7825-A2930619F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6A47-E250-414A-AECC-BE2322D747F3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D9F444-3385-5A97-F3BE-DE2C52F21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8474ED6-0161-085F-DFD8-A05055071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79BC-602C-484B-A242-CF140F2D7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434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A490F8-410A-AA37-DD4A-FA501E4F7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8AFF31D-71F1-B818-C839-654392C34B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D1B97B-A5C7-A63B-F63B-48CF41F57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6B61A63-0662-300C-C43C-B84BA2C98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6A47-E250-414A-AECC-BE2322D747F3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280C45-03AD-68B8-494C-C1DA874DB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7DC6695-BB55-683E-DA03-355CDEBEF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79BC-602C-484B-A242-CF140F2D7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336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BAEACC-FC02-BAEB-C12B-C7910224F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3278747-DA33-516E-5862-D515EF5BB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A7BEBB-BD36-3FEB-E13A-E57A48329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6A47-E250-414A-AECC-BE2322D747F3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00C3EE-BFE9-0E23-0377-9AD01E0FF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9C92CB-5F62-1E6E-FDA2-235B37637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79BC-602C-484B-A242-CF140F2D7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378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5C03200-35CB-BE43-6F84-4FBC42C239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5086333-3B55-022A-7A2D-28033FFBC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4626A8-A0EE-E20C-6C04-850A55CDA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6A47-E250-414A-AECC-BE2322D747F3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8159F8-10D7-AA48-1E8D-FC6BAC0BD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91FFF6-5936-8C59-1750-E4FEA93F8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F79BC-602C-484B-A242-CF140F2D7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022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8A95C57-46E3-D15D-8765-03CE88618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3A8EEB4-CD16-0AD4-F2EE-B813442D1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2314F6-D2A5-9E7E-1ACA-EF177AB5FB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16A47-E250-414A-AECC-BE2322D747F3}" type="datetimeFigureOut">
              <a:rPr kumimoji="1" lang="ja-JP" altLang="en-US" smtClean="0"/>
              <a:t>2023/3/10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EEFFE5-B6DD-395F-B5F5-6B24775ABA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ABF0A1-3BCE-E9B0-3123-7E0A15A0AF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F79BC-602C-484B-A242-CF140F2D7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531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jfif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1D8F8D-1136-CA1D-CBE4-41D8197485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C340895-C8A2-1FE0-8AB7-75DAC8137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38537F7-0484-41D7-5EB5-DA1B45B0FB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064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オーディオ 18">
            <a:hlinkClick r:id="" action="ppaction://media"/>
            <a:extLst>
              <a:ext uri="{FF2B5EF4-FFF2-40B4-BE49-F238E27FC236}">
                <a16:creationId xmlns:a16="http://schemas.microsoft.com/office/drawing/2014/main" id="{BA0E58A8-2601-F815-F159-139890C880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2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48D1C01-0E9F-DEAA-C67C-6C5E3B7C3BD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796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067"/>
    </mc:Choice>
    <mc:Fallback>
      <p:transition spd="slow" advTm="170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71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C025C53-2B28-F843-8A69-37C3E2DEDA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133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73ACB51C-34B4-762D-2036-CC57B332D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360" y="0"/>
            <a:ext cx="10515600" cy="1325563"/>
          </a:xfrm>
        </p:spPr>
        <p:txBody>
          <a:bodyPr/>
          <a:lstStyle/>
          <a:p>
            <a:r>
              <a:rPr kumimoji="1" lang="en-US" altLang="ja-JP" dirty="0">
                <a:highlight>
                  <a:srgbClr val="008080"/>
                </a:highlight>
              </a:rPr>
              <a:t>SINGER</a:t>
            </a:r>
            <a:endParaRPr kumimoji="1" lang="ja-JP" altLang="en-US" dirty="0">
              <a:highlight>
                <a:srgbClr val="008080"/>
              </a:highlight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2E8648-9CFB-34DF-0EA8-C5E301CCC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0" y="1325564"/>
            <a:ext cx="3164840" cy="528122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 err="1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00FF00"/>
                </a:highlight>
              </a:rPr>
              <a:t>K</a:t>
            </a:r>
            <a:r>
              <a:rPr kumimoji="1" lang="en-US" altLang="ja-JP" dirty="0" err="1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00FF00"/>
                </a:highlight>
              </a:rPr>
              <a:t>eala</a:t>
            </a:r>
            <a:r>
              <a:rPr lang="en-US" altLang="ja-JP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00FF00"/>
                </a:highlight>
              </a:rPr>
              <a:t> </a:t>
            </a:r>
            <a:r>
              <a:rPr lang="en-US" altLang="ja-JP" dirty="0" err="1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00FF00"/>
                </a:highlight>
              </a:rPr>
              <a:t>Seatle</a:t>
            </a:r>
            <a:endParaRPr lang="en-US" altLang="ja-JP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00FF00"/>
              </a:highlight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5110A9-0D73-BC7A-3E63-1F2578DB8D4F}"/>
              </a:ext>
            </a:extLst>
          </p:cNvPr>
          <p:cNvSpPr txBox="1"/>
          <p:nvPr/>
        </p:nvSpPr>
        <p:spPr>
          <a:xfrm>
            <a:off x="929640" y="3860284"/>
            <a:ext cx="9382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00FF"/>
                </a:highlight>
              </a:rPr>
              <a:t>A musical actress</a:t>
            </a:r>
          </a:p>
          <a:p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00FF"/>
                </a:highlight>
              </a:rPr>
              <a:t>・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00FF"/>
                </a:highlight>
              </a:rPr>
              <a:t>the role of Becky in the stage musical “Waitress”</a:t>
            </a:r>
          </a:p>
          <a:p>
            <a:r>
              <a:rPr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00FF"/>
                </a:highlight>
              </a:rPr>
              <a:t>・</a:t>
            </a:r>
            <a:r>
              <a:rPr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00FF"/>
                </a:highlight>
              </a:rPr>
              <a:t>the role of Lettie Lutz in the musical drama “The Greatest Showman”</a:t>
            </a:r>
          </a:p>
          <a:p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00FF"/>
              </a:highlight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3B4B453-0C66-49EA-6300-85FB05A0CC00}"/>
              </a:ext>
            </a:extLst>
          </p:cNvPr>
          <p:cNvSpPr txBox="1"/>
          <p:nvPr/>
        </p:nvSpPr>
        <p:spPr>
          <a:xfrm>
            <a:off x="929640" y="2013801"/>
            <a:ext cx="3484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highlight>
                  <a:srgbClr val="00FFFF"/>
                </a:highlight>
              </a:rPr>
              <a:t>Profile</a:t>
            </a:r>
          </a:p>
          <a:p>
            <a:r>
              <a:rPr lang="ja-JP" altLang="en-US" sz="2000" dirty="0">
                <a:highlight>
                  <a:srgbClr val="00FFFF"/>
                </a:highlight>
              </a:rPr>
              <a:t>・</a:t>
            </a:r>
            <a:r>
              <a:rPr lang="en-US" altLang="ja-JP" sz="2000" dirty="0">
                <a:highlight>
                  <a:srgbClr val="00FFFF"/>
                </a:highlight>
              </a:rPr>
              <a:t>N</a:t>
            </a:r>
            <a:r>
              <a:rPr kumimoji="1" lang="en-US" altLang="ja-JP" sz="2000" dirty="0">
                <a:highlight>
                  <a:srgbClr val="00FFFF"/>
                </a:highlight>
              </a:rPr>
              <a:t>ovember 5</a:t>
            </a:r>
            <a:r>
              <a:rPr kumimoji="1" lang="en-US" altLang="ja-JP" sz="2000" baseline="30000" dirty="0">
                <a:highlight>
                  <a:srgbClr val="00FFFF"/>
                </a:highlight>
              </a:rPr>
              <a:t>th</a:t>
            </a:r>
            <a:r>
              <a:rPr kumimoji="1" lang="en-US" altLang="ja-JP" sz="2000" dirty="0">
                <a:highlight>
                  <a:srgbClr val="00FFFF"/>
                </a:highlight>
              </a:rPr>
              <a:t> 1975</a:t>
            </a:r>
          </a:p>
          <a:p>
            <a:r>
              <a:rPr lang="ja-JP" altLang="en-US" sz="2000" dirty="0">
                <a:highlight>
                  <a:srgbClr val="00FFFF"/>
                </a:highlight>
              </a:rPr>
              <a:t>・</a:t>
            </a:r>
            <a:r>
              <a:rPr lang="en-US" altLang="ja-JP" sz="2000" dirty="0">
                <a:highlight>
                  <a:srgbClr val="00FFFF"/>
                </a:highlight>
              </a:rPr>
              <a:t>From Hawaii</a:t>
            </a:r>
          </a:p>
          <a:p>
            <a:r>
              <a:rPr kumimoji="1" lang="ja-JP" altLang="en-US" sz="2000" dirty="0">
                <a:highlight>
                  <a:srgbClr val="00FFFF"/>
                </a:highlight>
              </a:rPr>
              <a:t>・</a:t>
            </a:r>
            <a:r>
              <a:rPr kumimoji="1" lang="en-US" altLang="ja-JP" sz="2000" dirty="0">
                <a:highlight>
                  <a:srgbClr val="00FFFF"/>
                </a:highlight>
              </a:rPr>
              <a:t>Active 2002-present</a:t>
            </a:r>
            <a:endParaRPr kumimoji="1" lang="ja-JP" altLang="en-US" sz="2000" dirty="0">
              <a:highlight>
                <a:srgbClr val="00FFFF"/>
              </a:highlight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5DB1B9D-70C6-65ED-942D-2A34426B1E90}"/>
              </a:ext>
            </a:extLst>
          </p:cNvPr>
          <p:cNvSpPr txBox="1"/>
          <p:nvPr/>
        </p:nvSpPr>
        <p:spPr>
          <a:xfrm>
            <a:off x="929640" y="5070770"/>
            <a:ext cx="92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00FF"/>
                </a:highlight>
              </a:rPr>
              <a:t>A nominated actress</a:t>
            </a:r>
          </a:p>
          <a:p>
            <a:r>
              <a:rPr lang="ja-JP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00FF"/>
                </a:highlight>
              </a:rPr>
              <a:t>・</a:t>
            </a:r>
            <a:r>
              <a:rPr lang="en-US" altLang="ja-JP" sz="18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00FF"/>
                </a:highlight>
              </a:rPr>
              <a:t>”Outer Critics Circle Award” ”Drama Desk Award” “Tony Award”</a:t>
            </a:r>
            <a:endParaRPr kumimoji="1" lang="ja-JP" altLang="en-US" sz="1800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00FF"/>
              </a:highlight>
            </a:endParaRPr>
          </a:p>
        </p:txBody>
      </p:sp>
      <p:pic>
        <p:nvPicPr>
          <p:cNvPr id="1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CAB7C67-8272-2E0A-BEB3-595AAEF4EB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05160" y="58267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87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595"/>
    </mc:Choice>
    <mc:Fallback>
      <p:transition spd="slow" advTm="42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4259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2367202-5AD1-28F9-B4BB-10A6442CB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0FBD194-18B9-5853-11C9-827F1FBA0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0" y="2249805"/>
            <a:ext cx="2585720" cy="1179195"/>
          </a:xfrm>
        </p:spPr>
        <p:txBody>
          <a:bodyPr/>
          <a:lstStyle/>
          <a:p>
            <a:r>
              <a:rPr kumimoji="1" lang="en-US" altLang="ja-JP" dirty="0">
                <a:highlight>
                  <a:srgbClr val="008080"/>
                </a:highlight>
              </a:rPr>
              <a:t>GENRE</a:t>
            </a:r>
            <a:endParaRPr kumimoji="1" lang="ja-JP" altLang="en-US" dirty="0">
              <a:highlight>
                <a:srgbClr val="008080"/>
              </a:highlight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37DCED-A627-7AC8-E9DB-4F47F2BBE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260" y="5105399"/>
            <a:ext cx="4005580" cy="426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000" dirty="0">
                <a:highlight>
                  <a:srgbClr val="C0C0C0"/>
                </a:highlight>
              </a:rPr>
              <a:t>・</a:t>
            </a:r>
            <a:r>
              <a:rPr lang="en-US" altLang="ja-JP" sz="2000" dirty="0">
                <a:highlight>
                  <a:srgbClr val="C0C0C0"/>
                </a:highlight>
              </a:rPr>
              <a:t>Pop music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079B7E5-51CD-EB1D-0CB0-A69E12A8D7CA}"/>
              </a:ext>
            </a:extLst>
          </p:cNvPr>
          <p:cNvSpPr txBox="1"/>
          <p:nvPr/>
        </p:nvSpPr>
        <p:spPr>
          <a:xfrm>
            <a:off x="3096260" y="5812199"/>
            <a:ext cx="8402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kumimoji="1" lang="ja-JP" altLang="en-US" sz="1800" dirty="0">
                <a:highlight>
                  <a:srgbClr val="C0C0C0"/>
                </a:highlight>
              </a:rPr>
              <a:t>・</a:t>
            </a:r>
            <a:r>
              <a:rPr lang="en-US" altLang="ja-JP" sz="1800" dirty="0">
                <a:highlight>
                  <a:srgbClr val="C0C0C0"/>
                </a:highlight>
              </a:rPr>
              <a:t>A </a:t>
            </a:r>
            <a:r>
              <a:rPr kumimoji="1" lang="en-US" altLang="ja-JP" sz="1800" dirty="0">
                <a:highlight>
                  <a:srgbClr val="C0C0C0"/>
                </a:highlight>
              </a:rPr>
              <a:t>song empowering those who are </a:t>
            </a:r>
            <a:r>
              <a:rPr lang="en-US" altLang="ja-JP" sz="1800" dirty="0">
                <a:highlight>
                  <a:srgbClr val="C0C0C0"/>
                </a:highlight>
              </a:rPr>
              <a:t>ostracized by society for being different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73029DC-4505-0AF6-15B2-05965C4EAE68}"/>
              </a:ext>
            </a:extLst>
          </p:cNvPr>
          <p:cNvSpPr txBox="1"/>
          <p:nvPr/>
        </p:nvSpPr>
        <p:spPr>
          <a:xfrm>
            <a:off x="3096260" y="6146172"/>
            <a:ext cx="557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kumimoji="1" lang="ja-JP" altLang="en-US" sz="1800" dirty="0">
                <a:highlight>
                  <a:srgbClr val="C0C0C0"/>
                </a:highlight>
              </a:rPr>
              <a:t>・</a:t>
            </a:r>
            <a:r>
              <a:rPr kumimoji="1" lang="en-US" altLang="ja-JP" sz="1800" dirty="0">
                <a:highlight>
                  <a:srgbClr val="C0C0C0"/>
                </a:highlight>
              </a:rPr>
              <a:t>A</a:t>
            </a:r>
            <a:r>
              <a:rPr lang="en-US" altLang="ja-JP" sz="1800" dirty="0">
                <a:highlight>
                  <a:srgbClr val="C0C0C0"/>
                </a:highlight>
              </a:rPr>
              <a:t> fight song for the underdog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D125589-EC61-F3A9-BA56-60DE176B98BF}"/>
              </a:ext>
            </a:extLst>
          </p:cNvPr>
          <p:cNvSpPr txBox="1"/>
          <p:nvPr/>
        </p:nvSpPr>
        <p:spPr>
          <a:xfrm>
            <a:off x="3096260" y="5454955"/>
            <a:ext cx="6442710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>
                <a:highlight>
                  <a:srgbClr val="C0C0C0"/>
                </a:highlight>
              </a:rPr>
              <a:t>・</a:t>
            </a:r>
            <a:r>
              <a:rPr kumimoji="1" lang="en-US" altLang="ja-JP" sz="1800" dirty="0">
                <a:highlight>
                  <a:srgbClr val="C0C0C0"/>
                </a:highlight>
              </a:rPr>
              <a:t>A song which appears in “The Greatest showman”</a:t>
            </a:r>
            <a:endParaRPr kumimoji="1" lang="ja-JP" altLang="en-US" dirty="0"/>
          </a:p>
        </p:txBody>
      </p:sp>
      <p:pic>
        <p:nvPicPr>
          <p:cNvPr id="1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A11B556-731A-F7B7-69D9-9BA4AE8B37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96260" y="454495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52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423"/>
    </mc:Choice>
    <mc:Fallback>
      <p:transition spd="slow" advTm="184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842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3" grpId="0" build="p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199DF87-DF72-D612-5543-6945A6B9BE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65E8287-C811-6897-C32D-0130E8BE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751205"/>
            <a:ext cx="2219960" cy="1290955"/>
          </a:xfrm>
        </p:spPr>
        <p:txBody>
          <a:bodyPr/>
          <a:lstStyle/>
          <a:p>
            <a:r>
              <a:rPr lang="en-US" altLang="ja-JP" dirty="0">
                <a:highlight>
                  <a:srgbClr val="008080"/>
                </a:highlight>
              </a:rPr>
              <a:t>L</a:t>
            </a:r>
            <a:r>
              <a:rPr kumimoji="1" lang="en-US" altLang="ja-JP" dirty="0">
                <a:highlight>
                  <a:srgbClr val="008080"/>
                </a:highlight>
              </a:rPr>
              <a:t>YRIC</a:t>
            </a:r>
            <a:endParaRPr kumimoji="1" lang="ja-JP" altLang="en-US" dirty="0">
              <a:highlight>
                <a:srgbClr val="008080"/>
              </a:highlight>
            </a:endParaRP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A6BE26F3-07F0-0FBB-1642-BFD2CB32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" y="2107464"/>
            <a:ext cx="10093960" cy="527827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>
                <a:highlight>
                  <a:srgbClr val="C0C0C0"/>
                </a:highlight>
              </a:rPr>
              <a:t>I’m not a stranger to the dark. 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4FE44C3-49F9-D8DB-A48A-1A25800F0DAD}"/>
              </a:ext>
            </a:extLst>
          </p:cNvPr>
          <p:cNvSpPr txBox="1"/>
          <p:nvPr/>
        </p:nvSpPr>
        <p:spPr>
          <a:xfrm>
            <a:off x="175260" y="2571432"/>
            <a:ext cx="7863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highlight>
                  <a:srgbClr val="C0C0C0"/>
                </a:highlight>
              </a:rPr>
              <a:t>→</a:t>
            </a:r>
            <a:r>
              <a:rPr lang="en-US" altLang="ja-JP" sz="2400" dirty="0">
                <a:highlight>
                  <a:srgbClr val="C0C0C0"/>
                </a:highlight>
              </a:rPr>
              <a:t>She is always treated harshly by people around her.</a:t>
            </a:r>
          </a:p>
          <a:p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744C447-5373-528E-598B-AFA9318EAAF5}"/>
              </a:ext>
            </a:extLst>
          </p:cNvPr>
          <p:cNvSpPr txBox="1"/>
          <p:nvPr/>
        </p:nvSpPr>
        <p:spPr>
          <a:xfrm>
            <a:off x="182880" y="3429000"/>
            <a:ext cx="6436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highlight>
                  <a:srgbClr val="C0C0C0"/>
                </a:highlight>
              </a:rPr>
              <a:t>But I won’t let them break me down to dust.</a:t>
            </a:r>
          </a:p>
          <a:p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C06214A-0FAD-F7E5-DDE4-0BC27D00BFB1}"/>
              </a:ext>
            </a:extLst>
          </p:cNvPr>
          <p:cNvSpPr txBox="1"/>
          <p:nvPr/>
        </p:nvSpPr>
        <p:spPr>
          <a:xfrm>
            <a:off x="177800" y="3906403"/>
            <a:ext cx="7569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highlight>
                  <a:srgbClr val="C0C0C0"/>
                </a:highlight>
              </a:rPr>
              <a:t>→</a:t>
            </a:r>
            <a:r>
              <a:rPr lang="en-US" altLang="ja-JP" sz="2400" dirty="0">
                <a:highlight>
                  <a:srgbClr val="C0C0C0"/>
                </a:highlight>
              </a:rPr>
              <a:t>She decided to fight against those who abuse her.</a:t>
            </a:r>
          </a:p>
          <a:p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8001149-9062-A17C-D127-B6B2E7058B46}"/>
              </a:ext>
            </a:extLst>
          </p:cNvPr>
          <p:cNvSpPr txBox="1"/>
          <p:nvPr/>
        </p:nvSpPr>
        <p:spPr>
          <a:xfrm>
            <a:off x="175260" y="4722471"/>
            <a:ext cx="10393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highlight>
                  <a:srgbClr val="C0C0C0"/>
                </a:highlight>
              </a:rPr>
              <a:t>When the sharpest words </a:t>
            </a:r>
            <a:r>
              <a:rPr lang="en-US" altLang="ja-JP" sz="2400" dirty="0" err="1">
                <a:highlight>
                  <a:srgbClr val="C0C0C0"/>
                </a:highlight>
              </a:rPr>
              <a:t>wanna</a:t>
            </a:r>
            <a:r>
              <a:rPr lang="en-US" altLang="ja-JP" sz="2400" dirty="0">
                <a:highlight>
                  <a:srgbClr val="C0C0C0"/>
                </a:highlight>
              </a:rPr>
              <a:t> cut me down, I’m </a:t>
            </a:r>
            <a:r>
              <a:rPr lang="en-US" altLang="ja-JP" sz="2400" dirty="0" err="1">
                <a:highlight>
                  <a:srgbClr val="C0C0C0"/>
                </a:highlight>
              </a:rPr>
              <a:t>gonna</a:t>
            </a:r>
            <a:r>
              <a:rPr lang="en-US" altLang="ja-JP" sz="2400" dirty="0">
                <a:highlight>
                  <a:srgbClr val="C0C0C0"/>
                </a:highlight>
              </a:rPr>
              <a:t> send a flood, </a:t>
            </a:r>
            <a:r>
              <a:rPr lang="en-US" altLang="ja-JP" sz="2400" dirty="0" err="1">
                <a:highlight>
                  <a:srgbClr val="C0C0C0"/>
                </a:highlight>
              </a:rPr>
              <a:t>gonna</a:t>
            </a:r>
            <a:r>
              <a:rPr lang="en-US" altLang="ja-JP" sz="2400" dirty="0">
                <a:highlight>
                  <a:srgbClr val="C0C0C0"/>
                </a:highlight>
              </a:rPr>
              <a:t> drown ‘</a:t>
            </a:r>
            <a:r>
              <a:rPr lang="en-US" altLang="ja-JP" sz="2400" dirty="0" err="1">
                <a:highlight>
                  <a:srgbClr val="C0C0C0"/>
                </a:highlight>
              </a:rPr>
              <a:t>em</a:t>
            </a:r>
            <a:r>
              <a:rPr lang="en-US" altLang="ja-JP" sz="2400" dirty="0">
                <a:highlight>
                  <a:srgbClr val="C0C0C0"/>
                </a:highlight>
              </a:rPr>
              <a:t> out</a:t>
            </a:r>
            <a:endParaRPr kumimoji="1" lang="ja-JP" altLang="en-US" sz="24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7DE9A05-373C-9C59-AE99-5E4DDAEF915D}"/>
              </a:ext>
            </a:extLst>
          </p:cNvPr>
          <p:cNvSpPr txBox="1"/>
          <p:nvPr/>
        </p:nvSpPr>
        <p:spPr>
          <a:xfrm>
            <a:off x="3962400" y="2261054"/>
            <a:ext cx="617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dirty="0">
              <a:highlight>
                <a:srgbClr val="C0C0C0"/>
              </a:highlight>
            </a:endParaRPr>
          </a:p>
          <a:p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C087B11-7FEA-C41F-52FE-6F53AFFE8D03}"/>
              </a:ext>
            </a:extLst>
          </p:cNvPr>
          <p:cNvSpPr txBox="1"/>
          <p:nvPr/>
        </p:nvSpPr>
        <p:spPr>
          <a:xfrm>
            <a:off x="175260" y="5633014"/>
            <a:ext cx="98348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highlight>
                  <a:srgbClr val="C0C0C0"/>
                </a:highlight>
              </a:rPr>
              <a:t>→</a:t>
            </a:r>
            <a:r>
              <a:rPr lang="en-US" altLang="ja-JP" sz="2400" dirty="0">
                <a:highlight>
                  <a:srgbClr val="C0C0C0"/>
                </a:highlight>
              </a:rPr>
              <a:t>When people say nasty things about her, she will make a flood occur and erase the bad words they said.</a:t>
            </a:r>
            <a:endParaRPr lang="ja-JP" altLang="en-US" sz="2400" dirty="0">
              <a:highlight>
                <a:srgbClr val="C0C0C0"/>
              </a:highlight>
            </a:endParaRPr>
          </a:p>
          <a:p>
            <a:endParaRPr kumimoji="1" lang="ja-JP" altLang="en-US" dirty="0"/>
          </a:p>
        </p:txBody>
      </p:sp>
      <p:pic>
        <p:nvPicPr>
          <p:cNvPr id="1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8F3D5C7-1F7E-31B3-32F0-AD2FCF7525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59320" y="179676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32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225"/>
    </mc:Choice>
    <mc:Fallback>
      <p:transition spd="slow" advTm="41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4122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/>
      <p:bldP spid="5" grpId="0" build="p"/>
      <p:bldP spid="8" grpId="0"/>
      <p:bldP spid="9" grpId="0"/>
      <p:bldP spid="10" grpId="0"/>
      <p:bldP spid="11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4698A8-3DA2-BF61-C5B7-D52249682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2340" y="2351881"/>
            <a:ext cx="5227320" cy="2154238"/>
          </a:xfrm>
        </p:spPr>
        <p:txBody>
          <a:bodyPr>
            <a:noAutofit/>
          </a:bodyPr>
          <a:lstStyle/>
          <a:p>
            <a:r>
              <a:rPr kumimoji="1" lang="en-US" altLang="ja-JP" sz="8800" dirty="0">
                <a:latin typeface="Comic Sans MS" panose="030F0702030302020204" pitchFamily="66" charset="0"/>
              </a:rPr>
              <a:t>Listening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115BF32-F6F4-9A9B-2FC1-7C28C6804134}"/>
              </a:ext>
            </a:extLst>
          </p:cNvPr>
          <p:cNvSpPr txBox="1"/>
          <p:nvPr/>
        </p:nvSpPr>
        <p:spPr>
          <a:xfrm>
            <a:off x="8625840" y="6370320"/>
            <a:ext cx="40436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https://youtu.be/CjxugyZCfuw</a:t>
            </a:r>
            <a:endParaRPr kumimoji="1" lang="ja-JP" altLang="en-US" dirty="0"/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2204616-1CBB-D45E-FD23-6F5EA504EA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95260" y="33070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40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70"/>
    </mc:Choice>
    <mc:Fallback>
      <p:transition spd="slow" advTm="73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3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78D927-F772-1681-5E75-1F437116E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ANSWER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D2252C-E765-1430-1761-853AED149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2485"/>
            <a:ext cx="2413000" cy="514032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dirty="0"/>
              <a:t>Hide away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C27B010-64E4-72A5-A7DE-19A9699BFE18}"/>
              </a:ext>
            </a:extLst>
          </p:cNvPr>
          <p:cNvSpPr txBox="1"/>
          <p:nvPr/>
        </p:nvSpPr>
        <p:spPr>
          <a:xfrm>
            <a:off x="838200" y="2143294"/>
            <a:ext cx="2733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Cause</a:t>
            </a:r>
            <a:endParaRPr kumimoji="1" lang="ja-JP" altLang="en-US" sz="2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8F5927A-E77D-CC69-59E6-047DF801579A}"/>
              </a:ext>
            </a:extLst>
          </p:cNvPr>
          <p:cNvSpPr txBox="1"/>
          <p:nvPr/>
        </p:nvSpPr>
        <p:spPr>
          <a:xfrm>
            <a:off x="838200" y="2595434"/>
            <a:ext cx="2519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learned</a:t>
            </a:r>
            <a:endParaRPr kumimoji="1" lang="ja-JP" altLang="en-US" sz="28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2789B7E-A30D-DF7E-945D-2AE07BAAC61A}"/>
              </a:ext>
            </a:extLst>
          </p:cNvPr>
          <p:cNvSpPr txBox="1"/>
          <p:nvPr/>
        </p:nvSpPr>
        <p:spPr>
          <a:xfrm>
            <a:off x="838200" y="3014737"/>
            <a:ext cx="2001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One’ll</a:t>
            </a:r>
            <a:endParaRPr kumimoji="1" lang="ja-JP" altLang="en-US" sz="28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6DE8796-CC36-B946-3E61-742839F4723D}"/>
              </a:ext>
            </a:extLst>
          </p:cNvPr>
          <p:cNvSpPr txBox="1"/>
          <p:nvPr/>
        </p:nvSpPr>
        <p:spPr>
          <a:xfrm>
            <a:off x="838200" y="3483349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b</a:t>
            </a:r>
            <a:r>
              <a:rPr kumimoji="1" lang="en-US" altLang="ja-JP" sz="2800" dirty="0"/>
              <a:t>reak , down</a:t>
            </a:r>
            <a:endParaRPr kumimoji="1" lang="ja-JP" altLang="en-US" sz="28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58DCA96-E747-E3DE-AD06-9BAD795AF77E}"/>
              </a:ext>
            </a:extLst>
          </p:cNvPr>
          <p:cNvSpPr txBox="1"/>
          <p:nvPr/>
        </p:nvSpPr>
        <p:spPr>
          <a:xfrm>
            <a:off x="838200" y="3932516"/>
            <a:ext cx="2001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glorious</a:t>
            </a:r>
            <a:endParaRPr kumimoji="1" lang="ja-JP" altLang="en-US" sz="28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FA699E-BD9B-EEE1-E22D-61F2F723545E}"/>
              </a:ext>
            </a:extLst>
          </p:cNvPr>
          <p:cNvSpPr txBox="1"/>
          <p:nvPr/>
        </p:nvSpPr>
        <p:spPr>
          <a:xfrm>
            <a:off x="838200" y="4431165"/>
            <a:ext cx="2113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sharpest</a:t>
            </a:r>
            <a:endParaRPr kumimoji="1" lang="ja-JP" altLang="en-US" sz="28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460D13A-D081-45AC-9652-AA25780E5A14}"/>
              </a:ext>
            </a:extLst>
          </p:cNvPr>
          <p:cNvSpPr txBox="1"/>
          <p:nvPr/>
        </p:nvSpPr>
        <p:spPr>
          <a:xfrm>
            <a:off x="838201" y="4954345"/>
            <a:ext cx="3108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err="1"/>
              <a:t>d</a:t>
            </a:r>
            <a:r>
              <a:rPr kumimoji="1" lang="en-US" altLang="ja-JP" sz="2800" dirty="0" err="1"/>
              <a:t>rown’em</a:t>
            </a:r>
            <a:r>
              <a:rPr kumimoji="1" lang="en-US" altLang="ja-JP" sz="2800" dirty="0"/>
              <a:t> out</a:t>
            </a:r>
            <a:endParaRPr kumimoji="1" lang="ja-JP" altLang="en-US" sz="28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7DF092B-3F29-CF5D-111B-F529792FDFA2}"/>
              </a:ext>
            </a:extLst>
          </p:cNvPr>
          <p:cNvSpPr txBox="1"/>
          <p:nvPr/>
        </p:nvSpPr>
        <p:spPr>
          <a:xfrm>
            <a:off x="5709920" y="1762485"/>
            <a:ext cx="3718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bruised</a:t>
            </a:r>
            <a:endParaRPr kumimoji="1" lang="ja-JP" altLang="en-US" sz="28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48DC7BD-4194-873C-E302-DA264C18C15D}"/>
              </a:ext>
            </a:extLst>
          </p:cNvPr>
          <p:cNvSpPr txBox="1"/>
          <p:nvPr/>
        </p:nvSpPr>
        <p:spPr>
          <a:xfrm>
            <a:off x="5709920" y="2212280"/>
            <a:ext cx="2733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Look out</a:t>
            </a:r>
            <a:endParaRPr kumimoji="1" lang="ja-JP" altLang="en-US" sz="28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C620AE8-FC9E-7F2D-7B87-9BCFD1D401B4}"/>
              </a:ext>
            </a:extLst>
          </p:cNvPr>
          <p:cNvSpPr txBox="1"/>
          <p:nvPr/>
        </p:nvSpPr>
        <p:spPr>
          <a:xfrm>
            <a:off x="5694682" y="2671341"/>
            <a:ext cx="2621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bullets</a:t>
            </a:r>
            <a:endParaRPr kumimoji="1" lang="ja-JP" altLang="en-US" sz="28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BC1D112-3168-AE8B-7349-E3CA38821D7A}"/>
              </a:ext>
            </a:extLst>
          </p:cNvPr>
          <p:cNvSpPr txBox="1"/>
          <p:nvPr/>
        </p:nvSpPr>
        <p:spPr>
          <a:xfrm>
            <a:off x="5709920" y="3067244"/>
            <a:ext cx="2763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sink</a:t>
            </a:r>
            <a:endParaRPr kumimoji="1" lang="ja-JP" altLang="en-US" sz="28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7817E7B-0508-0A03-D330-24CECA736213}"/>
              </a:ext>
            </a:extLst>
          </p:cNvPr>
          <p:cNvSpPr txBox="1"/>
          <p:nvPr/>
        </p:nvSpPr>
        <p:spPr>
          <a:xfrm>
            <a:off x="5694682" y="3495718"/>
            <a:ext cx="257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bursting</a:t>
            </a:r>
            <a:endParaRPr kumimoji="1" lang="ja-JP" altLang="en-US" sz="28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35B7B9C-B72A-CAA0-E501-36E26270B8CD}"/>
              </a:ext>
            </a:extLst>
          </p:cNvPr>
          <p:cNvSpPr txBox="1"/>
          <p:nvPr/>
        </p:nvSpPr>
        <p:spPr>
          <a:xfrm>
            <a:off x="5694682" y="3898202"/>
            <a:ext cx="2966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worthy</a:t>
            </a:r>
            <a:endParaRPr kumimoji="1" lang="ja-JP" altLang="en-US" sz="2800" dirty="0"/>
          </a:p>
        </p:txBody>
      </p:sp>
      <p:pic>
        <p:nvPicPr>
          <p:cNvPr id="1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8B54C6D-D3A6-5A39-9368-C23F048DB2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70320" y="460385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34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39"/>
    </mc:Choice>
    <mc:Fallback>
      <p:transition spd="slow" advTm="48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483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  <p:bldP spid="10" grpId="0"/>
      <p:bldP spid="11" grpId="0"/>
      <p:bldP spid="13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E38F4C-7846-4511-A225-35521E915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920" y="2857658"/>
            <a:ext cx="7193280" cy="1521302"/>
          </a:xfrm>
        </p:spPr>
        <p:txBody>
          <a:bodyPr/>
          <a:lstStyle/>
          <a:p>
            <a:r>
              <a:rPr kumimoji="1" lang="en-US" altLang="ja-JP" dirty="0"/>
              <a:t>Thank you for your listening</a:t>
            </a:r>
            <a:endParaRPr kumimoji="1" lang="ja-JP" altLang="en-US" dirty="0"/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A392C8A-480B-F7E5-04D8-9871D3714A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29040" y="33274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15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90"/>
    </mc:Choice>
    <mc:Fallback>
      <p:transition spd="slow" advTm="67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216</Words>
  <Application>Microsoft Office PowerPoint</Application>
  <PresentationFormat>ワイド画面</PresentationFormat>
  <Paragraphs>41</Paragraphs>
  <Slides>7</Slides>
  <Notes>0</Notes>
  <HiddenSlides>0</HiddenSlides>
  <MMClips>8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游ゴシック</vt:lpstr>
      <vt:lpstr>游ゴシック Light</vt:lpstr>
      <vt:lpstr>Arial</vt:lpstr>
      <vt:lpstr>Comic Sans MS</vt:lpstr>
      <vt:lpstr>Office テーマ</vt:lpstr>
      <vt:lpstr>PowerPoint プレゼンテーション</vt:lpstr>
      <vt:lpstr>SINGER</vt:lpstr>
      <vt:lpstr>GENRE</vt:lpstr>
      <vt:lpstr>LYRIC</vt:lpstr>
      <vt:lpstr>Listening</vt:lpstr>
      <vt:lpstr>ANSWER</vt:lpstr>
      <vt:lpstr>Thank you for your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KIUCHIUMI</dc:creator>
  <cp:lastModifiedBy>KIUCHIUMI</cp:lastModifiedBy>
  <cp:revision>2</cp:revision>
  <dcterms:created xsi:type="dcterms:W3CDTF">2023-03-10T05:14:53Z</dcterms:created>
  <dcterms:modified xsi:type="dcterms:W3CDTF">2023-03-10T07:41:00Z</dcterms:modified>
</cp:coreProperties>
</file>