
<file path=[Content_Types].xml><?xml version="1.0" encoding="utf-8"?>
<Types xmlns="http://schemas.openxmlformats.org/package/2006/content-types">
  <Default Extension="jpeg" ContentType="image/jpeg"/>
  <Default Extension="jpg" ContentType="image/jpeg"/>
  <Default Extension="jpg_small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7" r:id="rId3"/>
    <p:sldId id="268" r:id="rId4"/>
    <p:sldId id="265" r:id="rId5"/>
    <p:sldId id="259" r:id="rId6"/>
    <p:sldId id="261" r:id="rId7"/>
    <p:sldId id="266" r:id="rId8"/>
    <p:sldId id="272" r:id="rId9"/>
    <p:sldId id="257" r:id="rId10"/>
    <p:sldId id="256" r:id="rId11"/>
    <p:sldId id="258" r:id="rId12"/>
    <p:sldId id="262" r:id="rId13"/>
    <p:sldId id="263" r:id="rId14"/>
    <p:sldId id="269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AD60BE-74E8-4389-8E74-D510C655C656}" v="169" dt="2022-09-01T06:56:12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95" autoAdjust="0"/>
    <p:restoredTop sz="94660"/>
  </p:normalViewPr>
  <p:slideViewPr>
    <p:cSldViewPr snapToGrid="0">
      <p:cViewPr>
        <p:scale>
          <a:sx n="75" d="100"/>
          <a:sy n="75" d="100"/>
        </p:scale>
        <p:origin x="188" y="-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kada narumi" userId="135a4d4b158c7952" providerId="LiveId" clId="{71AD60BE-74E8-4389-8E74-D510C655C656}"/>
    <pc:docChg chg="undo custSel addSld delSld modSld sldOrd">
      <pc:chgData name="sakada narumi" userId="135a4d4b158c7952" providerId="LiveId" clId="{71AD60BE-74E8-4389-8E74-D510C655C656}" dt="2022-09-01T06:56:12.308" v="976"/>
      <pc:docMkLst>
        <pc:docMk/>
      </pc:docMkLst>
      <pc:sldChg chg="addSp modSp ord">
        <pc:chgData name="sakada narumi" userId="135a4d4b158c7952" providerId="LiveId" clId="{71AD60BE-74E8-4389-8E74-D510C655C656}" dt="2022-09-01T06:52:16.990" v="912"/>
        <pc:sldMkLst>
          <pc:docMk/>
          <pc:sldMk cId="879687892" sldId="256"/>
        </pc:sldMkLst>
        <pc:picChg chg="add mod">
          <ac:chgData name="sakada narumi" userId="135a4d4b158c7952" providerId="LiveId" clId="{71AD60BE-74E8-4389-8E74-D510C655C656}" dt="2022-09-01T06:52:16.990" v="912"/>
          <ac:picMkLst>
            <pc:docMk/>
            <pc:sldMk cId="879687892" sldId="256"/>
            <ac:picMk id="7" creationId="{6C952999-792C-70F7-82B9-924F164BB10D}"/>
          </ac:picMkLst>
        </pc:picChg>
      </pc:sldChg>
      <pc:sldChg chg="addSp modSp ord">
        <pc:chgData name="sakada narumi" userId="135a4d4b158c7952" providerId="LiveId" clId="{71AD60BE-74E8-4389-8E74-D510C655C656}" dt="2022-09-01T06:51:33.903" v="911"/>
        <pc:sldMkLst>
          <pc:docMk/>
          <pc:sldMk cId="3549288112" sldId="257"/>
        </pc:sldMkLst>
        <pc:picChg chg="add mod">
          <ac:chgData name="sakada narumi" userId="135a4d4b158c7952" providerId="LiveId" clId="{71AD60BE-74E8-4389-8E74-D510C655C656}" dt="2022-09-01T06:51:33.903" v="911"/>
          <ac:picMkLst>
            <pc:docMk/>
            <pc:sldMk cId="3549288112" sldId="257"/>
            <ac:picMk id="5" creationId="{5C970A49-54CD-7626-7F62-B664AC4BAB9A}"/>
          </ac:picMkLst>
        </pc:picChg>
      </pc:sldChg>
      <pc:sldChg chg="addSp modSp del mod ord modAnim">
        <pc:chgData name="sakada narumi" userId="135a4d4b158c7952" providerId="LiveId" clId="{71AD60BE-74E8-4389-8E74-D510C655C656}" dt="2022-09-01T03:53:11.761" v="246" actId="47"/>
        <pc:sldMkLst>
          <pc:docMk/>
          <pc:sldMk cId="3599912969" sldId="257"/>
        </pc:sldMkLst>
        <pc:spChg chg="add mod">
          <ac:chgData name="sakada narumi" userId="135a4d4b158c7952" providerId="LiveId" clId="{71AD60BE-74E8-4389-8E74-D510C655C656}" dt="2022-09-01T03:51:01.689" v="230" actId="1076"/>
          <ac:spMkLst>
            <pc:docMk/>
            <pc:sldMk cId="3599912969" sldId="257"/>
            <ac:spMk id="3" creationId="{BD8418B9-2013-54FE-A393-063FD83095B0}"/>
          </ac:spMkLst>
        </pc:spChg>
      </pc:sldChg>
      <pc:sldChg chg="addSp delSp modSp mod ord setBg modAnim">
        <pc:chgData name="sakada narumi" userId="135a4d4b158c7952" providerId="LiveId" clId="{71AD60BE-74E8-4389-8E74-D510C655C656}" dt="2022-09-01T06:52:49.303" v="913"/>
        <pc:sldMkLst>
          <pc:docMk/>
          <pc:sldMk cId="2258251940" sldId="258"/>
        </pc:sldMkLst>
        <pc:spChg chg="mod">
          <ac:chgData name="sakada narumi" userId="135a4d4b158c7952" providerId="LiveId" clId="{71AD60BE-74E8-4389-8E74-D510C655C656}" dt="2022-09-01T03:48:22.072" v="166" actId="1076"/>
          <ac:spMkLst>
            <pc:docMk/>
            <pc:sldMk cId="2258251940" sldId="258"/>
            <ac:spMk id="2" creationId="{C15EC469-F4EF-EF25-DE54-0D1F6FC8C4BA}"/>
          </ac:spMkLst>
        </pc:spChg>
        <pc:spChg chg="add del mod">
          <ac:chgData name="sakada narumi" userId="135a4d4b158c7952" providerId="LiveId" clId="{71AD60BE-74E8-4389-8E74-D510C655C656}" dt="2022-09-01T03:41:42.092" v="83" actId="478"/>
          <ac:spMkLst>
            <pc:docMk/>
            <pc:sldMk cId="2258251940" sldId="258"/>
            <ac:spMk id="3" creationId="{41F881DF-9317-8DD0-40B7-18B5228FA074}"/>
          </ac:spMkLst>
        </pc:spChg>
        <pc:spChg chg="add del mod">
          <ac:chgData name="sakada narumi" userId="135a4d4b158c7952" providerId="LiveId" clId="{71AD60BE-74E8-4389-8E74-D510C655C656}" dt="2022-09-01T03:44:11.069" v="124" actId="21"/>
          <ac:spMkLst>
            <pc:docMk/>
            <pc:sldMk cId="2258251940" sldId="258"/>
            <ac:spMk id="4" creationId="{0391A239-13EC-923E-6FE0-7E211A63CC5C}"/>
          </ac:spMkLst>
        </pc:spChg>
        <pc:spChg chg="add del mod">
          <ac:chgData name="sakada narumi" userId="135a4d4b158c7952" providerId="LiveId" clId="{71AD60BE-74E8-4389-8E74-D510C655C656}" dt="2022-09-01T03:43:48.777" v="121" actId="478"/>
          <ac:spMkLst>
            <pc:docMk/>
            <pc:sldMk cId="2258251940" sldId="258"/>
            <ac:spMk id="5" creationId="{F1158629-EF95-CE23-3CE1-4EACA2FBED01}"/>
          </ac:spMkLst>
        </pc:spChg>
        <pc:spChg chg="add mod">
          <ac:chgData name="sakada narumi" userId="135a4d4b158c7952" providerId="LiveId" clId="{71AD60BE-74E8-4389-8E74-D510C655C656}" dt="2022-09-01T04:59:34.022" v="556" actId="1076"/>
          <ac:spMkLst>
            <pc:docMk/>
            <pc:sldMk cId="2258251940" sldId="258"/>
            <ac:spMk id="6" creationId="{8DA44D4A-8830-C58B-83B7-3762561896A7}"/>
          </ac:spMkLst>
        </pc:spChg>
        <pc:spChg chg="add">
          <ac:chgData name="sakada narumi" userId="135a4d4b158c7952" providerId="LiveId" clId="{71AD60BE-74E8-4389-8E74-D510C655C656}" dt="2022-09-01T03:45:48.417" v="141" actId="26606"/>
          <ac:spMkLst>
            <pc:docMk/>
            <pc:sldMk cId="2258251940" sldId="258"/>
            <ac:spMk id="7" creationId="{C27D7A02-907B-496F-BA7E-AA3780733CA7}"/>
          </ac:spMkLst>
        </pc:spChg>
        <pc:spChg chg="add mod">
          <ac:chgData name="sakada narumi" userId="135a4d4b158c7952" providerId="LiveId" clId="{71AD60BE-74E8-4389-8E74-D510C655C656}" dt="2022-09-01T04:59:37.338" v="557" actId="1076"/>
          <ac:spMkLst>
            <pc:docMk/>
            <pc:sldMk cId="2258251940" sldId="258"/>
            <ac:spMk id="8" creationId="{48839B04-640F-D8EE-632C-BD49C92BB959}"/>
          </ac:spMkLst>
        </pc:spChg>
        <pc:spChg chg="add">
          <ac:chgData name="sakada narumi" userId="135a4d4b158c7952" providerId="LiveId" clId="{71AD60BE-74E8-4389-8E74-D510C655C656}" dt="2022-09-01T03:45:48.417" v="141" actId="26606"/>
          <ac:spMkLst>
            <pc:docMk/>
            <pc:sldMk cId="2258251940" sldId="258"/>
            <ac:spMk id="9" creationId="{0FBA5268-0AE7-4CAD-9537-D0EB09E76406}"/>
          </ac:spMkLst>
        </pc:spChg>
        <pc:spChg chg="add mod">
          <ac:chgData name="sakada narumi" userId="135a4d4b158c7952" providerId="LiveId" clId="{71AD60BE-74E8-4389-8E74-D510C655C656}" dt="2022-09-01T04:59:43.022" v="558" actId="1076"/>
          <ac:spMkLst>
            <pc:docMk/>
            <pc:sldMk cId="2258251940" sldId="258"/>
            <ac:spMk id="10" creationId="{48B82C09-F80C-D87B-BB84-62B1C8459C6D}"/>
          </ac:spMkLst>
        </pc:spChg>
        <pc:spChg chg="add">
          <ac:chgData name="sakada narumi" userId="135a4d4b158c7952" providerId="LiveId" clId="{71AD60BE-74E8-4389-8E74-D510C655C656}" dt="2022-09-01T03:45:48.417" v="141" actId="26606"/>
          <ac:spMkLst>
            <pc:docMk/>
            <pc:sldMk cId="2258251940" sldId="258"/>
            <ac:spMk id="11" creationId="{088D065B-39DA-4077-B9CF-E489CE4C0169}"/>
          </ac:spMkLst>
        </pc:spChg>
        <pc:picChg chg="add mod">
          <ac:chgData name="sakada narumi" userId="135a4d4b158c7952" providerId="LiveId" clId="{71AD60BE-74E8-4389-8E74-D510C655C656}" dt="2022-09-01T06:52:49.303" v="913"/>
          <ac:picMkLst>
            <pc:docMk/>
            <pc:sldMk cId="2258251940" sldId="258"/>
            <ac:picMk id="14" creationId="{ACA4283D-DBD4-5C9D-233D-4E8E154ECC86}"/>
          </ac:picMkLst>
        </pc:picChg>
      </pc:sldChg>
      <pc:sldChg chg="addSp modSp mod setBg modAnim delDesignElem">
        <pc:chgData name="sakada narumi" userId="135a4d4b158c7952" providerId="LiveId" clId="{71AD60BE-74E8-4389-8E74-D510C655C656}" dt="2022-09-01T06:42:54.379" v="908"/>
        <pc:sldMkLst>
          <pc:docMk/>
          <pc:sldMk cId="3558723381" sldId="259"/>
        </pc:sldMkLst>
        <pc:spChg chg="mod">
          <ac:chgData name="sakada narumi" userId="135a4d4b158c7952" providerId="LiveId" clId="{71AD60BE-74E8-4389-8E74-D510C655C656}" dt="2022-09-01T05:07:26" v="583" actId="207"/>
          <ac:spMkLst>
            <pc:docMk/>
            <pc:sldMk cId="3558723381" sldId="259"/>
            <ac:spMk id="3" creationId="{D646E0AB-9168-43AC-B9EC-5CB1FF4547C4}"/>
          </ac:spMkLst>
        </pc:spChg>
        <pc:spChg chg="add">
          <ac:chgData name="sakada narumi" userId="135a4d4b158c7952" providerId="LiveId" clId="{71AD60BE-74E8-4389-8E74-D510C655C656}" dt="2022-09-01T05:06:47.848" v="573" actId="26606"/>
          <ac:spMkLst>
            <pc:docMk/>
            <pc:sldMk cId="3558723381" sldId="259"/>
            <ac:spMk id="8" creationId="{2B566528-1B12-4246-9431-5C2D7D081168}"/>
          </ac:spMkLst>
        </pc:spChg>
        <pc:spChg chg="add">
          <ac:chgData name="sakada narumi" userId="135a4d4b158c7952" providerId="LiveId" clId="{71AD60BE-74E8-4389-8E74-D510C655C656}" dt="2022-09-01T05:06:47.848" v="573" actId="26606"/>
          <ac:spMkLst>
            <pc:docMk/>
            <pc:sldMk cId="3558723381" sldId="259"/>
            <ac:spMk id="10" creationId="{2E80C965-DB6D-4F81-9E9E-B027384D0BD6}"/>
          </ac:spMkLst>
        </pc:spChg>
        <pc:spChg chg="add">
          <ac:chgData name="sakada narumi" userId="135a4d4b158c7952" providerId="LiveId" clId="{71AD60BE-74E8-4389-8E74-D510C655C656}" dt="2022-09-01T05:06:47.848" v="573" actId="26606"/>
          <ac:spMkLst>
            <pc:docMk/>
            <pc:sldMk cId="3558723381" sldId="259"/>
            <ac:spMk id="12" creationId="{A580F890-B085-4E95-96AA-55AEBEC5CE6E}"/>
          </ac:spMkLst>
        </pc:spChg>
        <pc:spChg chg="add">
          <ac:chgData name="sakada narumi" userId="135a4d4b158c7952" providerId="LiveId" clId="{71AD60BE-74E8-4389-8E74-D510C655C656}" dt="2022-09-01T05:06:47.848" v="573" actId="26606"/>
          <ac:spMkLst>
            <pc:docMk/>
            <pc:sldMk cId="3558723381" sldId="259"/>
            <ac:spMk id="14" creationId="{D3F51FEB-38FB-4F6C-9F7B-2F2AFAB65463}"/>
          </ac:spMkLst>
        </pc:spChg>
        <pc:spChg chg="add">
          <ac:chgData name="sakada narumi" userId="135a4d4b158c7952" providerId="LiveId" clId="{71AD60BE-74E8-4389-8E74-D510C655C656}" dt="2022-09-01T05:06:47.848" v="573" actId="26606"/>
          <ac:spMkLst>
            <pc:docMk/>
            <pc:sldMk cId="3558723381" sldId="259"/>
            <ac:spMk id="16" creationId="{1E547BA6-BAE0-43BB-A7CA-60F69CE252F0}"/>
          </ac:spMkLst>
        </pc:spChg>
        <pc:picChg chg="add mod">
          <ac:chgData name="sakada narumi" userId="135a4d4b158c7952" providerId="LiveId" clId="{71AD60BE-74E8-4389-8E74-D510C655C656}" dt="2022-09-01T06:26:34.392" v="881" actId="1076"/>
          <ac:picMkLst>
            <pc:docMk/>
            <pc:sldMk cId="3558723381" sldId="259"/>
            <ac:picMk id="2" creationId="{AC74C5D2-1EC1-E8EF-F77D-B4EA20D3C953}"/>
          </ac:picMkLst>
        </pc:picChg>
        <pc:picChg chg="add mod">
          <ac:chgData name="sakada narumi" userId="135a4d4b158c7952" providerId="LiveId" clId="{71AD60BE-74E8-4389-8E74-D510C655C656}" dt="2022-09-01T06:42:54.379" v="908"/>
          <ac:picMkLst>
            <pc:docMk/>
            <pc:sldMk cId="3558723381" sldId="259"/>
            <ac:picMk id="6" creationId="{431A5550-7355-1B4F-5C45-2B693A3A88DF}"/>
          </ac:picMkLst>
        </pc:picChg>
      </pc:sldChg>
      <pc:sldChg chg="del">
        <pc:chgData name="sakada narumi" userId="135a4d4b158c7952" providerId="LiveId" clId="{71AD60BE-74E8-4389-8E74-D510C655C656}" dt="2022-09-01T03:53:14.793" v="247" actId="47"/>
        <pc:sldMkLst>
          <pc:docMk/>
          <pc:sldMk cId="533950275" sldId="260"/>
        </pc:sldMkLst>
      </pc:sldChg>
      <pc:sldChg chg="modSp new del mod ord">
        <pc:chgData name="sakada narumi" userId="135a4d4b158c7952" providerId="LiveId" clId="{71AD60BE-74E8-4389-8E74-D510C655C656}" dt="2022-09-01T03:51:39.653" v="237" actId="47"/>
        <pc:sldMkLst>
          <pc:docMk/>
          <pc:sldMk cId="696125961" sldId="261"/>
        </pc:sldMkLst>
        <pc:spChg chg="mod">
          <ac:chgData name="sakada narumi" userId="135a4d4b158c7952" providerId="LiveId" clId="{71AD60BE-74E8-4389-8E74-D510C655C656}" dt="2022-09-01T03:45:56.031" v="143" actId="21"/>
          <ac:spMkLst>
            <pc:docMk/>
            <pc:sldMk cId="696125961" sldId="261"/>
            <ac:spMk id="2" creationId="{D4CF9C7A-9F37-AE99-B6B1-25A1643A10D9}"/>
          </ac:spMkLst>
        </pc:spChg>
        <pc:spChg chg="mod">
          <ac:chgData name="sakada narumi" userId="135a4d4b158c7952" providerId="LiveId" clId="{71AD60BE-74E8-4389-8E74-D510C655C656}" dt="2022-09-01T03:45:11.622" v="139" actId="5793"/>
          <ac:spMkLst>
            <pc:docMk/>
            <pc:sldMk cId="696125961" sldId="261"/>
            <ac:spMk id="3" creationId="{4862E1C6-88DE-91D1-8067-CD45EF30793A}"/>
          </ac:spMkLst>
        </pc:spChg>
        <pc:spChg chg="mod">
          <ac:chgData name="sakada narumi" userId="135a4d4b158c7952" providerId="LiveId" clId="{71AD60BE-74E8-4389-8E74-D510C655C656}" dt="2022-09-01T03:45:14.906" v="140" actId="5793"/>
          <ac:spMkLst>
            <pc:docMk/>
            <pc:sldMk cId="696125961" sldId="261"/>
            <ac:spMk id="4" creationId="{B6FAFA0B-2139-260F-D17B-46037D49BCF2}"/>
          </ac:spMkLst>
        </pc:spChg>
      </pc:sldChg>
      <pc:sldChg chg="addSp modSp mod modAnim">
        <pc:chgData name="sakada narumi" userId="135a4d4b158c7952" providerId="LiveId" clId="{71AD60BE-74E8-4389-8E74-D510C655C656}" dt="2022-09-01T06:44:01.100" v="909"/>
        <pc:sldMkLst>
          <pc:docMk/>
          <pc:sldMk cId="3851732369" sldId="261"/>
        </pc:sldMkLst>
        <pc:picChg chg="add mod">
          <ac:chgData name="sakada narumi" userId="135a4d4b158c7952" providerId="LiveId" clId="{71AD60BE-74E8-4389-8E74-D510C655C656}" dt="2022-09-01T06:27:15.342" v="883" actId="1076"/>
          <ac:picMkLst>
            <pc:docMk/>
            <pc:sldMk cId="3851732369" sldId="261"/>
            <ac:picMk id="2" creationId="{08E27C58-893B-8641-6206-F466E100F1E3}"/>
          </ac:picMkLst>
        </pc:picChg>
        <pc:picChg chg="add mod">
          <ac:chgData name="sakada narumi" userId="135a4d4b158c7952" providerId="LiveId" clId="{71AD60BE-74E8-4389-8E74-D510C655C656}" dt="2022-09-01T06:44:01.100" v="909"/>
          <ac:picMkLst>
            <pc:docMk/>
            <pc:sldMk cId="3851732369" sldId="261"/>
            <ac:picMk id="6" creationId="{EC569399-23D7-FA6D-EF53-BDD2A430237C}"/>
          </ac:picMkLst>
        </pc:picChg>
      </pc:sldChg>
      <pc:sldChg chg="addSp delSp modSp add mod ord setBg modAnim delDesignElem">
        <pc:chgData name="sakada narumi" userId="135a4d4b158c7952" providerId="LiveId" clId="{71AD60BE-74E8-4389-8E74-D510C655C656}" dt="2022-09-01T06:53:23.457" v="914"/>
        <pc:sldMkLst>
          <pc:docMk/>
          <pc:sldMk cId="3476458352" sldId="262"/>
        </pc:sldMkLst>
        <pc:spChg chg="mod">
          <ac:chgData name="sakada narumi" userId="135a4d4b158c7952" providerId="LiveId" clId="{71AD60BE-74E8-4389-8E74-D510C655C656}" dt="2022-09-01T04:56:27.018" v="543" actId="1076"/>
          <ac:spMkLst>
            <pc:docMk/>
            <pc:sldMk cId="3476458352" sldId="262"/>
            <ac:spMk id="2" creationId="{C15EC469-F4EF-EF25-DE54-0D1F6FC8C4BA}"/>
          </ac:spMkLst>
        </pc:spChg>
        <pc:spChg chg="add mod">
          <ac:chgData name="sakada narumi" userId="135a4d4b158c7952" providerId="LiveId" clId="{71AD60BE-74E8-4389-8E74-D510C655C656}" dt="2022-09-01T04:59:25.616" v="554" actId="1076"/>
          <ac:spMkLst>
            <pc:docMk/>
            <pc:sldMk cId="3476458352" sldId="262"/>
            <ac:spMk id="3" creationId="{8C542454-56AB-210B-6E34-F200D7ED7271}"/>
          </ac:spMkLst>
        </pc:spChg>
        <pc:spChg chg="add">
          <ac:chgData name="sakada narumi" userId="135a4d4b158c7952" providerId="LiveId" clId="{71AD60BE-74E8-4389-8E74-D510C655C656}" dt="2022-09-01T04:08:49.400" v="261" actId="26606"/>
          <ac:spMkLst>
            <pc:docMk/>
            <pc:sldMk cId="3476458352" sldId="262"/>
            <ac:spMk id="4" creationId="{C27D7A02-907B-496F-BA7E-AA3780733CA7}"/>
          </ac:spMkLst>
        </pc:spChg>
        <pc:spChg chg="add">
          <ac:chgData name="sakada narumi" userId="135a4d4b158c7952" providerId="LiveId" clId="{71AD60BE-74E8-4389-8E74-D510C655C656}" dt="2022-09-01T04:08:49.400" v="261" actId="26606"/>
          <ac:spMkLst>
            <pc:docMk/>
            <pc:sldMk cId="3476458352" sldId="262"/>
            <ac:spMk id="5" creationId="{0FBA5268-0AE7-4CAD-9537-D0EB09E76406}"/>
          </ac:spMkLst>
        </pc:spChg>
        <pc:spChg chg="del mod">
          <ac:chgData name="sakada narumi" userId="135a4d4b158c7952" providerId="LiveId" clId="{71AD60BE-74E8-4389-8E74-D510C655C656}" dt="2022-09-01T04:08:41.555" v="258" actId="478"/>
          <ac:spMkLst>
            <pc:docMk/>
            <pc:sldMk cId="3476458352" sldId="262"/>
            <ac:spMk id="6" creationId="{8DA44D4A-8830-C58B-83B7-3762561896A7}"/>
          </ac:spMkLst>
        </pc:spChg>
        <pc:spChg chg="del">
          <ac:chgData name="sakada narumi" userId="135a4d4b158c7952" providerId="LiveId" clId="{71AD60BE-74E8-4389-8E74-D510C655C656}" dt="2022-09-01T03:51:25.623" v="233"/>
          <ac:spMkLst>
            <pc:docMk/>
            <pc:sldMk cId="3476458352" sldId="262"/>
            <ac:spMk id="7" creationId="{C27D7A02-907B-496F-BA7E-AA3780733CA7}"/>
          </ac:spMkLst>
        </pc:spChg>
        <pc:spChg chg="del mod">
          <ac:chgData name="sakada narumi" userId="135a4d4b158c7952" providerId="LiveId" clId="{71AD60BE-74E8-4389-8E74-D510C655C656}" dt="2022-09-01T04:08:43.942" v="260" actId="478"/>
          <ac:spMkLst>
            <pc:docMk/>
            <pc:sldMk cId="3476458352" sldId="262"/>
            <ac:spMk id="8" creationId="{48839B04-640F-D8EE-632C-BD49C92BB959}"/>
          </ac:spMkLst>
        </pc:spChg>
        <pc:spChg chg="del">
          <ac:chgData name="sakada narumi" userId="135a4d4b158c7952" providerId="LiveId" clId="{71AD60BE-74E8-4389-8E74-D510C655C656}" dt="2022-09-01T03:51:25.623" v="233"/>
          <ac:spMkLst>
            <pc:docMk/>
            <pc:sldMk cId="3476458352" sldId="262"/>
            <ac:spMk id="9" creationId="{0FBA5268-0AE7-4CAD-9537-D0EB09E76406}"/>
          </ac:spMkLst>
        </pc:spChg>
        <pc:spChg chg="add">
          <ac:chgData name="sakada narumi" userId="135a4d4b158c7952" providerId="LiveId" clId="{71AD60BE-74E8-4389-8E74-D510C655C656}" dt="2022-09-01T04:08:49.400" v="261" actId="26606"/>
          <ac:spMkLst>
            <pc:docMk/>
            <pc:sldMk cId="3476458352" sldId="262"/>
            <ac:spMk id="10" creationId="{088D065B-39DA-4077-B9CF-E489CE4C0169}"/>
          </ac:spMkLst>
        </pc:spChg>
        <pc:spChg chg="del">
          <ac:chgData name="sakada narumi" userId="135a4d4b158c7952" providerId="LiveId" clId="{71AD60BE-74E8-4389-8E74-D510C655C656}" dt="2022-09-01T03:51:25.623" v="233"/>
          <ac:spMkLst>
            <pc:docMk/>
            <pc:sldMk cId="3476458352" sldId="262"/>
            <ac:spMk id="11" creationId="{088D065B-39DA-4077-B9CF-E489CE4C0169}"/>
          </ac:spMkLst>
        </pc:spChg>
        <pc:spChg chg="add mod">
          <ac:chgData name="sakada narumi" userId="135a4d4b158c7952" providerId="LiveId" clId="{71AD60BE-74E8-4389-8E74-D510C655C656}" dt="2022-09-01T04:59:20.690" v="553" actId="1076"/>
          <ac:spMkLst>
            <pc:docMk/>
            <pc:sldMk cId="3476458352" sldId="262"/>
            <ac:spMk id="12" creationId="{151BE2C5-F989-B0FB-46D7-A45B8F833615}"/>
          </ac:spMkLst>
        </pc:spChg>
        <pc:spChg chg="add mod">
          <ac:chgData name="sakada narumi" userId="135a4d4b158c7952" providerId="LiveId" clId="{71AD60BE-74E8-4389-8E74-D510C655C656}" dt="2022-09-01T04:59:28.452" v="555" actId="1076"/>
          <ac:spMkLst>
            <pc:docMk/>
            <pc:sldMk cId="3476458352" sldId="262"/>
            <ac:spMk id="13" creationId="{5ABA8B54-EF9C-39BF-F148-81CC7B64A8F2}"/>
          </ac:spMkLst>
        </pc:spChg>
        <pc:picChg chg="add mod">
          <ac:chgData name="sakada narumi" userId="135a4d4b158c7952" providerId="LiveId" clId="{71AD60BE-74E8-4389-8E74-D510C655C656}" dt="2022-09-01T06:53:23.457" v="914"/>
          <ac:picMkLst>
            <pc:docMk/>
            <pc:sldMk cId="3476458352" sldId="262"/>
            <ac:picMk id="16" creationId="{0E5D13EE-6648-63A0-9C6C-0DDBE8A8D5B5}"/>
          </ac:picMkLst>
        </pc:picChg>
      </pc:sldChg>
      <pc:sldChg chg="delSp add del setBg delDesignElem">
        <pc:chgData name="sakada narumi" userId="135a4d4b158c7952" providerId="LiveId" clId="{71AD60BE-74E8-4389-8E74-D510C655C656}" dt="2022-09-01T03:51:38.763" v="236" actId="47"/>
        <pc:sldMkLst>
          <pc:docMk/>
          <pc:sldMk cId="1129669447" sldId="263"/>
        </pc:sldMkLst>
        <pc:spChg chg="del">
          <ac:chgData name="sakada narumi" userId="135a4d4b158c7952" providerId="LiveId" clId="{71AD60BE-74E8-4389-8E74-D510C655C656}" dt="2022-09-01T03:51:36.917" v="235"/>
          <ac:spMkLst>
            <pc:docMk/>
            <pc:sldMk cId="1129669447" sldId="263"/>
            <ac:spMk id="7" creationId="{C27D7A02-907B-496F-BA7E-AA3780733CA7}"/>
          </ac:spMkLst>
        </pc:spChg>
        <pc:spChg chg="del">
          <ac:chgData name="sakada narumi" userId="135a4d4b158c7952" providerId="LiveId" clId="{71AD60BE-74E8-4389-8E74-D510C655C656}" dt="2022-09-01T03:51:36.917" v="235"/>
          <ac:spMkLst>
            <pc:docMk/>
            <pc:sldMk cId="1129669447" sldId="263"/>
            <ac:spMk id="9" creationId="{0FBA5268-0AE7-4CAD-9537-D0EB09E76406}"/>
          </ac:spMkLst>
        </pc:spChg>
        <pc:spChg chg="del">
          <ac:chgData name="sakada narumi" userId="135a4d4b158c7952" providerId="LiveId" clId="{71AD60BE-74E8-4389-8E74-D510C655C656}" dt="2022-09-01T03:51:36.917" v="235"/>
          <ac:spMkLst>
            <pc:docMk/>
            <pc:sldMk cId="1129669447" sldId="263"/>
            <ac:spMk id="11" creationId="{088D065B-39DA-4077-B9CF-E489CE4C0169}"/>
          </ac:spMkLst>
        </pc:spChg>
      </pc:sldChg>
      <pc:sldChg chg="addSp delSp modSp new mod ord modTransition setBg modAnim">
        <pc:chgData name="sakada narumi" userId="135a4d4b158c7952" providerId="LiveId" clId="{71AD60BE-74E8-4389-8E74-D510C655C656}" dt="2022-09-01T06:56:12.308" v="976"/>
        <pc:sldMkLst>
          <pc:docMk/>
          <pc:sldMk cId="1933009147" sldId="263"/>
        </pc:sldMkLst>
        <pc:spChg chg="mod">
          <ac:chgData name="sakada narumi" userId="135a4d4b158c7952" providerId="LiveId" clId="{71AD60BE-74E8-4389-8E74-D510C655C656}" dt="2022-09-01T06:55:11.896" v="973" actId="20577"/>
          <ac:spMkLst>
            <pc:docMk/>
            <pc:sldMk cId="1933009147" sldId="263"/>
            <ac:spMk id="2" creationId="{4C5111B3-D182-4BF6-9865-9D2AD4A1B57B}"/>
          </ac:spMkLst>
        </pc:spChg>
        <pc:spChg chg="add del mod">
          <ac:chgData name="sakada narumi" userId="135a4d4b158c7952" providerId="LiveId" clId="{71AD60BE-74E8-4389-8E74-D510C655C656}" dt="2022-09-01T05:03:43.158" v="561" actId="478"/>
          <ac:spMkLst>
            <pc:docMk/>
            <pc:sldMk cId="1933009147" sldId="263"/>
            <ac:spMk id="4" creationId="{FC8A5DEB-6DE9-9109-1C2D-FF914536C6D5}"/>
          </ac:spMkLst>
        </pc:spChg>
        <pc:spChg chg="add">
          <ac:chgData name="sakada narumi" userId="135a4d4b158c7952" providerId="LiveId" clId="{71AD60BE-74E8-4389-8E74-D510C655C656}" dt="2022-09-01T04:10:20.246" v="266" actId="26606"/>
          <ac:spMkLst>
            <pc:docMk/>
            <pc:sldMk cId="1933009147" sldId="263"/>
            <ac:spMk id="7" creationId="{C27D7A02-907B-496F-BA7E-AA3780733CA7}"/>
          </ac:spMkLst>
        </pc:spChg>
        <pc:spChg chg="add">
          <ac:chgData name="sakada narumi" userId="135a4d4b158c7952" providerId="LiveId" clId="{71AD60BE-74E8-4389-8E74-D510C655C656}" dt="2022-09-01T04:10:20.246" v="266" actId="26606"/>
          <ac:spMkLst>
            <pc:docMk/>
            <pc:sldMk cId="1933009147" sldId="263"/>
            <ac:spMk id="9" creationId="{0FBA5268-0AE7-4CAD-9537-D0EB09E76406}"/>
          </ac:spMkLst>
        </pc:spChg>
        <pc:spChg chg="add">
          <ac:chgData name="sakada narumi" userId="135a4d4b158c7952" providerId="LiveId" clId="{71AD60BE-74E8-4389-8E74-D510C655C656}" dt="2022-09-01T04:10:20.246" v="266" actId="26606"/>
          <ac:spMkLst>
            <pc:docMk/>
            <pc:sldMk cId="1933009147" sldId="263"/>
            <ac:spMk id="11" creationId="{088D065B-39DA-4077-B9CF-E489CE4C0169}"/>
          </ac:spMkLst>
        </pc:spChg>
        <pc:spChg chg="add mod">
          <ac:chgData name="sakada narumi" userId="135a4d4b158c7952" providerId="LiveId" clId="{71AD60BE-74E8-4389-8E74-D510C655C656}" dt="2022-09-01T05:22:14.071" v="677" actId="1076"/>
          <ac:spMkLst>
            <pc:docMk/>
            <pc:sldMk cId="1933009147" sldId="263"/>
            <ac:spMk id="12" creationId="{854C95BA-97BE-2A58-CAA8-74FBA0C4C1D6}"/>
          </ac:spMkLst>
        </pc:spChg>
        <pc:spChg chg="add mod">
          <ac:chgData name="sakada narumi" userId="135a4d4b158c7952" providerId="LiveId" clId="{71AD60BE-74E8-4389-8E74-D510C655C656}" dt="2022-09-01T05:22:57.381" v="699" actId="207"/>
          <ac:spMkLst>
            <pc:docMk/>
            <pc:sldMk cId="1933009147" sldId="263"/>
            <ac:spMk id="13" creationId="{9FC2FF79-C592-A80C-4B65-266A2C2DB0A9}"/>
          </ac:spMkLst>
        </pc:spChg>
        <pc:spChg chg="add mod">
          <ac:chgData name="sakada narumi" userId="135a4d4b158c7952" providerId="LiveId" clId="{71AD60BE-74E8-4389-8E74-D510C655C656}" dt="2022-09-01T05:23:01.707" v="700" actId="403"/>
          <ac:spMkLst>
            <pc:docMk/>
            <pc:sldMk cId="1933009147" sldId="263"/>
            <ac:spMk id="14" creationId="{52E95270-528B-0DE1-908F-627761C8B191}"/>
          </ac:spMkLst>
        </pc:spChg>
        <pc:spChg chg="add mod">
          <ac:chgData name="sakada narumi" userId="135a4d4b158c7952" providerId="LiveId" clId="{71AD60BE-74E8-4389-8E74-D510C655C656}" dt="2022-09-01T05:23:22.119" v="706" actId="1582"/>
          <ac:spMkLst>
            <pc:docMk/>
            <pc:sldMk cId="1933009147" sldId="263"/>
            <ac:spMk id="15" creationId="{22BF83A3-89A2-4AEB-A8B3-EEA3E9A116A9}"/>
          </ac:spMkLst>
        </pc:spChg>
        <pc:graphicFrameChg chg="add del mod">
          <ac:chgData name="sakada narumi" userId="135a4d4b158c7952" providerId="LiveId" clId="{71AD60BE-74E8-4389-8E74-D510C655C656}" dt="2022-09-01T05:05:10.043" v="563" actId="21"/>
          <ac:graphicFrameMkLst>
            <pc:docMk/>
            <pc:sldMk cId="1933009147" sldId="263"/>
            <ac:graphicFrameMk id="5" creationId="{B606893D-FDC3-A382-E7A5-EA3C709907E8}"/>
          </ac:graphicFrameMkLst>
        </pc:graphicFrameChg>
        <pc:graphicFrameChg chg="add del mod">
          <ac:chgData name="sakada narumi" userId="135a4d4b158c7952" providerId="LiveId" clId="{71AD60BE-74E8-4389-8E74-D510C655C656}" dt="2022-09-01T05:05:15.723" v="565" actId="21"/>
          <ac:graphicFrameMkLst>
            <pc:docMk/>
            <pc:sldMk cId="1933009147" sldId="263"/>
            <ac:graphicFrameMk id="6" creationId="{10BAF6F1-D86B-0982-58F1-4A9480E8030A}"/>
          </ac:graphicFrameMkLst>
        </pc:graphicFrameChg>
        <pc:picChg chg="add mod modCrop">
          <ac:chgData name="sakada narumi" userId="135a4d4b158c7952" providerId="LiveId" clId="{71AD60BE-74E8-4389-8E74-D510C655C656}" dt="2022-09-01T05:21:03.806" v="652" actId="732"/>
          <ac:picMkLst>
            <pc:docMk/>
            <pc:sldMk cId="1933009147" sldId="263"/>
            <ac:picMk id="8" creationId="{F4E1C69B-661B-9179-5798-979FE458E140}"/>
          </ac:picMkLst>
        </pc:picChg>
        <pc:picChg chg="add mod modCrop">
          <ac:chgData name="sakada narumi" userId="135a4d4b158c7952" providerId="LiveId" clId="{71AD60BE-74E8-4389-8E74-D510C655C656}" dt="2022-09-01T05:21:41.728" v="661" actId="1076"/>
          <ac:picMkLst>
            <pc:docMk/>
            <pc:sldMk cId="1933009147" sldId="263"/>
            <ac:picMk id="10" creationId="{06462BDF-DD65-9441-83E7-D2BAF41CA260}"/>
          </ac:picMkLst>
        </pc:picChg>
        <pc:picChg chg="add del mod">
          <ac:chgData name="sakada narumi" userId="135a4d4b158c7952" providerId="LiveId" clId="{71AD60BE-74E8-4389-8E74-D510C655C656}" dt="2022-09-01T06:53:34.833" v="916"/>
          <ac:picMkLst>
            <pc:docMk/>
            <pc:sldMk cId="1933009147" sldId="263"/>
            <ac:picMk id="17" creationId="{75A9FCA5-53F3-287B-9465-A634F445C2CD}"/>
          </ac:picMkLst>
        </pc:picChg>
        <pc:picChg chg="add del mod">
          <ac:chgData name="sakada narumi" userId="135a4d4b158c7952" providerId="LiveId" clId="{71AD60BE-74E8-4389-8E74-D510C655C656}" dt="2022-09-01T06:53:45.651" v="917"/>
          <ac:picMkLst>
            <pc:docMk/>
            <pc:sldMk cId="1933009147" sldId="263"/>
            <ac:picMk id="19" creationId="{DF83EE36-D1D0-50B6-2C62-4308EAF97E84}"/>
          </ac:picMkLst>
        </pc:picChg>
        <pc:picChg chg="add del mod">
          <ac:chgData name="sakada narumi" userId="135a4d4b158c7952" providerId="LiveId" clId="{71AD60BE-74E8-4389-8E74-D510C655C656}" dt="2022-09-01T06:55:23.348" v="975"/>
          <ac:picMkLst>
            <pc:docMk/>
            <pc:sldMk cId="1933009147" sldId="263"/>
            <ac:picMk id="20" creationId="{DF65E33C-8D68-24EA-C574-63CE68F79C44}"/>
          </ac:picMkLst>
        </pc:picChg>
        <pc:picChg chg="add del mod ord">
          <ac:chgData name="sakada narumi" userId="135a4d4b158c7952" providerId="LiveId" clId="{71AD60BE-74E8-4389-8E74-D510C655C656}" dt="2022-09-01T06:56:12.308" v="976"/>
          <ac:picMkLst>
            <pc:docMk/>
            <pc:sldMk cId="1933009147" sldId="263"/>
            <ac:picMk id="24" creationId="{7D7B08C9-0671-4CE7-D51F-485FC06CE395}"/>
          </ac:picMkLst>
        </pc:picChg>
        <pc:picChg chg="add mod">
          <ac:chgData name="sakada narumi" userId="135a4d4b158c7952" providerId="LiveId" clId="{71AD60BE-74E8-4389-8E74-D510C655C656}" dt="2022-09-01T06:56:12.308" v="976"/>
          <ac:picMkLst>
            <pc:docMk/>
            <pc:sldMk cId="1933009147" sldId="263"/>
            <ac:picMk id="25" creationId="{CD8188A4-1FCE-8DD2-8662-CB031DA1B6D1}"/>
          </ac:picMkLst>
        </pc:picChg>
        <pc:picChg chg="add mod">
          <ac:chgData name="sakada narumi" userId="135a4d4b158c7952" providerId="LiveId" clId="{71AD60BE-74E8-4389-8E74-D510C655C656}" dt="2022-09-01T05:21:43.657" v="662" actId="1076"/>
          <ac:picMkLst>
            <pc:docMk/>
            <pc:sldMk cId="1933009147" sldId="263"/>
            <ac:picMk id="1026" creationId="{B2239249-684E-A372-8F5C-E3708FB80653}"/>
          </ac:picMkLst>
        </pc:picChg>
      </pc:sldChg>
      <pc:sldChg chg="addSp delSp modSp new del mod">
        <pc:chgData name="sakada narumi" userId="135a4d4b158c7952" providerId="LiveId" clId="{71AD60BE-74E8-4389-8E74-D510C655C656}" dt="2022-09-01T05:07:31.117" v="584" actId="47"/>
        <pc:sldMkLst>
          <pc:docMk/>
          <pc:sldMk cId="3359390691" sldId="264"/>
        </pc:sldMkLst>
        <pc:graphicFrameChg chg="add del mod">
          <ac:chgData name="sakada narumi" userId="135a4d4b158c7952" providerId="LiveId" clId="{71AD60BE-74E8-4389-8E74-D510C655C656}" dt="2022-09-01T05:05:24.377" v="568" actId="478"/>
          <ac:graphicFrameMkLst>
            <pc:docMk/>
            <pc:sldMk cId="3359390691" sldId="264"/>
            <ac:graphicFrameMk id="3" creationId="{3D7EBAAF-A7A0-2402-468D-A0737E2A5F37}"/>
          </ac:graphicFrameMkLst>
        </pc:graphicFrameChg>
      </pc:sldChg>
      <pc:sldChg chg="addSp delSp modSp mod modTransition setBg modAnim delDesignElem">
        <pc:chgData name="sakada narumi" userId="135a4d4b158c7952" providerId="LiveId" clId="{71AD60BE-74E8-4389-8E74-D510C655C656}" dt="2022-09-01T06:41:51.045" v="907"/>
        <pc:sldMkLst>
          <pc:docMk/>
          <pc:sldMk cId="2863574134" sldId="265"/>
        </pc:sldMkLst>
        <pc:spChg chg="mod">
          <ac:chgData name="sakada narumi" userId="135a4d4b158c7952" providerId="LiveId" clId="{71AD60BE-74E8-4389-8E74-D510C655C656}" dt="2022-09-01T05:06:16.164" v="570" actId="26606"/>
          <ac:spMkLst>
            <pc:docMk/>
            <pc:sldMk cId="2863574134" sldId="265"/>
            <ac:spMk id="2" creationId="{784709EA-D6BA-4A4F-BA9E-A1D53C66241A}"/>
          </ac:spMkLst>
        </pc:spChg>
        <pc:spChg chg="mod">
          <ac:chgData name="sakada narumi" userId="135a4d4b158c7952" providerId="LiveId" clId="{71AD60BE-74E8-4389-8E74-D510C655C656}" dt="2022-09-01T05:06:24.096" v="571" actId="207"/>
          <ac:spMkLst>
            <pc:docMk/>
            <pc:sldMk cId="2863574134" sldId="265"/>
            <ac:spMk id="25" creationId="{D33CEF52-5B41-4770-846C-11E75E9CC472}"/>
          </ac:spMkLst>
        </pc:spChg>
        <pc:spChg chg="add">
          <ac:chgData name="sakada narumi" userId="135a4d4b158c7952" providerId="LiveId" clId="{71AD60BE-74E8-4389-8E74-D510C655C656}" dt="2022-09-01T05:06:16.164" v="570" actId="26606"/>
          <ac:spMkLst>
            <pc:docMk/>
            <pc:sldMk cId="2863574134" sldId="265"/>
            <ac:spMk id="30" creationId="{827B839B-9ADE-406B-8590-F1CAEDED45A1}"/>
          </ac:spMkLst>
        </pc:spChg>
        <pc:spChg chg="add">
          <ac:chgData name="sakada narumi" userId="135a4d4b158c7952" providerId="LiveId" clId="{71AD60BE-74E8-4389-8E74-D510C655C656}" dt="2022-09-01T05:06:16.164" v="570" actId="26606"/>
          <ac:spMkLst>
            <pc:docMk/>
            <pc:sldMk cId="2863574134" sldId="265"/>
            <ac:spMk id="32" creationId="{CFE45BF0-46DB-408C-B5F7-7B11716805D4}"/>
          </ac:spMkLst>
        </pc:spChg>
        <pc:spChg chg="add">
          <ac:chgData name="sakada narumi" userId="135a4d4b158c7952" providerId="LiveId" clId="{71AD60BE-74E8-4389-8E74-D510C655C656}" dt="2022-09-01T05:06:16.164" v="570" actId="26606"/>
          <ac:spMkLst>
            <pc:docMk/>
            <pc:sldMk cId="2863574134" sldId="265"/>
            <ac:spMk id="34" creationId="{2AEBC8F2-97B1-41B4-93F1-2D289E197FBA}"/>
          </ac:spMkLst>
        </pc:spChg>
        <pc:spChg chg="add">
          <ac:chgData name="sakada narumi" userId="135a4d4b158c7952" providerId="LiveId" clId="{71AD60BE-74E8-4389-8E74-D510C655C656}" dt="2022-09-01T05:06:16.164" v="570" actId="26606"/>
          <ac:spMkLst>
            <pc:docMk/>
            <pc:sldMk cId="2863574134" sldId="265"/>
            <ac:spMk id="36" creationId="{472E3A19-F5D5-48FC-BB9C-48C2F68F598B}"/>
          </ac:spMkLst>
        </pc:spChg>
        <pc:spChg chg="add">
          <ac:chgData name="sakada narumi" userId="135a4d4b158c7952" providerId="LiveId" clId="{71AD60BE-74E8-4389-8E74-D510C655C656}" dt="2022-09-01T05:06:16.164" v="570" actId="26606"/>
          <ac:spMkLst>
            <pc:docMk/>
            <pc:sldMk cId="2863574134" sldId="265"/>
            <ac:spMk id="38" creationId="{7A62E32F-BB65-43A8-8EB5-92346890E549}"/>
          </ac:spMkLst>
        </pc:spChg>
        <pc:spChg chg="add">
          <ac:chgData name="sakada narumi" userId="135a4d4b158c7952" providerId="LiveId" clId="{71AD60BE-74E8-4389-8E74-D510C655C656}" dt="2022-09-01T05:06:16.164" v="570" actId="26606"/>
          <ac:spMkLst>
            <pc:docMk/>
            <pc:sldMk cId="2863574134" sldId="265"/>
            <ac:spMk id="40" creationId="{14E91B64-9FCC-451E-AFB4-A827D6329367}"/>
          </ac:spMkLst>
        </pc:spChg>
        <pc:picChg chg="add mod">
          <ac:chgData name="sakada narumi" userId="135a4d4b158c7952" providerId="LiveId" clId="{71AD60BE-74E8-4389-8E74-D510C655C656}" dt="2022-09-01T06:25:17.056" v="879" actId="1076"/>
          <ac:picMkLst>
            <pc:docMk/>
            <pc:sldMk cId="2863574134" sldId="265"/>
            <ac:picMk id="3" creationId="{AF81EDE2-55BB-03DC-E3FD-8DECAC65BEA1}"/>
          </ac:picMkLst>
        </pc:picChg>
        <pc:picChg chg="add del mod">
          <ac:chgData name="sakada narumi" userId="135a4d4b158c7952" providerId="LiveId" clId="{71AD60BE-74E8-4389-8E74-D510C655C656}" dt="2022-09-01T06:39:43.569" v="903"/>
          <ac:picMkLst>
            <pc:docMk/>
            <pc:sldMk cId="2863574134" sldId="265"/>
            <ac:picMk id="7" creationId="{B45CB1C4-BF79-0EC3-DE2A-0B7ECA0DDF34}"/>
          </ac:picMkLst>
        </pc:picChg>
        <pc:picChg chg="add del mod">
          <ac:chgData name="sakada narumi" userId="135a4d4b158c7952" providerId="LiveId" clId="{71AD60BE-74E8-4389-8E74-D510C655C656}" dt="2022-09-01T06:39:50.178" v="904"/>
          <ac:picMkLst>
            <pc:docMk/>
            <pc:sldMk cId="2863574134" sldId="265"/>
            <ac:picMk id="11" creationId="{667800F2-06F8-80A0-94D7-5032CDFD6A9B}"/>
          </ac:picMkLst>
        </pc:picChg>
        <pc:picChg chg="add del mod">
          <ac:chgData name="sakada narumi" userId="135a4d4b158c7952" providerId="LiveId" clId="{71AD60BE-74E8-4389-8E74-D510C655C656}" dt="2022-09-01T06:41:09.220" v="906"/>
          <ac:picMkLst>
            <pc:docMk/>
            <pc:sldMk cId="2863574134" sldId="265"/>
            <ac:picMk id="12" creationId="{5800DF00-C0FB-8343-AA27-2E28EFF2CBBE}"/>
          </ac:picMkLst>
        </pc:picChg>
        <pc:picChg chg="add del mod ord">
          <ac:chgData name="sakada narumi" userId="135a4d4b158c7952" providerId="LiveId" clId="{71AD60BE-74E8-4389-8E74-D510C655C656}" dt="2022-09-01T06:41:51.045" v="907"/>
          <ac:picMkLst>
            <pc:docMk/>
            <pc:sldMk cId="2863574134" sldId="265"/>
            <ac:picMk id="15" creationId="{75379E18-E706-69DB-0C14-443D5B6FC2A7}"/>
          </ac:picMkLst>
        </pc:picChg>
        <pc:picChg chg="add mod">
          <ac:chgData name="sakada narumi" userId="135a4d4b158c7952" providerId="LiveId" clId="{71AD60BE-74E8-4389-8E74-D510C655C656}" dt="2022-09-01T06:41:51.045" v="907"/>
          <ac:picMkLst>
            <pc:docMk/>
            <pc:sldMk cId="2863574134" sldId="265"/>
            <ac:picMk id="17" creationId="{11E067F0-7963-EEFE-81B7-652471B22552}"/>
          </ac:picMkLst>
        </pc:picChg>
      </pc:sldChg>
      <pc:sldChg chg="addSp modSp mod modAnim">
        <pc:chgData name="sakada narumi" userId="135a4d4b158c7952" providerId="LiveId" clId="{71AD60BE-74E8-4389-8E74-D510C655C656}" dt="2022-09-01T06:46:25.033" v="910"/>
        <pc:sldMkLst>
          <pc:docMk/>
          <pc:sldMk cId="4090641097" sldId="266"/>
        </pc:sldMkLst>
        <pc:picChg chg="add mod">
          <ac:chgData name="sakada narumi" userId="135a4d4b158c7952" providerId="LiveId" clId="{71AD60BE-74E8-4389-8E74-D510C655C656}" dt="2022-09-01T06:28:53.485" v="885" actId="1076"/>
          <ac:picMkLst>
            <pc:docMk/>
            <pc:sldMk cId="4090641097" sldId="266"/>
            <ac:picMk id="2" creationId="{179F5EF2-53CC-5E14-CD91-4BFDC8C9D6C0}"/>
          </ac:picMkLst>
        </pc:picChg>
        <pc:picChg chg="add mod">
          <ac:chgData name="sakada narumi" userId="135a4d4b158c7952" providerId="LiveId" clId="{71AD60BE-74E8-4389-8E74-D510C655C656}" dt="2022-09-01T06:46:25.033" v="910"/>
          <ac:picMkLst>
            <pc:docMk/>
            <pc:sldMk cId="4090641097" sldId="266"/>
            <ac:picMk id="6" creationId="{B0082A44-124B-5C21-617F-2BF02F97041B}"/>
          </ac:picMkLst>
        </pc:picChg>
      </pc:sldChg>
      <pc:sldChg chg="addSp modSp">
        <pc:chgData name="sakada narumi" userId="135a4d4b158c7952" providerId="LiveId" clId="{71AD60BE-74E8-4389-8E74-D510C655C656}" dt="2022-09-01T06:37:47.694" v="899"/>
        <pc:sldMkLst>
          <pc:docMk/>
          <pc:sldMk cId="322619109" sldId="267"/>
        </pc:sldMkLst>
        <pc:picChg chg="add mod">
          <ac:chgData name="sakada narumi" userId="135a4d4b158c7952" providerId="LiveId" clId="{71AD60BE-74E8-4389-8E74-D510C655C656}" dt="2022-09-01T06:37:47.694" v="899"/>
          <ac:picMkLst>
            <pc:docMk/>
            <pc:sldMk cId="322619109" sldId="267"/>
            <ac:picMk id="7" creationId="{C7EE20B6-45D3-D8D9-A018-5FF6F2F686D3}"/>
          </ac:picMkLst>
        </pc:picChg>
      </pc:sldChg>
      <pc:sldChg chg="addSp modSp">
        <pc:chgData name="sakada narumi" userId="135a4d4b158c7952" providerId="LiveId" clId="{71AD60BE-74E8-4389-8E74-D510C655C656}" dt="2022-09-01T06:38:33.200" v="900"/>
        <pc:sldMkLst>
          <pc:docMk/>
          <pc:sldMk cId="813967604" sldId="268"/>
        </pc:sldMkLst>
        <pc:picChg chg="add mod">
          <ac:chgData name="sakada narumi" userId="135a4d4b158c7952" providerId="LiveId" clId="{71AD60BE-74E8-4389-8E74-D510C655C656}" dt="2022-09-01T06:38:33.200" v="900"/>
          <ac:picMkLst>
            <pc:docMk/>
            <pc:sldMk cId="813967604" sldId="268"/>
            <ac:picMk id="6" creationId="{BF6A7957-0C03-B491-3434-4005748278D9}"/>
          </ac:picMkLst>
        </pc:picChg>
      </pc:sldChg>
      <pc:sldChg chg="addSp modSp new mod">
        <pc:chgData name="sakada narumi" userId="135a4d4b158c7952" providerId="LiveId" clId="{71AD60BE-74E8-4389-8E74-D510C655C656}" dt="2022-09-01T06:54:20.454" v="918"/>
        <pc:sldMkLst>
          <pc:docMk/>
          <pc:sldMk cId="2338878666" sldId="269"/>
        </pc:sldMkLst>
        <pc:spChg chg="mod">
          <ac:chgData name="sakada narumi" userId="135a4d4b158c7952" providerId="LiveId" clId="{71AD60BE-74E8-4389-8E74-D510C655C656}" dt="2022-09-01T05:24:41.574" v="768" actId="1076"/>
          <ac:spMkLst>
            <pc:docMk/>
            <pc:sldMk cId="2338878666" sldId="269"/>
            <ac:spMk id="2" creationId="{D8F78584-5DAF-FD25-FFE8-9A02FE871203}"/>
          </ac:spMkLst>
        </pc:spChg>
        <pc:picChg chg="add mod">
          <ac:chgData name="sakada narumi" userId="135a4d4b158c7952" providerId="LiveId" clId="{71AD60BE-74E8-4389-8E74-D510C655C656}" dt="2022-09-01T06:54:20.454" v="918"/>
          <ac:picMkLst>
            <pc:docMk/>
            <pc:sldMk cId="2338878666" sldId="269"/>
            <ac:picMk id="5" creationId="{23A468B4-AD3B-3FEC-DB20-FDA627B6874C}"/>
          </ac:picMkLst>
        </pc:picChg>
      </pc:sldChg>
      <pc:sldChg chg="new del ord">
        <pc:chgData name="sakada narumi" userId="135a4d4b158c7952" providerId="LiveId" clId="{71AD60BE-74E8-4389-8E74-D510C655C656}" dt="2022-09-01T05:24:57.017" v="773" actId="47"/>
        <pc:sldMkLst>
          <pc:docMk/>
          <pc:sldMk cId="3706346721" sldId="270"/>
        </pc:sldMkLst>
      </pc:sldChg>
      <pc:sldChg chg="addSp delSp modSp new mod modTransition setBg addAnim modAnim">
        <pc:chgData name="sakada narumi" userId="135a4d4b158c7952" providerId="LiveId" clId="{71AD60BE-74E8-4389-8E74-D510C655C656}" dt="2022-09-01T06:36:17.684" v="898"/>
        <pc:sldMkLst>
          <pc:docMk/>
          <pc:sldMk cId="3776216704" sldId="271"/>
        </pc:sldMkLst>
        <pc:spChg chg="mod">
          <ac:chgData name="sakada narumi" userId="135a4d4b158c7952" providerId="LiveId" clId="{71AD60BE-74E8-4389-8E74-D510C655C656}" dt="2022-09-01T05:26:04.891" v="812" actId="26606"/>
          <ac:spMkLst>
            <pc:docMk/>
            <pc:sldMk cId="3776216704" sldId="271"/>
            <ac:spMk id="2" creationId="{4B596AD3-8606-503C-D92C-1A4B4A617362}"/>
          </ac:spMkLst>
        </pc:spChg>
        <pc:spChg chg="mod">
          <ac:chgData name="sakada narumi" userId="135a4d4b158c7952" providerId="LiveId" clId="{71AD60BE-74E8-4389-8E74-D510C655C656}" dt="2022-09-01T05:26:48.149" v="816" actId="20577"/>
          <ac:spMkLst>
            <pc:docMk/>
            <pc:sldMk cId="3776216704" sldId="271"/>
            <ac:spMk id="3" creationId="{1727E326-C9D1-262A-8BBB-DB6B93FCD9DB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8" creationId="{26355CF0-422E-4E6A-95EA-261971F670F4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10" creationId="{8AA5B50B-519E-4763-9EFB-2C80373D1F75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12" creationId="{298FD7FF-CB14-4A07-B879-0731A18473E7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14" creationId="{CA0D5741-1590-4555-A7A7-DC9B4E2EE457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16" creationId="{3E9C0339-B0D3-40BA-96EF-3C1DB738AE2C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18" creationId="{A4B9A42A-C5B8-4470-8743-670E34420507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20" creationId="{EDB12AFC-55F8-4AE8-9351-0F38D0C5DDA4}"/>
          </ac:spMkLst>
        </pc:spChg>
        <pc:spChg chg="add del">
          <ac:chgData name="sakada narumi" userId="135a4d4b158c7952" providerId="LiveId" clId="{71AD60BE-74E8-4389-8E74-D510C655C656}" dt="2022-09-01T05:26:04.875" v="811" actId="26606"/>
          <ac:spMkLst>
            <pc:docMk/>
            <pc:sldMk cId="3776216704" sldId="271"/>
            <ac:spMk id="22" creationId="{C58506DD-7B3D-4594-846B-F78590BE9FA3}"/>
          </ac:spMkLst>
        </pc:spChg>
        <pc:spChg chg="add">
          <ac:chgData name="sakada narumi" userId="135a4d4b158c7952" providerId="LiveId" clId="{71AD60BE-74E8-4389-8E74-D510C655C656}" dt="2022-09-01T05:26:04.891" v="812" actId="26606"/>
          <ac:spMkLst>
            <pc:docMk/>
            <pc:sldMk cId="3776216704" sldId="271"/>
            <ac:spMk id="24" creationId="{934F1179-B481-4F9E-BCA3-AFB972070F83}"/>
          </ac:spMkLst>
        </pc:spChg>
        <pc:spChg chg="add">
          <ac:chgData name="sakada narumi" userId="135a4d4b158c7952" providerId="LiveId" clId="{71AD60BE-74E8-4389-8E74-D510C655C656}" dt="2022-09-01T05:26:04.891" v="812" actId="26606"/>
          <ac:spMkLst>
            <pc:docMk/>
            <pc:sldMk cId="3776216704" sldId="271"/>
            <ac:spMk id="25" creationId="{827DC2C4-B485-428A-BF4A-472D2967F47F}"/>
          </ac:spMkLst>
        </pc:spChg>
        <pc:spChg chg="add">
          <ac:chgData name="sakada narumi" userId="135a4d4b158c7952" providerId="LiveId" clId="{71AD60BE-74E8-4389-8E74-D510C655C656}" dt="2022-09-01T05:26:04.891" v="812" actId="26606"/>
          <ac:spMkLst>
            <pc:docMk/>
            <pc:sldMk cId="3776216704" sldId="271"/>
            <ac:spMk id="26" creationId="{EE04B5EB-F158-4507-90DD-BD23620C7CC9}"/>
          </ac:spMkLst>
        </pc:spChg>
        <pc:picChg chg="add del mod">
          <ac:chgData name="sakada narumi" userId="135a4d4b158c7952" providerId="LiveId" clId="{71AD60BE-74E8-4389-8E74-D510C655C656}" dt="2022-09-01T06:33:26.119" v="888"/>
          <ac:picMkLst>
            <pc:docMk/>
            <pc:sldMk cId="3776216704" sldId="271"/>
            <ac:picMk id="7" creationId="{7D0DC1AE-6ACE-9F46-FCDB-C709F66E0617}"/>
          </ac:picMkLst>
        </pc:picChg>
        <pc:picChg chg="add del mod">
          <ac:chgData name="sakada narumi" userId="135a4d4b158c7952" providerId="LiveId" clId="{71AD60BE-74E8-4389-8E74-D510C655C656}" dt="2022-09-01T06:33:48.025" v="889"/>
          <ac:picMkLst>
            <pc:docMk/>
            <pc:sldMk cId="3776216704" sldId="271"/>
            <ac:picMk id="11" creationId="{7A98F128-F295-09A2-DD22-93D9F8818DA4}"/>
          </ac:picMkLst>
        </pc:picChg>
        <pc:picChg chg="add del mod">
          <ac:chgData name="sakada narumi" userId="135a4d4b158c7952" providerId="LiveId" clId="{71AD60BE-74E8-4389-8E74-D510C655C656}" dt="2022-09-01T06:34:05.279" v="891"/>
          <ac:picMkLst>
            <pc:docMk/>
            <pc:sldMk cId="3776216704" sldId="271"/>
            <ac:picMk id="13" creationId="{7B9D2E33-7156-9B50-5C51-1FEF3B1F716A}"/>
          </ac:picMkLst>
        </pc:picChg>
        <pc:picChg chg="add del mod ord">
          <ac:chgData name="sakada narumi" userId="135a4d4b158c7952" providerId="LiveId" clId="{71AD60BE-74E8-4389-8E74-D510C655C656}" dt="2022-09-01T06:34:25.710" v="892"/>
          <ac:picMkLst>
            <pc:docMk/>
            <pc:sldMk cId="3776216704" sldId="271"/>
            <ac:picMk id="17" creationId="{E257CF7D-3347-67C2-CCBD-F8CC277E2474}"/>
          </ac:picMkLst>
        </pc:picChg>
        <pc:picChg chg="add del mod">
          <ac:chgData name="sakada narumi" userId="135a4d4b158c7952" providerId="LiveId" clId="{71AD60BE-74E8-4389-8E74-D510C655C656}" dt="2022-09-01T06:35:58.220" v="894"/>
          <ac:picMkLst>
            <pc:docMk/>
            <pc:sldMk cId="3776216704" sldId="271"/>
            <ac:picMk id="19" creationId="{A58A6D9A-3180-AB40-868B-00B4286DEAA2}"/>
          </ac:picMkLst>
        </pc:picChg>
        <pc:picChg chg="add del mod ord">
          <ac:chgData name="sakada narumi" userId="135a4d4b158c7952" providerId="LiveId" clId="{71AD60BE-74E8-4389-8E74-D510C655C656}" dt="2022-09-01T06:36:06.747" v="895"/>
          <ac:picMkLst>
            <pc:docMk/>
            <pc:sldMk cId="3776216704" sldId="271"/>
            <ac:picMk id="27" creationId="{1B788C4A-D2AE-3183-070A-1227157DE7F9}"/>
          </ac:picMkLst>
        </pc:picChg>
        <pc:picChg chg="add del mod">
          <ac:chgData name="sakada narumi" userId="135a4d4b158c7952" providerId="LiveId" clId="{71AD60BE-74E8-4389-8E74-D510C655C656}" dt="2022-09-01T06:36:09.518" v="897"/>
          <ac:picMkLst>
            <pc:docMk/>
            <pc:sldMk cId="3776216704" sldId="271"/>
            <ac:picMk id="28" creationId="{8C949046-4A11-297E-0680-9DF73D494375}"/>
          </ac:picMkLst>
        </pc:picChg>
        <pc:picChg chg="add del mod ord">
          <ac:chgData name="sakada narumi" userId="135a4d4b158c7952" providerId="LiveId" clId="{71AD60BE-74E8-4389-8E74-D510C655C656}" dt="2022-09-01T06:36:17.684" v="898"/>
          <ac:picMkLst>
            <pc:docMk/>
            <pc:sldMk cId="3776216704" sldId="271"/>
            <ac:picMk id="30" creationId="{1CAB8847-BAAC-F8F9-2C45-1FBFDFB9E3B3}"/>
          </ac:picMkLst>
        </pc:picChg>
        <pc:picChg chg="add mod">
          <ac:chgData name="sakada narumi" userId="135a4d4b158c7952" providerId="LiveId" clId="{71AD60BE-74E8-4389-8E74-D510C655C656}" dt="2022-09-01T06:36:17.684" v="898"/>
          <ac:picMkLst>
            <pc:docMk/>
            <pc:sldMk cId="3776216704" sldId="271"/>
            <ac:picMk id="31" creationId="{23C80218-DCDA-7BAE-1AB1-60C419DAE6B1}"/>
          </ac:picMkLst>
        </pc:picChg>
      </pc:sldChg>
      <pc:sldChg chg="addSp delSp modSp new mod modAnim">
        <pc:chgData name="sakada narumi" userId="135a4d4b158c7952" providerId="LiveId" clId="{71AD60BE-74E8-4389-8E74-D510C655C656}" dt="2022-09-01T06:10:38.080" v="873" actId="113"/>
        <pc:sldMkLst>
          <pc:docMk/>
          <pc:sldMk cId="1083106627" sldId="272"/>
        </pc:sldMkLst>
        <pc:spChg chg="mod">
          <ac:chgData name="sakada narumi" userId="135a4d4b158c7952" providerId="LiveId" clId="{71AD60BE-74E8-4389-8E74-D510C655C656}" dt="2022-09-01T06:10:38.080" v="873" actId="113"/>
          <ac:spMkLst>
            <pc:docMk/>
            <pc:sldMk cId="1083106627" sldId="272"/>
            <ac:spMk id="2" creationId="{09DCB8A7-9736-EA23-A71D-F45818EDA4D4}"/>
          </ac:spMkLst>
        </pc:spChg>
        <pc:spChg chg="del">
          <ac:chgData name="sakada narumi" userId="135a4d4b158c7952" providerId="LiveId" clId="{71AD60BE-74E8-4389-8E74-D510C655C656}" dt="2022-09-01T06:05:59.624" v="818"/>
          <ac:spMkLst>
            <pc:docMk/>
            <pc:sldMk cId="1083106627" sldId="272"/>
            <ac:spMk id="3" creationId="{B8247E36-A3BC-8430-2A7B-876B21ADA9CF}"/>
          </ac:spMkLst>
        </pc:spChg>
        <pc:picChg chg="add mod">
          <ac:chgData name="sakada narumi" userId="135a4d4b158c7952" providerId="LiveId" clId="{71AD60BE-74E8-4389-8E74-D510C655C656}" dt="2022-09-01T06:08:26.786" v="821" actId="1076"/>
          <ac:picMkLst>
            <pc:docMk/>
            <pc:sldMk cId="1083106627" sldId="272"/>
            <ac:picMk id="4" creationId="{0C3F1159-DEE6-4FAB-3CA1-DB0048EA8FD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F01532-ABB9-C105-5AD3-2DA67A442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9E30807-119B-F0B2-EEAE-4E62A0A3A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B82C80-9160-B3B5-CA50-F786CB4C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2723A5-6815-2B82-CE46-5A2792FB5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F01006-31CC-D2CD-A2D1-EDDF2244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70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1AD6F2-B572-9A16-1E4C-BF93EE5CF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ACEB11-09D2-BED6-A4E2-ECA6870BC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C8AD84-2CD7-FA92-8C5F-3B3ADD4A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0EF6AC-97E2-2051-05C9-B4547177A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04F106-2659-BD3B-731A-750F4609B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709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DEB587-AE87-5300-C261-D251E838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6665FB-A50C-2195-EF2E-51FA7EC35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3086C0-7332-019A-6FD7-145F8988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300A6E-05E8-50FE-C41C-62C8F6918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129BED-D91D-02B4-91AA-EF9CA61C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360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C2C4D9-79BF-325D-CBE5-BFA164CE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1A914-0ECE-A1D2-90CD-DA836B7406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91E4DCF-7127-CDF7-2AEF-7CE242804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7956E36-5964-F085-7878-2A80ED947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5EDCA99-DBBC-5E2F-218A-14B3114B8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F7CA2C-473C-525E-D444-E912CBE7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5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9F9F58-FAAD-7F22-D669-F51485C7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8B5A7E3-FEAE-26AC-3CB4-85EDB15A1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CF3B43A-4A4B-5981-403B-00F4D3838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BB33857-7D8E-C995-AA68-619CADC7C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D85B1A9-187C-F4AC-113F-EE7019ACF2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8CF683C-6860-6729-EE65-7C8040801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7858D3E-6F4B-6792-7472-4B01253E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89E9A6-253F-60A8-1FA7-837688A8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26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CDBBE4-935F-9BC3-18F3-4D2EE68F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67592F8-32E2-31CF-771E-6A1AFAE9C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DD71B92-9FFC-745B-CCF9-87C3D2253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7EC772F-53AA-B03E-7D5A-13CDB62F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84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ACE20E-E548-9321-DFCD-38EC11FB9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4B74562-355E-4EDA-C6F6-384337A9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908558-FD21-35FD-CDFB-5E69CA407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55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74A2D2-6A57-3D57-D6CD-6B37D416C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9D2391-8670-B9D8-6110-8A7E76C66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A464F84-4A1C-F700-E62B-CEF05BCFF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46A1F1-F3EE-12C0-2586-21EE5CE5C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44C1AF-B530-313B-9DAE-AEBB7853A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52AC5F-2D2A-2AEE-B298-0024F87F5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326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ED2309-0F3D-75ED-FE16-3A2B05A1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F72E8BC-2EAC-21F4-36F9-2E3ECBF166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1F3A81-F4F7-8DB0-40F4-9DF4DDAE1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0F4B5B-A1B8-F54E-DF4D-92FB87E30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4C3306-E8EB-DCDD-C482-799BBFE9F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FFF746-877D-0883-B218-C091F86F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39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7194AB-AE85-CAE4-E5BD-A1DBFDCAD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F3CEB53-6875-646D-7BBB-61EE74E86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4D844A-AAEF-497D-5FDD-4F13DE19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10EC78-8566-6C21-C38C-C86A2E1A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6E701E-5D23-B1D3-9F3C-13450AEB6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20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6BB99B8-11BE-1F7B-E21A-DC6EBA5DA3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87A275-10E8-BB7F-AB87-024DF0A381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3BEFE0-B147-D725-0294-85342722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BD164A-7161-D82D-4417-1C6D2A1CD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43B4FB-FA19-201F-3F4B-78279C8D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77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09432D5-4DB1-7442-3D8C-0B4ECEB4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41BB98-435C-BD47-0E9D-18BFF3A51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03B9FD-B8CB-314A-B137-00516B450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06611-167F-4897-B5DA-D646155DC8EE}" type="datetimeFigureOut">
              <a:rPr kumimoji="1" lang="ja-JP" altLang="en-US" smtClean="0"/>
              <a:t>2022/8/31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EC7A35-6D45-7D5D-65B1-F5A1B1B53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83281C-4C1E-1D09-C7C2-6594AFFF8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ADE7D-5742-4A21-A774-B206FC5CC2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24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3.jpg_smal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video" Target="https://www.youtube.com/embed/kbo0XwwLFks?feature=oembed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video" Target="https://www.youtube.com/embed/kbo0XwwLFks?start=32&amp;feature=oembed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video" Target="https://www.youtube.com/embed/kbo0XwwLFks?start=76&amp;feature=oembed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video" Target="https://www.youtube.com/embed/kbo0XwwLFks?start=111&amp;feature=oembed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jxugyZCfuw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1.png"/><Relationship Id="rId2" Type="http://schemas.microsoft.com/office/2007/relationships/media" Target="../media/media12.m4a"/><Relationship Id="rId1" Type="http://schemas.openxmlformats.org/officeDocument/2006/relationships/tags" Target="../tags/tag3.xml"/><Relationship Id="rId6" Type="http://schemas.openxmlformats.org/officeDocument/2006/relationships/image" Target="../media/image3.jpg_small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B596AD3-8606-503C-D92C-1A4B4A617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kumimoji="1" lang="en-US" altLang="ja-JP" sz="11500"/>
              <a:t>THIS IS ME</a:t>
            </a:r>
            <a:endParaRPr kumimoji="1" lang="ja-JP" altLang="en-US" sz="1150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727E326-C9D1-262A-8BBB-DB6B93FCD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en-US" altLang="ja-JP" dirty="0" err="1"/>
              <a:t>Ayuka</a:t>
            </a:r>
            <a:r>
              <a:rPr lang="en-US" altLang="ja-JP" dirty="0"/>
              <a:t> Yuka Narumi</a:t>
            </a:r>
            <a:endParaRPr kumimoji="1" lang="ja-JP" altLang="en-US" dirty="0"/>
          </a:p>
        </p:txBody>
      </p:sp>
      <p:pic>
        <p:nvPicPr>
          <p:cNvPr id="31" name="オーディオ 30">
            <a:hlinkClick r:id="" action="ppaction://media"/>
            <a:extLst>
              <a:ext uri="{FF2B5EF4-FFF2-40B4-BE49-F238E27FC236}">
                <a16:creationId xmlns:a16="http://schemas.microsoft.com/office/drawing/2014/main" id="{23C80218-DCDA-7BAE-1AB1-60C419DAE6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324094" t="-160938" r="-324094" b="-160938"/>
          <a:stretch>
            <a:fillRect/>
          </a:stretch>
        </p:blipFill>
        <p:spPr>
          <a:xfrm>
            <a:off x="9147683" y="5143500"/>
            <a:ext cx="3040633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1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98"/>
    </mc:Choice>
    <mc:Fallback>
      <p:transition spd="slow" advTm="4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ー 8" descr="テキスト&#10;&#10;自動的に生成された説明">
            <a:extLst>
              <a:ext uri="{FF2B5EF4-FFF2-40B4-BE49-F238E27FC236}">
                <a16:creationId xmlns:a16="http://schemas.microsoft.com/office/drawing/2014/main" id="{E7A888D9-82AC-0F43-A2C2-08E3C230B5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7" y="442488"/>
            <a:ext cx="5973023" cy="5973023"/>
          </a:xfrm>
        </p:spPr>
      </p:pic>
      <p:pic>
        <p:nvPicPr>
          <p:cNvPr id="11" name="図 1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A64A114-6847-C065-18FA-E5658A0B7C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059" y="1524001"/>
            <a:ext cx="5393224" cy="4005262"/>
          </a:xfrm>
          <a:prstGeom prst="rect">
            <a:avLst/>
          </a:prstGeom>
        </p:spPr>
      </p:pic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C7EE20B6-45D3-D8D9-A018-5FF6F2F68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596"/>
    </mc:Choice>
    <mc:Fallback>
      <p:transition spd="slow" advTm="63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ロゴ&#10;&#10;自動的に生成された説明">
            <a:extLst>
              <a:ext uri="{FF2B5EF4-FFF2-40B4-BE49-F238E27FC236}">
                <a16:creationId xmlns:a16="http://schemas.microsoft.com/office/drawing/2014/main" id="{E41F5961-8658-97EF-46C7-261AE70F78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" t="10044" r="3078" b="10934"/>
          <a:stretch/>
        </p:blipFill>
        <p:spPr>
          <a:xfrm>
            <a:off x="2044262" y="252248"/>
            <a:ext cx="8103476" cy="513956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6E47680-5309-9E12-DD05-82DA7B4427DF}"/>
              </a:ext>
            </a:extLst>
          </p:cNvPr>
          <p:cNvSpPr txBox="1"/>
          <p:nvPr/>
        </p:nvSpPr>
        <p:spPr>
          <a:xfrm>
            <a:off x="541283" y="5812221"/>
            <a:ext cx="111094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“This is me” won “Best Original Song in Motion Picture" at the 75th Golden Globe Awards.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 It was also nominated for “Best Original Song” at the 90th Academy Awards.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BF6A7957-0C03-B491-3434-400574827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67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626"/>
    </mc:Choice>
    <mc:Fallback>
      <p:transition spd="slow" advTm="32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84709EA-D6BA-4A4F-BA9E-A1D53C66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kumimoji="1" lang="en-US" altLang="ja-JP" sz="4000" dirty="0">
                <a:solidFill>
                  <a:srgbClr val="FFFFFF"/>
                </a:solidFill>
              </a:rPr>
              <a:t>This Is Me             </a:t>
            </a:r>
            <a:r>
              <a:rPr lang="en-US" altLang="ja-JP" sz="4000">
                <a:solidFill>
                  <a:srgbClr val="FFFFFF"/>
                </a:solidFill>
              </a:rPr>
              <a:t>K</a:t>
            </a:r>
            <a:r>
              <a:rPr kumimoji="1" lang="en-US" altLang="ja-JP" sz="4000">
                <a:solidFill>
                  <a:srgbClr val="FFFFFF"/>
                </a:solidFill>
              </a:rPr>
              <a:t>eala </a:t>
            </a:r>
            <a:r>
              <a:rPr lang="en-US" altLang="ja-JP" sz="4000">
                <a:solidFill>
                  <a:srgbClr val="FFFFFF"/>
                </a:solidFill>
              </a:rPr>
              <a:t>S</a:t>
            </a:r>
            <a:r>
              <a:rPr kumimoji="1" lang="en-US" altLang="ja-JP" sz="4000">
                <a:solidFill>
                  <a:srgbClr val="FFFFFF"/>
                </a:solidFill>
              </a:rPr>
              <a:t>ettle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D33CEF52-5B41-4770-846C-11E75E9CC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en-US" altLang="ja-JP" sz="2400" dirty="0">
                <a:solidFill>
                  <a:srgbClr val="FF0000"/>
                </a:solidFill>
              </a:rPr>
              <a:t>[Verse1]</a:t>
            </a:r>
          </a:p>
          <a:p>
            <a:pPr marL="0" indent="0">
              <a:buNone/>
            </a:pPr>
            <a:r>
              <a:rPr lang="en-US" altLang="ja-JP" sz="2400" dirty="0"/>
              <a:t>I am not a stranger to the ____</a:t>
            </a:r>
          </a:p>
          <a:p>
            <a:pPr marL="0" indent="0">
              <a:buNone/>
            </a:pPr>
            <a:r>
              <a:rPr lang="en-US" altLang="ja-JP" sz="2400" dirty="0"/>
              <a:t>“Hideaway,” they say</a:t>
            </a:r>
          </a:p>
          <a:p>
            <a:pPr marL="0" indent="0">
              <a:buNone/>
            </a:pPr>
            <a:r>
              <a:rPr kumimoji="1" lang="en-US" altLang="ja-JP" sz="2400" dirty="0"/>
              <a:t>““Cause we don’t want your ____ parts”</a:t>
            </a:r>
          </a:p>
          <a:p>
            <a:pPr marL="0" indent="0">
              <a:buNone/>
            </a:pPr>
            <a:r>
              <a:rPr lang="en-US" altLang="ja-JP" sz="2400" dirty="0"/>
              <a:t>I’ve learned to be _____of all my ____  </a:t>
            </a:r>
          </a:p>
          <a:p>
            <a:pPr marL="0" indent="0">
              <a:buNone/>
            </a:pPr>
            <a:r>
              <a:rPr kumimoji="1" lang="en-US" altLang="ja-JP" sz="2400" dirty="0"/>
              <a:t>“Runaway</a:t>
            </a:r>
            <a:r>
              <a:rPr lang="en-US" altLang="ja-JP" sz="2400" dirty="0"/>
              <a:t>,” they say</a:t>
            </a:r>
          </a:p>
          <a:p>
            <a:pPr marL="0" indent="0">
              <a:buNone/>
            </a:pPr>
            <a:r>
              <a:rPr lang="en-US" altLang="ja-JP" sz="2400" dirty="0"/>
              <a:t>“No </a:t>
            </a:r>
            <a:r>
              <a:rPr lang="en-US" altLang="ja-JP" sz="2400" dirty="0" err="1"/>
              <a:t>one”ll</a:t>
            </a:r>
            <a:r>
              <a:rPr lang="en-US" altLang="ja-JP" sz="2400" dirty="0"/>
              <a:t> love you as you are”</a:t>
            </a:r>
          </a:p>
          <a:p>
            <a:pPr marL="0" indent="0">
              <a:buNone/>
            </a:pPr>
            <a:endParaRPr kumimoji="1" lang="ja-JP" altLang="en-US" sz="2400" dirty="0"/>
          </a:p>
        </p:txBody>
      </p:sp>
      <p:pic>
        <p:nvPicPr>
          <p:cNvPr id="3" name="オンライン メディア 2" title="This Is Me">
            <a:hlinkClick r:id="" action="ppaction://media"/>
            <a:extLst>
              <a:ext uri="{FF2B5EF4-FFF2-40B4-BE49-F238E27FC236}">
                <a16:creationId xmlns:a16="http://schemas.microsoft.com/office/drawing/2014/main" id="{AF81EDE2-55BB-03DC-E3FD-8DECAC65BE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847509" y="3848100"/>
            <a:ext cx="2540000" cy="1905000"/>
          </a:xfrm>
          <a:prstGeom prst="rect">
            <a:avLst/>
          </a:prstGeom>
        </p:spPr>
      </p:pic>
      <p:pic>
        <p:nvPicPr>
          <p:cNvPr id="17" name="オーディオ 16">
            <a:hlinkClick r:id="" action="ppaction://media"/>
            <a:extLst>
              <a:ext uri="{FF2B5EF4-FFF2-40B4-BE49-F238E27FC236}">
                <a16:creationId xmlns:a16="http://schemas.microsoft.com/office/drawing/2014/main" id="{11E067F0-7963-EEFE-81B7-652471B2255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324094" t="-160938" r="-324094" b="-160938"/>
          <a:stretch>
            <a:fillRect/>
          </a:stretch>
        </p:blipFill>
        <p:spPr>
          <a:xfrm>
            <a:off x="9147683" y="5143500"/>
            <a:ext cx="3040633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74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52"/>
    </mc:Choice>
    <mc:Fallback>
      <p:transition spd="slow" advTm="384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758" objId="3"/>
        <p14:triggerEvt type="onClick" time="4758" objId="3"/>
        <p14:pauseEvt time="38452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46E0AB-9168-43AC-B9EC-5CB1FF454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705" y="681037"/>
            <a:ext cx="10905066" cy="54638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2400" dirty="0">
                <a:solidFill>
                  <a:srgbClr val="FF0000"/>
                </a:solidFill>
              </a:rPr>
              <a:t>[Pre-Chorus]</a:t>
            </a:r>
          </a:p>
          <a:p>
            <a:pPr marL="0" indent="0">
              <a:buNone/>
            </a:pPr>
            <a:r>
              <a:rPr lang="en-US" altLang="ja-JP" sz="2400" dirty="0"/>
              <a:t>But I won’t let them ___ me down to dust</a:t>
            </a:r>
          </a:p>
          <a:p>
            <a:pPr marL="0" indent="0">
              <a:buNone/>
            </a:pPr>
            <a:r>
              <a:rPr lang="en-US" altLang="ja-JP" sz="2400" dirty="0"/>
              <a:t>I know that there’s a place for us</a:t>
            </a:r>
          </a:p>
          <a:p>
            <a:pPr marL="0" indent="0">
              <a:buNone/>
            </a:pPr>
            <a:r>
              <a:rPr lang="en-US" altLang="ja-JP" sz="2400" dirty="0"/>
              <a:t>For we are glorious</a:t>
            </a: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>
                <a:solidFill>
                  <a:srgbClr val="FF0000"/>
                </a:solidFill>
              </a:rPr>
              <a:t>[Chorus]</a:t>
            </a:r>
          </a:p>
          <a:p>
            <a:pPr marL="0" indent="0">
              <a:buNone/>
            </a:pPr>
            <a:r>
              <a:rPr lang="en-US" altLang="ja-JP" sz="2400" dirty="0"/>
              <a:t>When the sharpest words ___ cut me down</a:t>
            </a:r>
          </a:p>
          <a:p>
            <a:pPr marL="0" indent="0">
              <a:buNone/>
            </a:pPr>
            <a:r>
              <a:rPr lang="en-US" altLang="ja-JP" sz="2400" dirty="0"/>
              <a:t>I’m ____ send a flood, </a:t>
            </a:r>
            <a:r>
              <a:rPr lang="en-US" altLang="ja-JP" sz="2400" dirty="0" err="1"/>
              <a:t>gonna</a:t>
            </a:r>
            <a:r>
              <a:rPr lang="en-US" altLang="ja-JP" sz="2400" dirty="0"/>
              <a:t> ____ them out</a:t>
            </a:r>
          </a:p>
          <a:p>
            <a:pPr marL="0" indent="0">
              <a:buNone/>
            </a:pPr>
            <a:r>
              <a:rPr lang="en-US" altLang="ja-JP" sz="2400" dirty="0"/>
              <a:t>I am brave, I am bruised</a:t>
            </a:r>
          </a:p>
          <a:p>
            <a:pPr marL="0" indent="0">
              <a:buNone/>
            </a:pPr>
            <a:r>
              <a:rPr lang="en-US" altLang="ja-JP" sz="2400" dirty="0"/>
              <a:t>I am who I’m meant to be, this is me</a:t>
            </a:r>
          </a:p>
          <a:p>
            <a:pPr marL="0" indent="0">
              <a:buNone/>
            </a:pPr>
            <a:r>
              <a:rPr lang="en-US" altLang="ja-JP" sz="2400" dirty="0"/>
              <a:t>Look out </a:t>
            </a:r>
            <a:r>
              <a:rPr lang="en-US" altLang="ja-JP" sz="2400" dirty="0" err="1"/>
              <a:t>‘cause</a:t>
            </a:r>
            <a:r>
              <a:rPr lang="en-US" altLang="ja-JP" sz="2400" dirty="0"/>
              <a:t> here I come</a:t>
            </a:r>
          </a:p>
          <a:p>
            <a:pPr marL="0" indent="0">
              <a:buNone/>
            </a:pPr>
            <a:r>
              <a:rPr lang="en-US" altLang="ja-JP" sz="2400" dirty="0"/>
              <a:t>And I’m not scared to be ____</a:t>
            </a:r>
          </a:p>
          <a:p>
            <a:pPr marL="0" indent="0">
              <a:buNone/>
            </a:pPr>
            <a:r>
              <a:rPr lang="en-US" altLang="ja-JP" sz="2400" dirty="0"/>
              <a:t>I make no _____, this is me</a:t>
            </a:r>
          </a:p>
          <a:p>
            <a:pPr marL="0" indent="0">
              <a:buNone/>
            </a:pPr>
            <a:endParaRPr lang="en-US" altLang="ja-JP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オンライン メディア 1" title="This Is Me">
            <a:hlinkClick r:id="" action="ppaction://media"/>
            <a:extLst>
              <a:ext uri="{FF2B5EF4-FFF2-40B4-BE49-F238E27FC236}">
                <a16:creationId xmlns:a16="http://schemas.microsoft.com/office/drawing/2014/main" id="{AC74C5D2-1EC1-E8EF-F77D-B4EA20D3C9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196666" y="4085490"/>
            <a:ext cx="2540000" cy="1905000"/>
          </a:xfrm>
          <a:prstGeom prst="rect">
            <a:avLst/>
          </a:prstGeom>
        </p:spPr>
      </p:pic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431A5550-7355-1B4F-5C45-2B693A3A88D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23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777"/>
    </mc:Choice>
    <mc:Fallback>
      <p:transition spd="slow" advTm="47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893" objId="2"/>
        <p14:triggerEvt type="onClick" time="893" objId="2"/>
        <p14:pauseEvt time="47777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22E145-F85B-4112-B7F0-9CE656B3D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962" y="999773"/>
            <a:ext cx="10905066" cy="53846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2400" dirty="0">
                <a:solidFill>
                  <a:srgbClr val="FF0000"/>
                </a:solidFill>
              </a:rPr>
              <a:t>[Post-Chorus: Ensemble]</a:t>
            </a:r>
          </a:p>
          <a:p>
            <a:pPr marL="0" indent="0">
              <a:buNone/>
            </a:pPr>
            <a:r>
              <a:rPr kumimoji="1" lang="en-US" altLang="ja-JP" sz="2400" dirty="0"/>
              <a:t>Oh-oh-oh-</a:t>
            </a:r>
            <a:r>
              <a:rPr kumimoji="1" lang="en-US" altLang="ja-JP" sz="2400" dirty="0" err="1"/>
              <a:t>oh,Oh</a:t>
            </a:r>
            <a:r>
              <a:rPr kumimoji="1" lang="en-US" altLang="ja-JP" sz="2400" dirty="0"/>
              <a:t>-oh-oh-</a:t>
            </a:r>
            <a:r>
              <a:rPr kumimoji="1" lang="en-US" altLang="ja-JP" sz="2400" dirty="0" err="1"/>
              <a:t>oh,Oh</a:t>
            </a:r>
            <a:r>
              <a:rPr kumimoji="1" lang="en-US" altLang="ja-JP" sz="2400" dirty="0"/>
              <a:t>-oh-oh-</a:t>
            </a:r>
            <a:r>
              <a:rPr kumimoji="1" lang="en-US" altLang="ja-JP" sz="2400" dirty="0" err="1"/>
              <a:t>oh,Oh</a:t>
            </a:r>
            <a:r>
              <a:rPr kumimoji="1" lang="en-US" altLang="ja-JP" sz="2400" dirty="0"/>
              <a:t>-oh-oh-</a:t>
            </a:r>
            <a:r>
              <a:rPr kumimoji="1" lang="en-US" altLang="ja-JP" sz="2400" dirty="0" err="1"/>
              <a:t>oh,Oh</a:t>
            </a:r>
            <a:r>
              <a:rPr kumimoji="1" lang="en-US" altLang="ja-JP" sz="2400" dirty="0"/>
              <a:t>-oh-oh, oh-oh-oh, oh-oh-oh, oh, oh</a:t>
            </a: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kumimoji="1" lang="en-US" altLang="ja-JP" sz="2400" dirty="0">
                <a:solidFill>
                  <a:srgbClr val="FF0000"/>
                </a:solidFill>
              </a:rPr>
              <a:t>[Verse2: Lettie Lutz, Ensemble]</a:t>
            </a:r>
          </a:p>
          <a:p>
            <a:pPr marL="0" indent="0">
              <a:buNone/>
            </a:pPr>
            <a:r>
              <a:rPr kumimoji="1" lang="en-US" altLang="ja-JP" sz="2400" dirty="0"/>
              <a:t>Another round of bullets ___ my skin</a:t>
            </a:r>
          </a:p>
          <a:p>
            <a:pPr marL="0" indent="0">
              <a:buNone/>
            </a:pPr>
            <a:r>
              <a:rPr kumimoji="1" lang="en-US" altLang="ja-JP" sz="2400" dirty="0"/>
              <a:t>Well, ___ away </a:t>
            </a:r>
            <a:r>
              <a:rPr kumimoji="1" lang="en-US" altLang="ja-JP" sz="2400" dirty="0" err="1"/>
              <a:t>'cause</a:t>
            </a:r>
            <a:r>
              <a:rPr kumimoji="1" lang="en-US" altLang="ja-JP" sz="2400" dirty="0"/>
              <a:t> today, I won't let the _____ sink in</a:t>
            </a:r>
          </a:p>
          <a:p>
            <a:pPr marL="0" indent="0">
              <a:buNone/>
            </a:pPr>
            <a:r>
              <a:rPr kumimoji="1" lang="en-US" altLang="ja-JP" sz="2400" dirty="0"/>
              <a:t>We are bursting through the barricades</a:t>
            </a:r>
          </a:p>
          <a:p>
            <a:pPr marL="0" indent="0">
              <a:buNone/>
            </a:pPr>
            <a:r>
              <a:rPr kumimoji="1" lang="en-US" altLang="ja-JP" sz="2400" dirty="0"/>
              <a:t>And reaching for the ___</a:t>
            </a:r>
          </a:p>
          <a:p>
            <a:pPr marL="0" indent="0">
              <a:buNone/>
            </a:pPr>
            <a:r>
              <a:rPr kumimoji="1" lang="en-US" altLang="ja-JP" sz="2400" dirty="0"/>
              <a:t>(We are warriors!)</a:t>
            </a:r>
          </a:p>
          <a:p>
            <a:pPr marL="0" indent="0">
              <a:buNone/>
            </a:pPr>
            <a:r>
              <a:rPr kumimoji="1" lang="en-US" altLang="ja-JP" sz="2400" dirty="0"/>
              <a:t>Yeah, that's what we've become</a:t>
            </a:r>
          </a:p>
          <a:p>
            <a:pPr marL="0" indent="0">
              <a:buNone/>
            </a:pPr>
            <a:r>
              <a:rPr kumimoji="1" lang="en-US" altLang="ja-JP" sz="2400" dirty="0"/>
              <a:t>(Yeah, that's what we've become)</a:t>
            </a:r>
            <a:endParaRPr kumimoji="1" lang="ja-JP" alt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2" name="オンライン メディア 1" title="This Is Me">
            <a:hlinkClick r:id="" action="ppaction://media"/>
            <a:extLst>
              <a:ext uri="{FF2B5EF4-FFF2-40B4-BE49-F238E27FC236}">
                <a16:creationId xmlns:a16="http://schemas.microsoft.com/office/drawing/2014/main" id="{08E27C58-893B-8641-6206-F466E100F1E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78133" y="4237265"/>
            <a:ext cx="2540000" cy="1905000"/>
          </a:xfrm>
          <a:prstGeom prst="rect">
            <a:avLst/>
          </a:prstGeom>
        </p:spPr>
      </p:pic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EC569399-23D7-FA6D-EF53-BDD2A43023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3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745"/>
    </mc:Choice>
    <mc:Fallback>
      <p:transition spd="slow" advTm="38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66" objId="2"/>
        <p14:triggerEvt type="onClick" time="666" objId="2"/>
        <p14:pauseEvt time="38745" objId="2"/>
        <p14:seekEvt time="38745" objId="2" seek="38078"/>
        <p14:pauseEvt time="38812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0B997A-0535-46A7-B316-E373C0914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283" y="1024474"/>
            <a:ext cx="10905066" cy="50334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2400" dirty="0">
                <a:solidFill>
                  <a:srgbClr val="FF0000"/>
                </a:solidFill>
              </a:rPr>
              <a:t>[Pre-Chorus]</a:t>
            </a:r>
          </a:p>
          <a:p>
            <a:pPr marL="0" indent="0">
              <a:buNone/>
            </a:pPr>
            <a:r>
              <a:rPr lang="en-US" altLang="ja-JP" sz="2400" dirty="0">
                <a:solidFill>
                  <a:srgbClr val="FF0000"/>
                </a:solidFill>
              </a:rPr>
              <a:t>[Chorus]</a:t>
            </a:r>
          </a:p>
          <a:p>
            <a:pPr marL="0" indent="0">
              <a:buNone/>
            </a:pPr>
            <a:r>
              <a:rPr kumimoji="1" lang="en-US" altLang="ja-JP" sz="2400" dirty="0">
                <a:solidFill>
                  <a:srgbClr val="FF0000"/>
                </a:solidFill>
              </a:rPr>
              <a:t>[Post- Chorus:]</a:t>
            </a:r>
            <a:r>
              <a:rPr kumimoji="1" lang="en-US" altLang="ja-JP" sz="2400" dirty="0"/>
              <a:t>This is me</a:t>
            </a:r>
          </a:p>
          <a:p>
            <a:pPr marL="0" indent="0">
              <a:buNone/>
            </a:pPr>
            <a:r>
              <a:rPr lang="en-US" altLang="ja-JP" sz="2400" dirty="0">
                <a:solidFill>
                  <a:srgbClr val="FF0000"/>
                </a:solidFill>
              </a:rPr>
              <a:t>[Bridge: Lettie Lutz, Ensemble]</a:t>
            </a:r>
          </a:p>
          <a:p>
            <a:pPr marL="0" indent="0">
              <a:buNone/>
            </a:pPr>
            <a:r>
              <a:rPr kumimoji="1" lang="en-US" altLang="ja-JP" sz="2400" dirty="0"/>
              <a:t>Oh-oh-oh-oh</a:t>
            </a:r>
          </a:p>
          <a:p>
            <a:pPr marL="0" indent="0">
              <a:buNone/>
            </a:pPr>
            <a:r>
              <a:rPr kumimoji="1" lang="en-US" altLang="ja-JP" sz="2400" dirty="0"/>
              <a:t>And I know that I _____ your love</a:t>
            </a:r>
          </a:p>
          <a:p>
            <a:pPr marL="0" indent="0">
              <a:buNone/>
            </a:pPr>
            <a:r>
              <a:rPr kumimoji="1" lang="en-US" altLang="ja-JP" sz="2400" dirty="0"/>
              <a:t>Oh-oh-oh-oh</a:t>
            </a:r>
          </a:p>
          <a:p>
            <a:pPr marL="0" indent="0">
              <a:buNone/>
            </a:pPr>
            <a:r>
              <a:rPr kumimoji="1" lang="en-US" altLang="ja-JP" sz="2400" dirty="0"/>
              <a:t>There's nothing I'm not worthy of</a:t>
            </a:r>
          </a:p>
          <a:p>
            <a:pPr marL="0" indent="0">
              <a:buNone/>
            </a:pPr>
            <a:r>
              <a:rPr kumimoji="1" lang="en-US" altLang="ja-JP" sz="2400" dirty="0"/>
              <a:t>Oh-oh-oh, oh-oh-oh, oh-oh-oh, oh, oh</a:t>
            </a:r>
          </a:p>
          <a:p>
            <a:pPr marL="0" indent="0">
              <a:buNone/>
            </a:pPr>
            <a:r>
              <a:rPr lang="en-US" altLang="ja-JP" sz="2400" dirty="0">
                <a:solidFill>
                  <a:srgbClr val="FF0000"/>
                </a:solidFill>
              </a:rPr>
              <a:t>[Pre-Chorus]</a:t>
            </a:r>
          </a:p>
          <a:p>
            <a:pPr marL="0" indent="0">
              <a:buNone/>
            </a:pPr>
            <a:r>
              <a:rPr kumimoji="1" lang="en-US" altLang="ja-JP" sz="2400" dirty="0">
                <a:solidFill>
                  <a:srgbClr val="FF0000"/>
                </a:solidFill>
              </a:rPr>
              <a:t>[Chorus]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2" name="オンライン メディア 1" title="This Is Me">
            <a:hlinkClick r:id="" action="ppaction://media"/>
            <a:extLst>
              <a:ext uri="{FF2B5EF4-FFF2-40B4-BE49-F238E27FC236}">
                <a16:creationId xmlns:a16="http://schemas.microsoft.com/office/drawing/2014/main" id="{179F5EF2-53CC-5E14-CD91-4BFDC8C9D6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171267" y="4152899"/>
            <a:ext cx="2540000" cy="1905000"/>
          </a:xfrm>
          <a:prstGeom prst="rect">
            <a:avLst/>
          </a:prstGeom>
        </p:spPr>
      </p:pic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B0082A44-124B-5C21-617F-2BF02F97041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41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378"/>
    </mc:Choice>
    <mc:Fallback>
      <p:transition spd="slow" advTm="128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928" objId="2"/>
        <p14:triggerEvt type="onClick" time="4928" objId="2"/>
        <p14:pauseEvt time="128378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DCB8A7-9736-EA23-A71D-F45818EDA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b="1" dirty="0"/>
              <a:t>Let’s</a:t>
            </a:r>
            <a:r>
              <a:rPr lang="ja-JP" altLang="en-US" b="1" dirty="0"/>
              <a:t> </a:t>
            </a:r>
            <a:r>
              <a:rPr kumimoji="1" lang="en-US" altLang="ja-JP" b="1" dirty="0"/>
              <a:t>listen and correct the answer!!</a:t>
            </a:r>
            <a:endParaRPr kumimoji="1" lang="ja-JP" altLang="en-US" b="1" dirty="0"/>
          </a:p>
        </p:txBody>
      </p:sp>
      <p:pic>
        <p:nvPicPr>
          <p:cNvPr id="4" name="オンライン メディア 3" title="The Greatest Showman Cast - This Is Me (Official Lyric Video)">
            <a:hlinkClick r:id="" action="ppaction://media"/>
            <a:extLst>
              <a:ext uri="{FF2B5EF4-FFF2-40B4-BE49-F238E27FC236}">
                <a16:creationId xmlns:a16="http://schemas.microsoft.com/office/drawing/2014/main" id="{0C3F1159-DEE6-4FAB-3CA1-DB0048EA8FD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70238" y="1604433"/>
            <a:ext cx="8651524" cy="488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06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6625"/>
    </mc:Choice>
    <mc:Fallback>
      <p:transition spd="slow" advTm="236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9621" objId="4"/>
        <p14:triggerEvt type="onClick" time="9621" objId="4"/>
        <p14:pauseEvt time="236625" objId="4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94432C-D3D1-7F4C-8B86-E76284C8A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2966"/>
            <a:ext cx="10515600" cy="5703997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　　　　    ●　　　　　 ●　　　　●        　　 ●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When the </a:t>
            </a:r>
            <a:r>
              <a:rPr kumimoji="1" lang="en-US" altLang="ja-JP" b="1" dirty="0"/>
              <a:t>shar</a:t>
            </a:r>
            <a:r>
              <a:rPr kumimoji="1" lang="en-US" altLang="ja-JP" dirty="0"/>
              <a:t>pest</a:t>
            </a:r>
            <a:r>
              <a:rPr kumimoji="1" lang="en-US" altLang="ja-JP" b="1" dirty="0"/>
              <a:t> </a:t>
            </a:r>
            <a:r>
              <a:rPr kumimoji="1" lang="en-US" altLang="ja-JP" dirty="0"/>
              <a:t>words </a:t>
            </a:r>
            <a:r>
              <a:rPr kumimoji="1" lang="en-US" altLang="ja-JP" dirty="0" err="1"/>
              <a:t>wanna</a:t>
            </a:r>
            <a:r>
              <a:rPr lang="ja-JP" altLang="en-US" dirty="0"/>
              <a:t>  </a:t>
            </a:r>
            <a:r>
              <a:rPr kumimoji="1" lang="en-US" altLang="ja-JP" dirty="0"/>
              <a:t> cut me </a:t>
            </a:r>
            <a:r>
              <a:rPr kumimoji="1" lang="ja-JP" altLang="en-US" dirty="0"/>
              <a:t>　　</a:t>
            </a:r>
            <a:r>
              <a:rPr kumimoji="1" lang="en-US" altLang="ja-JP" dirty="0"/>
              <a:t>down</a:t>
            </a:r>
          </a:p>
          <a:p>
            <a:pPr marL="0" indent="0">
              <a:buNone/>
            </a:pPr>
            <a:r>
              <a:rPr kumimoji="1" lang="en-US" altLang="ja-JP" dirty="0"/>
              <a:t>I‘m </a:t>
            </a:r>
            <a:r>
              <a:rPr kumimoji="1" lang="en-US" altLang="ja-JP" dirty="0" err="1"/>
              <a:t>gonna</a:t>
            </a:r>
            <a:r>
              <a:rPr kumimoji="1" lang="en-US" altLang="ja-JP" dirty="0"/>
              <a:t> </a:t>
            </a:r>
            <a:r>
              <a:rPr kumimoji="1" lang="en-US" altLang="ja-JP" b="1" dirty="0"/>
              <a:t>send</a:t>
            </a:r>
            <a:r>
              <a:rPr kumimoji="1" lang="en-US" altLang="ja-JP" dirty="0"/>
              <a:t> a flood,      </a:t>
            </a:r>
            <a:r>
              <a:rPr kumimoji="1" lang="en-US" altLang="ja-JP" dirty="0" err="1"/>
              <a:t>gonna</a:t>
            </a:r>
            <a:r>
              <a:rPr lang="en-US" altLang="ja-JP" dirty="0"/>
              <a:t>  </a:t>
            </a:r>
            <a:r>
              <a:rPr kumimoji="1" lang="en-US" altLang="ja-JP" dirty="0"/>
              <a:t>drown them out</a:t>
            </a:r>
          </a:p>
          <a:p>
            <a:pPr marL="0" indent="0">
              <a:buNone/>
            </a:pPr>
            <a:r>
              <a:rPr kumimoji="1" lang="en-US" altLang="ja-JP" dirty="0"/>
              <a:t>I               am </a:t>
            </a:r>
            <a:r>
              <a:rPr kumimoji="1" lang="en-US" altLang="ja-JP" b="1" dirty="0"/>
              <a:t>brave</a:t>
            </a:r>
            <a:r>
              <a:rPr kumimoji="1" lang="en-US" altLang="ja-JP" dirty="0"/>
              <a:t>,           I             am </a:t>
            </a:r>
            <a:r>
              <a:rPr kumimoji="1" lang="en-US" altLang="ja-JP" b="1" dirty="0"/>
              <a:t>bruised</a:t>
            </a:r>
          </a:p>
          <a:p>
            <a:pPr marL="0" indent="0">
              <a:buNone/>
            </a:pPr>
            <a:r>
              <a:rPr kumimoji="1" lang="en-US" altLang="ja-JP" dirty="0"/>
              <a:t>I               am who               I’m    meant to be,</a:t>
            </a:r>
          </a:p>
          <a:p>
            <a:pPr marL="0" indent="0">
              <a:buNone/>
            </a:pPr>
            <a:r>
              <a:rPr kumimoji="1" lang="en-US" altLang="ja-JP" b="1" dirty="0"/>
              <a:t>this</a:t>
            </a:r>
            <a:r>
              <a:rPr kumimoji="1" lang="en-US" altLang="ja-JP" dirty="0"/>
              <a:t>             is </a:t>
            </a:r>
            <a:r>
              <a:rPr kumimoji="1" lang="en-US" altLang="ja-JP" b="1" dirty="0"/>
              <a:t>me</a:t>
            </a:r>
          </a:p>
          <a:p>
            <a:pPr marL="0" indent="0">
              <a:buNone/>
            </a:pPr>
            <a:r>
              <a:rPr kumimoji="1" lang="en-US" altLang="ja-JP" b="1" dirty="0"/>
              <a:t>Look</a:t>
            </a:r>
            <a:r>
              <a:rPr kumimoji="1" lang="en-US" altLang="ja-JP" dirty="0"/>
              <a:t> out              </a:t>
            </a:r>
            <a:r>
              <a:rPr kumimoji="1" lang="en-US" altLang="ja-JP" dirty="0" err="1"/>
              <a:t>'cause</a:t>
            </a:r>
            <a:r>
              <a:rPr kumimoji="1" lang="en-US" altLang="ja-JP" dirty="0"/>
              <a:t> here I       come</a:t>
            </a:r>
          </a:p>
          <a:p>
            <a:pPr marL="0" indent="0">
              <a:buNone/>
            </a:pPr>
            <a:r>
              <a:rPr kumimoji="1" lang="en-US" altLang="ja-JP" b="1" dirty="0"/>
              <a:t>And</a:t>
            </a:r>
            <a:r>
              <a:rPr kumimoji="1" lang="en-US" altLang="ja-JP" dirty="0"/>
              <a:t> I’m   </a:t>
            </a:r>
            <a:r>
              <a:rPr kumimoji="1" lang="en-US" altLang="ja-JP" b="1" dirty="0"/>
              <a:t>marching   </a:t>
            </a:r>
            <a:r>
              <a:rPr kumimoji="1" lang="en-US" altLang="ja-JP" dirty="0"/>
              <a:t> on        to the beat I        drum</a:t>
            </a:r>
          </a:p>
          <a:p>
            <a:pPr marL="0" indent="0">
              <a:buNone/>
            </a:pPr>
            <a:r>
              <a:rPr kumimoji="1" lang="en-US" altLang="ja-JP" dirty="0"/>
              <a:t>I’m             not </a:t>
            </a:r>
            <a:r>
              <a:rPr kumimoji="1" lang="en-US" altLang="ja-JP" b="1" dirty="0"/>
              <a:t>scared               </a:t>
            </a:r>
            <a:r>
              <a:rPr kumimoji="1" lang="en-US" altLang="ja-JP" dirty="0"/>
              <a:t> to     be  </a:t>
            </a:r>
            <a:r>
              <a:rPr kumimoji="1" lang="en-US" altLang="ja-JP" b="1" dirty="0"/>
              <a:t>seen</a:t>
            </a:r>
          </a:p>
          <a:p>
            <a:pPr marL="0" indent="0">
              <a:buNone/>
            </a:pPr>
            <a:r>
              <a:rPr kumimoji="1" lang="en-US" altLang="ja-JP" dirty="0"/>
              <a:t>I                 make      no                  a</a:t>
            </a:r>
            <a:r>
              <a:rPr kumimoji="1" lang="en-US" altLang="ja-JP" b="1" dirty="0"/>
              <a:t>polo</a:t>
            </a:r>
            <a:r>
              <a:rPr kumimoji="1" lang="en-US" altLang="ja-JP" dirty="0"/>
              <a:t>gies,             </a:t>
            </a:r>
            <a:r>
              <a:rPr kumimoji="1" lang="en-US" altLang="ja-JP" b="1" dirty="0"/>
              <a:t>this</a:t>
            </a:r>
            <a:r>
              <a:rPr kumimoji="1" lang="en-US" altLang="ja-JP" dirty="0"/>
              <a:t> is </a:t>
            </a:r>
            <a:r>
              <a:rPr kumimoji="1" lang="en-US" altLang="ja-JP" b="1" dirty="0"/>
              <a:t>me</a:t>
            </a:r>
            <a:endParaRPr kumimoji="1" lang="ja-JP" altLang="en-US" b="1" dirty="0"/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5C970A49-54CD-7626-7F62-B664AC4BAB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88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71"/>
    </mc:Choice>
    <mc:Fallback>
      <p:transition spd="slow" advTm="20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C812536-72B4-C6C1-5266-8C6D91603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4955" y="552183"/>
            <a:ext cx="5998840" cy="2552968"/>
          </a:xfrm>
          <a:noFill/>
        </p:spPr>
        <p:txBody>
          <a:bodyPr>
            <a:normAutofit/>
          </a:bodyPr>
          <a:lstStyle/>
          <a:p>
            <a:r>
              <a:rPr kumimoji="1" lang="en-US" altLang="ja-JP" dirty="0">
                <a:latin typeface="Arial Black" panose="020B0A04020102020204" pitchFamily="34" charset="0"/>
              </a:rPr>
              <a:t>Quiz TIME!!!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9F535A-17DB-BAF9-B6AB-BA73F5ECB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955" y="3657334"/>
            <a:ext cx="6198870" cy="2476766"/>
          </a:xfrm>
          <a:noFill/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Which is correct answer?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Remember, guess, and aim for correct answers to all questions!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Let’s count how many questions you answered correctly!</a:t>
            </a:r>
          </a:p>
          <a:p>
            <a:pPr algn="l"/>
            <a:endParaRPr kumimoji="1" lang="ja-JP" altLang="en-US" dirty="0"/>
          </a:p>
        </p:txBody>
      </p:sp>
      <p:pic>
        <p:nvPicPr>
          <p:cNvPr id="5" name="Picture 4" descr="Figura humana de madera">
            <a:extLst>
              <a:ext uri="{FF2B5EF4-FFF2-40B4-BE49-F238E27FC236}">
                <a16:creationId xmlns:a16="http://schemas.microsoft.com/office/drawing/2014/main" id="{BF5DA902-1E2E-7F97-4314-DE78036755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" r="51056" b="-1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6C952999-792C-70F7-82B9-924F164BB1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8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18"/>
    </mc:Choice>
    <mc:Fallback>
      <p:transition spd="slow" advTm="13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15EC469-F4EF-EF25-DE54-0D1F6FC8C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571312"/>
            <a:ext cx="10191750" cy="211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ja-JP" sz="4000" dirty="0">
                <a:latin typeface="Arial Black" panose="020B0A04020102020204" pitchFamily="34" charset="0"/>
              </a:rPr>
              <a:t>“THIS IS ME” </a:t>
            </a:r>
            <a:r>
              <a:rPr kumimoji="1" lang="en-US" altLang="ja-JP" sz="3600" dirty="0"/>
              <a:t>is the theme song of </a:t>
            </a:r>
            <a:br>
              <a:rPr kumimoji="1" lang="en-US" altLang="ja-JP" sz="3600" dirty="0"/>
            </a:br>
            <a:r>
              <a:rPr kumimoji="1" lang="en-US" altLang="ja-JP" sz="4000" dirty="0">
                <a:latin typeface="Arial Black" panose="020B0A04020102020204" pitchFamily="34" charset="0"/>
              </a:rPr>
              <a:t>“</a:t>
            </a:r>
            <a:r>
              <a:rPr lang="en-US" altLang="ja-JP" sz="4000" b="0" i="0" dirty="0">
                <a:solidFill>
                  <a:srgbClr val="111111"/>
                </a:solidFill>
                <a:effectLst/>
                <a:latin typeface="Arial Black" panose="020B0A04020102020204" pitchFamily="34" charset="0"/>
              </a:rPr>
              <a:t>The Greatest Showman”</a:t>
            </a:r>
            <a:endParaRPr kumimoji="1" lang="en-US" altLang="ja-JP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DA44D4A-8830-C58B-83B7-3762561896A7}"/>
              </a:ext>
            </a:extLst>
          </p:cNvPr>
          <p:cNvSpPr txBox="1"/>
          <p:nvPr/>
        </p:nvSpPr>
        <p:spPr>
          <a:xfrm>
            <a:off x="1419225" y="3498100"/>
            <a:ext cx="46767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solidFill>
                  <a:schemeClr val="accent2"/>
                </a:solidFill>
              </a:rPr>
              <a:t>YES </a:t>
            </a:r>
            <a:r>
              <a:rPr kumimoji="1" lang="en-US" altLang="ja-JP" sz="11500" dirty="0"/>
              <a:t>      </a:t>
            </a:r>
            <a:endParaRPr kumimoji="1" lang="ja-JP" altLang="en-US" sz="115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8839B04-640F-D8EE-632C-BD49C92BB959}"/>
              </a:ext>
            </a:extLst>
          </p:cNvPr>
          <p:cNvSpPr txBox="1"/>
          <p:nvPr/>
        </p:nvSpPr>
        <p:spPr>
          <a:xfrm>
            <a:off x="6096000" y="3498100"/>
            <a:ext cx="47815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0070C0"/>
                </a:solidFill>
              </a:rPr>
              <a:t>NO</a:t>
            </a:r>
            <a:endParaRPr kumimoji="1" lang="ja-JP" altLang="en-US" sz="11500" b="1" dirty="0">
              <a:solidFill>
                <a:srgbClr val="0070C0"/>
              </a:solidFill>
            </a:endParaRP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48B82C09-F80C-D87B-BB84-62B1C8459C6D}"/>
              </a:ext>
            </a:extLst>
          </p:cNvPr>
          <p:cNvSpPr/>
          <p:nvPr/>
        </p:nvSpPr>
        <p:spPr>
          <a:xfrm>
            <a:off x="1071563" y="2486213"/>
            <a:ext cx="3819525" cy="38004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4" name="オーディオ 13">
            <a:hlinkClick r:id="" action="ppaction://media"/>
            <a:extLst>
              <a:ext uri="{FF2B5EF4-FFF2-40B4-BE49-F238E27FC236}">
                <a16:creationId xmlns:a16="http://schemas.microsoft.com/office/drawing/2014/main" id="{ACA4283D-DBD4-5C9D-233D-4E8E154ECC8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825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900"/>
    </mc:Choice>
    <mc:Fallback>
      <p:transition spd="slow" advTm="17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6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15EC469-F4EF-EF25-DE54-0D1F6FC8C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527" y="1018138"/>
            <a:ext cx="9344024" cy="1496649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altLang="ja-JP" sz="6600" dirty="0">
                <a:latin typeface="Programme"/>
              </a:rPr>
              <a:t>What is the purpose of </a:t>
            </a:r>
            <a:r>
              <a:rPr lang="en-US" altLang="ja-JP" sz="6600" dirty="0">
                <a:latin typeface="Arial Black" panose="020B0A04020102020204" pitchFamily="34" charset="0"/>
              </a:rPr>
              <a:t>“THIS IS ME” </a:t>
            </a:r>
            <a:r>
              <a:rPr lang="en-US" altLang="ja-JP" sz="6600" dirty="0">
                <a:latin typeface="Programme"/>
              </a:rPr>
              <a:t>?</a:t>
            </a:r>
            <a:r>
              <a:rPr lang="en-US" altLang="ja-JP" sz="6600" b="0" i="0" dirty="0">
                <a:solidFill>
                  <a:srgbClr val="FFFFFF"/>
                </a:solidFill>
                <a:effectLst/>
                <a:latin typeface="Programme"/>
              </a:rPr>
              <a:t>a</a:t>
            </a:r>
            <a:endParaRPr kumimoji="1" lang="en-US" altLang="ja-JP" sz="16600" kern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542454-56AB-210B-6E34-F200D7ED7271}"/>
              </a:ext>
            </a:extLst>
          </p:cNvPr>
          <p:cNvSpPr txBox="1"/>
          <p:nvPr/>
        </p:nvSpPr>
        <p:spPr>
          <a:xfrm>
            <a:off x="1285875" y="3218787"/>
            <a:ext cx="481012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LcPeriod"/>
            </a:pPr>
            <a:r>
              <a:rPr lang="en-US" altLang="ja-JP" sz="4000" b="1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 encourage</a:t>
            </a:r>
            <a:endParaRPr kumimoji="1" lang="en-US" altLang="ja-JP" sz="4000" b="1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LcPeriod"/>
            </a:pPr>
            <a:r>
              <a:rPr lang="en-US" altLang="ja-JP" sz="40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 feel sad</a:t>
            </a:r>
            <a:endParaRPr kumimoji="1" lang="en-US" altLang="ja-JP" sz="4000" b="1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514350" indent="-514350">
              <a:buFont typeface="+mj-lt"/>
              <a:buAutoNum type="alphaLcPeriod"/>
            </a:pPr>
            <a:endParaRPr kumimoji="1" lang="ja-JP" altLang="en-US" sz="28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51BE2C5-F989-B0FB-46D7-A45B8F833615}"/>
              </a:ext>
            </a:extLst>
          </p:cNvPr>
          <p:cNvSpPr txBox="1"/>
          <p:nvPr/>
        </p:nvSpPr>
        <p:spPr>
          <a:xfrm>
            <a:off x="6372225" y="3200587"/>
            <a:ext cx="437197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4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</a:t>
            </a:r>
            <a:r>
              <a:rPr kumimoji="1" lang="en-US" altLang="ja-JP" sz="4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. For Love</a:t>
            </a:r>
          </a:p>
          <a:p>
            <a:pPr>
              <a:lnSpc>
                <a:spcPct val="150000"/>
              </a:lnSpc>
            </a:pPr>
            <a:r>
              <a:rPr lang="en-US" altLang="ja-JP" sz="40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d. </a:t>
            </a:r>
            <a:r>
              <a:rPr kumimoji="1" lang="en-US" altLang="ja-JP" sz="40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For peace</a:t>
            </a:r>
          </a:p>
          <a:p>
            <a:pPr marL="514350" indent="-514350">
              <a:buFont typeface="+mj-lt"/>
              <a:buAutoNum type="alphaLcPeriod"/>
            </a:pPr>
            <a:endParaRPr kumimoji="1" lang="ja-JP" altLang="en-US" sz="2800" dirty="0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5ABA8B54-EF9C-39BF-F148-81CC7B64A8F2}"/>
              </a:ext>
            </a:extLst>
          </p:cNvPr>
          <p:cNvSpPr/>
          <p:nvPr/>
        </p:nvSpPr>
        <p:spPr>
          <a:xfrm>
            <a:off x="1190625" y="3272454"/>
            <a:ext cx="4676775" cy="11620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オーディオ 15">
            <a:hlinkClick r:id="" action="ppaction://media"/>
            <a:extLst>
              <a:ext uri="{FF2B5EF4-FFF2-40B4-BE49-F238E27FC236}">
                <a16:creationId xmlns:a16="http://schemas.microsoft.com/office/drawing/2014/main" id="{0E5D13EE-6648-63A0-9C6C-0DDBE8A8D5B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6458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159"/>
    </mc:Choice>
    <mc:Fallback>
      <p:transition spd="slow" advTm="24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C5111B3-D182-4BF6-9865-9D2AD4A1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778" y="895164"/>
            <a:ext cx="8136822" cy="8743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en-US" altLang="ja-JP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Who </a:t>
            </a:r>
            <a:r>
              <a:rPr lang="en-US" altLang="ja-JP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sings “THIS IS ME”</a:t>
            </a:r>
            <a:r>
              <a:rPr kumimoji="1" lang="en-US" altLang="ja-JP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?</a:t>
            </a:r>
          </a:p>
        </p:txBody>
      </p:sp>
      <p:pic>
        <p:nvPicPr>
          <p:cNvPr id="1026" name="Picture 2" descr="ソース画像を表示">
            <a:extLst>
              <a:ext uri="{FF2B5EF4-FFF2-40B4-BE49-F238E27FC236}">
                <a16:creationId xmlns:a16="http://schemas.microsoft.com/office/drawing/2014/main" id="{B2239249-684E-A372-8F5C-E3708FB806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1" t="24028" r="25122" b="-24028"/>
          <a:stretch/>
        </p:blipFill>
        <p:spPr bwMode="auto">
          <a:xfrm>
            <a:off x="4870005" y="2649781"/>
            <a:ext cx="3183894" cy="40047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4E1C69B-661B-9179-5798-979FE458E14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t="-197" r="61759" b="211"/>
          <a:stretch/>
        </p:blipFill>
        <p:spPr>
          <a:xfrm>
            <a:off x="2040467" y="2028031"/>
            <a:ext cx="1969576" cy="4004734"/>
          </a:xfrm>
          <a:prstGeom prst="ellipse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6462BDF-DD65-9441-83E7-D2BAF41CA2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7" t="-211" r="6040" b="211"/>
          <a:stretch/>
        </p:blipFill>
        <p:spPr>
          <a:xfrm>
            <a:off x="8739699" y="1978898"/>
            <a:ext cx="2197349" cy="4005262"/>
          </a:xfrm>
          <a:prstGeom prst="ellipse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4C95BA-97BE-2A58-CAA8-74FBA0C4C1D6}"/>
              </a:ext>
            </a:extLst>
          </p:cNvPr>
          <p:cNvSpPr txBox="1"/>
          <p:nvPr/>
        </p:nvSpPr>
        <p:spPr>
          <a:xfrm>
            <a:off x="1575637" y="1978612"/>
            <a:ext cx="1202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>
                <a:solidFill>
                  <a:schemeClr val="accent2"/>
                </a:solidFill>
              </a:rPr>
              <a:t>a</a:t>
            </a:r>
            <a:endParaRPr kumimoji="1" lang="ja-JP" altLang="en-US" sz="4800" b="1" dirty="0">
              <a:solidFill>
                <a:schemeClr val="accent2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FC2FF79-C592-A80C-4B65-266A2C2DB0A9}"/>
              </a:ext>
            </a:extLst>
          </p:cNvPr>
          <p:cNvSpPr txBox="1"/>
          <p:nvPr/>
        </p:nvSpPr>
        <p:spPr>
          <a:xfrm>
            <a:off x="4741333" y="2514600"/>
            <a:ext cx="728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accent6"/>
                </a:solidFill>
              </a:rPr>
              <a:t>b</a:t>
            </a:r>
            <a:endParaRPr kumimoji="1" lang="ja-JP" altLang="en-US" sz="4400" b="1" dirty="0">
              <a:solidFill>
                <a:schemeClr val="accent6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2E95270-528B-0DE1-908F-627761C8B191}"/>
              </a:ext>
            </a:extLst>
          </p:cNvPr>
          <p:cNvSpPr txBox="1"/>
          <p:nvPr/>
        </p:nvSpPr>
        <p:spPr>
          <a:xfrm>
            <a:off x="8255000" y="2028031"/>
            <a:ext cx="728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>
                <a:solidFill>
                  <a:schemeClr val="accent1"/>
                </a:solidFill>
              </a:rPr>
              <a:t>c</a:t>
            </a:r>
            <a:endParaRPr kumimoji="1" lang="ja-JP" altLang="en-US" sz="4800" b="1" dirty="0">
              <a:solidFill>
                <a:schemeClr val="accent1"/>
              </a:solidFill>
            </a:endParaRP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22BF83A3-89A2-4AEB-A8B3-EEA3E9A116A9}"/>
              </a:ext>
            </a:extLst>
          </p:cNvPr>
          <p:cNvSpPr/>
          <p:nvPr/>
        </p:nvSpPr>
        <p:spPr>
          <a:xfrm>
            <a:off x="4269855" y="1864174"/>
            <a:ext cx="4298412" cy="41658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オーディオ 24">
            <a:hlinkClick r:id="" action="ppaction://media"/>
            <a:extLst>
              <a:ext uri="{FF2B5EF4-FFF2-40B4-BE49-F238E27FC236}">
                <a16:creationId xmlns:a16="http://schemas.microsoft.com/office/drawing/2014/main" id="{CD8188A4-1FCE-8DD2-8662-CB031DA1B6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324094" t="-160938" r="-324094" b="-160938"/>
          <a:stretch>
            <a:fillRect/>
          </a:stretch>
        </p:blipFill>
        <p:spPr>
          <a:xfrm>
            <a:off x="9147683" y="5143500"/>
            <a:ext cx="3040633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300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55"/>
    </mc:Choice>
    <mc:Fallback>
      <p:transition spd="slow" advTm="23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F78584-5DAF-FD25-FFE8-9A02FE871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933" y="1574800"/>
            <a:ext cx="8119533" cy="3022600"/>
          </a:xfrm>
        </p:spPr>
        <p:txBody>
          <a:bodyPr/>
          <a:lstStyle/>
          <a:p>
            <a:r>
              <a:rPr kumimoji="1" lang="en-US" altLang="ja-JP" dirty="0">
                <a:latin typeface="Arial Black" panose="020B0A04020102020204" pitchFamily="34" charset="0"/>
              </a:rPr>
              <a:t>Thank you for listening!</a:t>
            </a:r>
            <a:br>
              <a:rPr kumimoji="1" lang="en-US" altLang="ja-JP" dirty="0">
                <a:latin typeface="Arial Black" panose="020B0A04020102020204" pitchFamily="34" charset="0"/>
              </a:rPr>
            </a:br>
            <a:br>
              <a:rPr kumimoji="1" lang="en-US" altLang="ja-JP" dirty="0">
                <a:latin typeface="Arial Black" panose="020B0A04020102020204" pitchFamily="34" charset="0"/>
              </a:rPr>
            </a:br>
            <a:r>
              <a:rPr kumimoji="1" lang="en-US" altLang="ja-JP" dirty="0">
                <a:latin typeface="Arial Black" panose="020B0A04020102020204" pitchFamily="34" charset="0"/>
              </a:rPr>
              <a:t>Please enjoy this song!!</a:t>
            </a:r>
            <a:endParaRPr kumimoji="1" lang="ja-JP" altLang="en-US" dirty="0">
              <a:latin typeface="Arial Black" panose="020B0A04020102020204" pitchFamily="34" charset="0"/>
            </a:endParaRPr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23A468B4-AD3B-3FEC-DB20-FDA627B687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7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18"/>
    </mc:Choice>
    <mc:Fallback>
      <p:transition spd="slow" advTm="14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491</Words>
  <Application>Microsoft Office PowerPoint</Application>
  <PresentationFormat>ワイド画面</PresentationFormat>
  <Paragraphs>75</Paragraphs>
  <Slides>14</Slides>
  <Notes>0</Notes>
  <HiddenSlides>0</HiddenSlides>
  <MMClips>18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2" baseType="lpstr">
      <vt:lpstr>BIZ UDPゴシック</vt:lpstr>
      <vt:lpstr>Programme</vt:lpstr>
      <vt:lpstr>游ゴシック</vt:lpstr>
      <vt:lpstr>游ゴシック Light</vt:lpstr>
      <vt:lpstr>Arial</vt:lpstr>
      <vt:lpstr>Arial Black</vt:lpstr>
      <vt:lpstr>Wingdings</vt:lpstr>
      <vt:lpstr>Office テーマ</vt:lpstr>
      <vt:lpstr>THIS IS ME</vt:lpstr>
      <vt:lpstr>PowerPoint プレゼンテーション</vt:lpstr>
      <vt:lpstr>PowerPoint プレゼンテーション</vt:lpstr>
      <vt:lpstr>This Is Me             Keala Settle</vt:lpstr>
      <vt:lpstr>PowerPoint プレゼンテーション</vt:lpstr>
      <vt:lpstr>PowerPoint プレゼンテーション</vt:lpstr>
      <vt:lpstr>PowerPoint プレゼンテーション</vt:lpstr>
      <vt:lpstr>Let’s listen and correct the answer!!</vt:lpstr>
      <vt:lpstr>PowerPoint プレゼンテーション</vt:lpstr>
      <vt:lpstr>Quiz TIME!!!</vt:lpstr>
      <vt:lpstr>“THIS IS ME” is the theme song of  “The Greatest Showman”</vt:lpstr>
      <vt:lpstr>What is the purpose of “THIS IS ME” ?a</vt:lpstr>
      <vt:lpstr>Who sings “THIS IS ME”?</vt:lpstr>
      <vt:lpstr>Thank you for listening!  Please enjoy this song!!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 TIME!!!</dc:title>
  <dc:creator>sakada narumi</dc:creator>
  <cp:lastModifiedBy>sakada narumi</cp:lastModifiedBy>
  <cp:revision>1</cp:revision>
  <dcterms:created xsi:type="dcterms:W3CDTF">2022-08-31T12:00:07Z</dcterms:created>
  <dcterms:modified xsi:type="dcterms:W3CDTF">2022-09-01T06:56:12Z</dcterms:modified>
</cp:coreProperties>
</file>