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6" r:id="rId4"/>
    <p:sldId id="264" r:id="rId5"/>
    <p:sldId id="265" r:id="rId6"/>
    <p:sldId id="262" r:id="rId7"/>
    <p:sldId id="263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22C4EF-133D-40A0-B8D8-026408AC6C2E}" v="48" dt="2024-08-29T04:57:58.860"/>
    <p1510:client id="{1F3FEFE5-925E-45D3-81E3-74E3CD316489}" v="52" dt="2024-08-29T04:32:00.263"/>
    <p1510:client id="{24D3CF33-DDD3-49E6-99F5-17CBA9E70F40}" v="414" dt="2024-08-29T04:53:56.226"/>
    <p1510:client id="{4AB13166-F2C0-4466-A01E-59FF2F1CA17B}" v="20" dt="2024-08-29T05:01:28.300"/>
    <p1510:client id="{59ECCBAB-2091-4288-A1D1-C4F41AEA097F}" v="432" dt="2024-08-29T04:36:53.711"/>
    <p1510:client id="{8FA1D5D3-6DA1-EB4A-F96D-C6AC77B1D780}" v="54" dt="2024-08-29T04:33:53.405"/>
    <p1510:client id="{F4A004AD-DD70-48FE-BE16-A866AE9BE65D}" v="10" dt="2024-08-29T04:57:06.671"/>
    <p1510:client id="{FFDAE6F1-6BF2-4510-B5CC-090A2B3AC3B1}" v="199" dt="2024-08-29T00:11:22.6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E1F88-AC9F-4A4E-BC9F-842654D8F5C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9CE6F-CCB5-4F0A-B55B-A6F3A2BC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829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9CE6F-CCB5-4F0A-B55B-A6F3A2BC437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863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part of the presentation, I’ll talk about the key visual elements we noticed in the video.</a:t>
            </a:r>
          </a:p>
          <a:p>
            <a:r>
              <a:rPr lang="en-US" dirty="0"/>
              <a:t>1.Freak or Strange People</a:t>
            </a:r>
            <a:endParaRPr lang="en-US" dirty="0">
              <a:ea typeface="游ゴシック"/>
            </a:endParaRPr>
          </a:p>
          <a:p>
            <a:endParaRPr lang="en-US" dirty="0"/>
          </a:p>
          <a:p>
            <a:r>
              <a:rPr lang="en-US" dirty="0"/>
              <a:t>In the video, there are characters who are  different from social </a:t>
            </a:r>
            <a:r>
              <a:rPr lang="en-US" dirty="0" err="1"/>
              <a:t>stereotipe</a:t>
            </a:r>
            <a:r>
              <a:rPr lang="en-US" dirty="0"/>
              <a:t>. They might be seen as freaks or strange people because of some person's height is small and other person wear a beard on her jaw in spite of women. In the middle of </a:t>
            </a:r>
            <a:r>
              <a:rPr lang="en-US" dirty="0" err="1"/>
              <a:t>seane</a:t>
            </a:r>
            <a:r>
              <a:rPr lang="en-US" dirty="0"/>
              <a:t>, there is dancing </a:t>
            </a:r>
            <a:r>
              <a:rPr lang="en-US" dirty="0" err="1"/>
              <a:t>seane</a:t>
            </a:r>
            <a:r>
              <a:rPr lang="en-US" dirty="0"/>
              <a:t> that strange people are dancing </a:t>
            </a:r>
            <a:r>
              <a:rPr lang="en-US" dirty="0" err="1"/>
              <a:t>outcide</a:t>
            </a:r>
            <a:r>
              <a:rPr lang="en-US" dirty="0"/>
              <a:t>.</a:t>
            </a:r>
            <a:endParaRPr lang="en-US" dirty="0">
              <a:ea typeface="游ゴシック"/>
            </a:endParaRPr>
          </a:p>
          <a:p>
            <a:r>
              <a:rPr lang="en-US" dirty="0">
                <a:ea typeface="游ゴシック"/>
              </a:rPr>
              <a:t>And we can watch the people having Frag or touch are protesting with stranger </a:t>
            </a:r>
            <a:r>
              <a:rPr lang="en-US" dirty="0" err="1">
                <a:ea typeface="游ゴシック"/>
              </a:rPr>
              <a:t>people.From</a:t>
            </a:r>
            <a:r>
              <a:rPr lang="en-US" dirty="0">
                <a:ea typeface="游ゴシック"/>
              </a:rPr>
              <a:t> this, I could guess the local people are scared of them.</a:t>
            </a:r>
          </a:p>
          <a:p>
            <a:endParaRPr lang="en-US" altLang="ja-JP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9CE6F-CCB5-4F0A-B55B-A6F3A2BC437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209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D7B261-BF33-4A24-9888-27CE331D2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1D93AB-DA8C-B6BE-DBF6-00883A9404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5C59F8-F81A-BFA6-F94F-297F88283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9C9C04-2943-3E32-8D15-CA3B7B26F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736FA5-6426-0108-3341-E4BCE99CF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69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603298-3771-C74C-1B24-032A9DF10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E4A463-95CA-E4DE-C563-05A7CC26A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A8E1B1-96BC-9D2F-019C-6155BB793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52B9CC-E5D0-30AF-E34A-C22289F9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912A21-47B8-9C80-D9BE-81E70D26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AC223F-CE0A-75DA-8108-D06372768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F0E5D5F-D74B-CB83-EC2E-18CA4483F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1pPr>
            <a:lvl2pPr marL="192881" indent="0">
              <a:buNone/>
              <a:defRPr sz="844">
                <a:solidFill>
                  <a:schemeClr val="tx1">
                    <a:tint val="82000"/>
                  </a:schemeClr>
                </a:solidFill>
              </a:defRPr>
            </a:lvl2pPr>
            <a:lvl3pPr marL="385763" indent="0">
              <a:buNone/>
              <a:defRPr sz="760">
                <a:solidFill>
                  <a:schemeClr val="tx1">
                    <a:tint val="82000"/>
                  </a:schemeClr>
                </a:solidFill>
              </a:defRPr>
            </a:lvl3pPr>
            <a:lvl4pPr marL="578644" indent="0">
              <a:buNone/>
              <a:defRPr sz="675">
                <a:solidFill>
                  <a:schemeClr val="tx1">
                    <a:tint val="82000"/>
                  </a:schemeClr>
                </a:solidFill>
              </a:defRPr>
            </a:lvl4pPr>
            <a:lvl5pPr marL="771525" indent="0">
              <a:buNone/>
              <a:defRPr sz="675">
                <a:solidFill>
                  <a:schemeClr val="tx1">
                    <a:tint val="82000"/>
                  </a:schemeClr>
                </a:solidFill>
              </a:defRPr>
            </a:lvl5pPr>
            <a:lvl6pPr marL="964406" indent="0">
              <a:buNone/>
              <a:defRPr sz="675">
                <a:solidFill>
                  <a:schemeClr val="tx1">
                    <a:tint val="82000"/>
                  </a:schemeClr>
                </a:solidFill>
              </a:defRPr>
            </a:lvl6pPr>
            <a:lvl7pPr marL="1157288" indent="0">
              <a:buNone/>
              <a:defRPr sz="675">
                <a:solidFill>
                  <a:schemeClr val="tx1">
                    <a:tint val="82000"/>
                  </a:schemeClr>
                </a:solidFill>
              </a:defRPr>
            </a:lvl7pPr>
            <a:lvl8pPr marL="1350169" indent="0">
              <a:buNone/>
              <a:defRPr sz="675">
                <a:solidFill>
                  <a:schemeClr val="tx1">
                    <a:tint val="82000"/>
                  </a:schemeClr>
                </a:solidFill>
              </a:defRPr>
            </a:lvl8pPr>
            <a:lvl9pPr marL="1543050" indent="0">
              <a:buNone/>
              <a:defRPr sz="67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60F869-EC7A-E599-20F3-D8D6034BA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B9492A-CBAC-A7B6-33CF-EB1139068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4BC5BC-E748-03AF-F189-4B3FA22F1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904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7F0699-3A04-CB69-030C-9A64C38BF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C0D08B-9C5A-9269-82C6-B7890D05EA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BA17BA6-6B1D-A54A-F543-3A214DFEF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F15FCC-48E7-5612-D398-41ABC10A0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AB7099-F6DE-9EC2-2896-2D3990BC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AD4BC4D-2B47-5380-B0F9-5426E6F71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51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91EBB7-2711-A706-1896-337EDE056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F84AAE-394B-1C4C-B046-A3962AB2F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F0FD55-6AF1-E6C0-0A69-68A6EDA06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C598B6D-A9E2-BF47-D0C5-61AA59F588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8706F92-1B06-5F2F-BEDA-DE8A1245B7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ECB8054-479D-C02D-9297-0D44E258D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1BC97A7-D6AF-F64F-D1FC-959D83C57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0A0DE24-1E33-9CDE-5A8C-4EAB07F72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985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792E21-234E-0C89-9DD2-A8FA1F4E3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3DECC58-E9EA-A0F7-B9B6-42012129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3F8EDED-6A01-1662-95BD-C0AD43330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E49752-7F6C-A352-8256-33B15F33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64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3AA203A-F2A8-FAFE-BAB9-3BCE75D59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C44155F-8916-6FEC-C5B8-98F405CF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EBC9B4-D216-394A-177D-CDA4EB99A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40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86B99B-97AF-3EE5-E772-12E951A0E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1F3FE0-2FB6-0274-06AE-C7CD049F1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4BFDA6-379A-EF35-C46A-E8C9DA8FC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DF91900-452B-F7A8-D069-175BAEFE5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AD7665-6258-34C3-0FB8-C5F2C913A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428639-AB82-98DB-73C7-31B81ADF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2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EB564D-B64E-4424-BCB8-CCC7E83A3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2C9D29C-FC3E-B69C-111D-A3401D801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1350"/>
            </a:lvl1pPr>
            <a:lvl2pPr marL="192881" indent="0">
              <a:buNone/>
              <a:defRPr sz="1181"/>
            </a:lvl2pPr>
            <a:lvl3pPr marL="385763" indent="0">
              <a:buNone/>
              <a:defRPr sz="1013"/>
            </a:lvl3pPr>
            <a:lvl4pPr marL="578644" indent="0">
              <a:buNone/>
              <a:defRPr sz="844"/>
            </a:lvl4pPr>
            <a:lvl5pPr marL="771525" indent="0">
              <a:buNone/>
              <a:defRPr sz="844"/>
            </a:lvl5pPr>
            <a:lvl6pPr marL="964406" indent="0">
              <a:buNone/>
              <a:defRPr sz="844"/>
            </a:lvl6pPr>
            <a:lvl7pPr marL="1157288" indent="0">
              <a:buNone/>
              <a:defRPr sz="844"/>
            </a:lvl7pPr>
            <a:lvl8pPr marL="1350169" indent="0">
              <a:buNone/>
              <a:defRPr sz="844"/>
            </a:lvl8pPr>
            <a:lvl9pPr marL="1543050" indent="0">
              <a:buNone/>
              <a:defRPr sz="844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CDFFEE-CBC2-FA7B-CA16-1BB63A298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A02023-ACA7-CD24-1EBC-3E17121E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6694CE-1CFF-168F-5B7E-D99FDF30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ED45D3-11F5-9E74-44A5-ADCBA218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58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FA3E54-35AC-F583-A24B-DED35CA00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AB5D97-F0E4-14DD-A84F-80131EB13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03F5C2-6A1B-EFF2-354E-4BFAADD67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A9A8DF-52B1-5FDD-57A7-C5DD4153A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ACFC8A-6E0A-BB26-8CD9-80D9BD71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40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F9C2120-CFB5-FAFF-114F-7D773A4E71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3ED652B-B316-0232-B005-CAF97D70C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171BC4-5135-AE71-A7CF-EF4663C85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4324AC-BE74-62DE-708B-7A6347BA7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56F058-7872-4013-7768-58507747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74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B909A9E-F0C9-B58B-CC06-93672F31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152583-3675-8719-3CBC-DFE9FF67B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0F6E61-4BAA-40BE-EB1D-1A11D2C12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BDA955-C66E-4916-BDCA-F58FCA012DA5}" type="datetimeFigureOut">
              <a:rPr kumimoji="1" lang="ja-JP" altLang="en-US" smtClean="0"/>
              <a:t>2024/8/29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40EF16-017F-013F-3E25-F4B596DC2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D1542A-56C6-20EE-1E2A-DC12AFD90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C51DAD-CC3F-4150-90CC-F295AA7D8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71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CjxugyZCfuw" TargetMode="External"/><Relationship Id="rId4" Type="http://schemas.openxmlformats.org/officeDocument/2006/relationships/hyperlink" Target="http://www.malditascdecine.com/2018/01/critica-el-gran-showman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s://www.youtube.com/watch?v=CjxugyZCfu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www.rickchung.com/2017/12/the-greatest-showman-review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CjxugyZCfu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hyperlink" Target="https://www.youtube.com/watch?v=CjxugyZCfuw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jxugyZCfuw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jxugyZCfuw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jxugyZCfu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6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図 3" descr="テキスト, 水, 乗る, 子供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64FED07-8566-F281-AC70-026E95974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793" r="3896"/>
          <a:stretch/>
        </p:blipFill>
        <p:spPr>
          <a:xfrm>
            <a:off x="-18723" y="2501"/>
            <a:ext cx="12188952" cy="6857990"/>
          </a:xfrm>
          <a:prstGeom prst="rect">
            <a:avLst/>
          </a:prstGeom>
        </p:spPr>
      </p:pic>
      <p:sp>
        <p:nvSpPr>
          <p:cNvPr id="16" name="Freeform: Shape 18">
            <a:extLst>
              <a:ext uri="{FF2B5EF4-FFF2-40B4-BE49-F238E27FC236}">
                <a16:creationId xmlns:a16="http://schemas.microsoft.com/office/drawing/2014/main" id="{1BE70332-ECAF-47BB-8C7B-BD049452F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37" y="875758"/>
            <a:ext cx="5219885" cy="510953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20">
            <a:extLst>
              <a:ext uri="{FF2B5EF4-FFF2-40B4-BE49-F238E27FC236}">
                <a16:creationId xmlns:a16="http://schemas.microsoft.com/office/drawing/2014/main" id="{716D9361-A35A-4DC8-AAB9-04FD2D6FE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986" y="673591"/>
            <a:ext cx="5565913" cy="541540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22">
            <a:extLst>
              <a:ext uri="{FF2B5EF4-FFF2-40B4-BE49-F238E27FC236}">
                <a16:creationId xmlns:a16="http://schemas.microsoft.com/office/drawing/2014/main" id="{87FC31AD-FBB3-4219-A758-D6F7594A0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734" y="1041621"/>
            <a:ext cx="4953365" cy="480152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7627CE9-F2E3-7A26-8FCA-D3B0236F7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3368" y="1957525"/>
            <a:ext cx="4181444" cy="2362673"/>
          </a:xfrm>
        </p:spPr>
        <p:txBody>
          <a:bodyPr anchor="b">
            <a:normAutofit/>
          </a:bodyPr>
          <a:lstStyle/>
          <a:p>
            <a:br>
              <a:rPr kumimoji="1" lang="ja-JP" altLang="en-US" sz="54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kumimoji="1" lang="ja-JP" altLang="en-US" sz="5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EF20F03-0C1B-94EF-23FE-A822CCB22240}"/>
              </a:ext>
            </a:extLst>
          </p:cNvPr>
          <p:cNvSpPr txBox="1"/>
          <p:nvPr/>
        </p:nvSpPr>
        <p:spPr>
          <a:xfrm>
            <a:off x="1668576" y="2201563"/>
            <a:ext cx="3837537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4400" b="1">
                <a:ea typeface="游ゴシック"/>
              </a:rPr>
              <a:t>Do you have </a:t>
            </a:r>
            <a:endParaRPr lang="ja-JP" altLang="en-US" sz="4400">
              <a:ea typeface="游ゴシック"/>
            </a:endParaRPr>
          </a:p>
          <a:p>
            <a:r>
              <a:rPr kumimoji="1" lang="en-US" altLang="ja-JP" sz="4400" b="1">
                <a:ea typeface="游ゴシック"/>
              </a:rPr>
              <a:t>confidence to yourself</a:t>
            </a:r>
            <a:r>
              <a:rPr kumimoji="1" lang="ja-JP" altLang="en-US" sz="4400" b="1">
                <a:ea typeface="游ゴシック"/>
              </a:rPr>
              <a:t>？</a:t>
            </a:r>
            <a:endParaRPr lang="ja-JP" sz="4400">
              <a:ea typeface="游ゴシック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C16F3E-CF0F-57C7-7A07-5117C8738674}"/>
              </a:ext>
            </a:extLst>
          </p:cNvPr>
          <p:cNvSpPr txBox="1"/>
          <p:nvPr/>
        </p:nvSpPr>
        <p:spPr>
          <a:xfrm>
            <a:off x="8875106" y="5631876"/>
            <a:ext cx="2743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>
                <a:ea typeface="+mn-lt"/>
                <a:cs typeface="+mn-lt"/>
                <a:hlinkClick r:id="rId5"/>
              </a:rPr>
              <a:t>https://www.youtube.com/watch?v=CjxugyZCfuw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3151985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11"/>
    </mc:Choice>
    <mc:Fallback>
      <p:transition spd="slow" advTm="781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図 8" descr="結婚式の集合写真&#10;&#10;自動的に生成された説明">
            <a:extLst>
              <a:ext uri="{FF2B5EF4-FFF2-40B4-BE49-F238E27FC236}">
                <a16:creationId xmlns:a16="http://schemas.microsoft.com/office/drawing/2014/main" id="{72986EDA-82A2-1022-8A92-5D7C6B44C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2307" r="-2" b="-2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図 6" descr="人, 男, 写真, 記号 が含まれている画像&#10;&#10;自動的に生成された説明">
            <a:extLst>
              <a:ext uri="{FF2B5EF4-FFF2-40B4-BE49-F238E27FC236}">
                <a16:creationId xmlns:a16="http://schemas.microsoft.com/office/drawing/2014/main" id="{03A03BEA-167C-0506-477E-39000332C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7" r="-2" b="-2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51" name="Freeform: Shape 50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3" name="Freeform: Shape 52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FE00670-23F6-04A3-952E-CD414D6F1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4659"/>
            <a:ext cx="5019074" cy="27740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we see in this video</a:t>
            </a:r>
            <a:br>
              <a:rPr kumimoji="1" lang="en-US" altLang="ja-JP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kumimoji="1" lang="en-US" altLang="ja-JP" sz="5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B3372B-9D6C-2E35-292E-5005BE402239}"/>
              </a:ext>
            </a:extLst>
          </p:cNvPr>
          <p:cNvSpPr txBox="1"/>
          <p:nvPr/>
        </p:nvSpPr>
        <p:spPr>
          <a:xfrm>
            <a:off x="438912" y="4687367"/>
            <a:ext cx="4917948" cy="133502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254"/>
              </a:spcAft>
            </a:pPr>
            <a:r>
              <a:rPr lang="en-US" altLang="ja-JP"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Freak or Strange People fight with social stereotype 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4B684F-D3B6-FADE-6038-50A90B1D1113}"/>
              </a:ext>
            </a:extLst>
          </p:cNvPr>
          <p:cNvSpPr txBox="1"/>
          <p:nvPr/>
        </p:nvSpPr>
        <p:spPr>
          <a:xfrm>
            <a:off x="8580114" y="6657945"/>
            <a:ext cx="361188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254"/>
              </a:spcAft>
            </a:pPr>
            <a:r>
              <a:rPr lang="ja-JP" altLang="en-US" sz="700">
                <a:solidFill>
                  <a:srgbClr val="FFFFFF"/>
                </a:solidFill>
                <a:hlinkClick r:id="rId4" tooltip="https://www.rickchung.com/2017/12/the-greatest-showman-review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この写真</a:t>
            </a:r>
            <a:r>
              <a:rPr lang="ja-JP" altLang="en-US" sz="700">
                <a:solidFill>
                  <a:srgbClr val="FFFFFF"/>
                </a:solidFill>
              </a:rPr>
              <a:t> の作成者 不明な作成者 は </a:t>
            </a:r>
            <a:r>
              <a:rPr lang="ja-JP" altLang="en-US" sz="70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ja-JP" altLang="en-US" sz="700">
                <a:solidFill>
                  <a:srgbClr val="FFFFFF"/>
                </a:solidFill>
              </a:rPr>
              <a:t> のライセンスを許諾されています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0746DD8-AB80-47C6-589D-FFADBF73B1BF}"/>
              </a:ext>
            </a:extLst>
          </p:cNvPr>
          <p:cNvSpPr txBox="1"/>
          <p:nvPr/>
        </p:nvSpPr>
        <p:spPr>
          <a:xfrm>
            <a:off x="435598" y="5732517"/>
            <a:ext cx="2743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>
                <a:ea typeface="+mn-lt"/>
                <a:cs typeface="+mn-lt"/>
                <a:hlinkClick r:id="rId7"/>
              </a:rPr>
              <a:t>https://www.youtube.com/watch?v=CjxugyZCfuw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853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928"/>
    </mc:Choice>
    <mc:Fallback>
      <p:transition spd="slow" advTm="42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図 8" descr="結婚式で肩を組んで立っている数人の人たち&#10;&#10;低い精度で自動的に生成された説明">
            <a:extLst>
              <a:ext uri="{FF2B5EF4-FFF2-40B4-BE49-F238E27FC236}">
                <a16:creationId xmlns:a16="http://schemas.microsoft.com/office/drawing/2014/main" id="{58D089B2-C23D-4D11-820A-3B2BBA3BD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1792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図 4" descr="建物, テーブル, フロント, 座る が含まれている画像&#10;&#10;自動的に生成された説明">
            <a:extLst>
              <a:ext uri="{FF2B5EF4-FFF2-40B4-BE49-F238E27FC236}">
                <a16:creationId xmlns:a16="http://schemas.microsoft.com/office/drawing/2014/main" id="{03BB3B37-352E-5731-58B5-983C2040B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4" r="-2" b="2609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1F18E5E-A62C-2033-903E-CBFA198A1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97" y="771988"/>
            <a:ext cx="5019074" cy="27740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ja-JP"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woman and </a:t>
            </a:r>
            <a:r>
              <a:rPr lang="en-US" altLang="ja-JP" sz="3200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her’s</a:t>
            </a:r>
            <a:r>
              <a:rPr lang="en-US" altLang="ja-JP"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mate have strong confident</a:t>
            </a:r>
            <a:endParaRPr kumimoji="1" lang="en-US" altLang="ja-JP" sz="32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44ADBB1-D016-7EF3-B53B-DCBD8C14AFCC}"/>
              </a:ext>
            </a:extLst>
          </p:cNvPr>
          <p:cNvSpPr txBox="1"/>
          <p:nvPr/>
        </p:nvSpPr>
        <p:spPr>
          <a:xfrm>
            <a:off x="306201" y="5539477"/>
            <a:ext cx="2743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>
                <a:ea typeface="+mn-lt"/>
                <a:cs typeface="+mn-lt"/>
                <a:hlinkClick r:id="rId4"/>
              </a:rPr>
              <a:t>https://www.youtube.com/watch?v=CjxugyZCfuw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3110996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60"/>
    </mc:Choice>
    <mc:Fallback>
      <p:transition spd="slow" advTm="12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人, 男, 女性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FB5FD7A-EA20-4774-4C6D-38D45F585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" y="-4717"/>
            <a:ext cx="12131040" cy="682679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11762A-F4C2-95C2-8699-54F3E84527EC}"/>
              </a:ext>
            </a:extLst>
          </p:cNvPr>
          <p:cNvSpPr txBox="1"/>
          <p:nvPr/>
        </p:nvSpPr>
        <p:spPr>
          <a:xfrm>
            <a:off x="306201" y="5610597"/>
            <a:ext cx="2743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>
                <a:ea typeface="+mn-lt"/>
                <a:cs typeface="+mn-lt"/>
                <a:hlinkClick r:id="rId5"/>
              </a:rPr>
              <a:t>https://www.youtube.com/watch?v=CjxugyZCfuw</a:t>
            </a:r>
            <a:endParaRPr lang="ja-JP"/>
          </a:p>
        </p:txBody>
      </p:sp>
      <p:pic>
        <p:nvPicPr>
          <p:cNvPr id="7" name="ビデオ 6">
            <a:hlinkClick r:id="" action="ppaction://media"/>
            <a:extLst>
              <a:ext uri="{FF2B5EF4-FFF2-40B4-BE49-F238E27FC236}">
                <a16:creationId xmlns:a16="http://schemas.microsoft.com/office/drawing/2014/main" id="{9920CDD1-A769-323D-286B-232D46F079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048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32"/>
    </mc:Choice>
    <mc:Fallback>
      <p:transition spd="slow" advTm="22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 descr="グラフィカル ユーザー インターフェイス, Web サイト&#10;&#10;説明は自動で生成されたものです">
            <a:extLst>
              <a:ext uri="{FF2B5EF4-FFF2-40B4-BE49-F238E27FC236}">
                <a16:creationId xmlns:a16="http://schemas.microsoft.com/office/drawing/2014/main" id="{DD1EC379-57EE-475C-F63C-7E0EC56F8D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AC4086-500B-3A32-3A6A-C4F86C30D12A}"/>
              </a:ext>
            </a:extLst>
          </p:cNvPr>
          <p:cNvSpPr txBox="1"/>
          <p:nvPr/>
        </p:nvSpPr>
        <p:spPr>
          <a:xfrm>
            <a:off x="306201" y="5732517"/>
            <a:ext cx="2743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>
                <a:ea typeface="+mn-lt"/>
                <a:cs typeface="+mn-lt"/>
                <a:hlinkClick r:id="rId3"/>
              </a:rPr>
              <a:t>https://www.youtube.com/watch?v=CjxugyZCfuw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3311305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24"/>
    </mc:Choice>
    <mc:Fallback>
      <p:transition spd="slow" advTm="6372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D8820C5-F208-E61C-8A85-4A331500D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512" y="1026964"/>
            <a:ext cx="4673402" cy="852149"/>
          </a:xfrm>
        </p:spPr>
        <p:txBody>
          <a:bodyPr anchor="b">
            <a:normAutofit/>
          </a:bodyPr>
          <a:lstStyle/>
          <a:p>
            <a:r>
              <a:rPr lang="ja-JP" altLang="en-US" sz="5400" b="1">
                <a:ea typeface="游ゴシック Light"/>
              </a:rPr>
              <a:t>Question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8CA2398-13C3-510A-D608-DBE1CD926134}"/>
              </a:ext>
            </a:extLst>
          </p:cNvPr>
          <p:cNvSpPr/>
          <p:nvPr/>
        </p:nvSpPr>
        <p:spPr>
          <a:xfrm>
            <a:off x="467085" y="1962608"/>
            <a:ext cx="3820710" cy="793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7AB28E71-260A-D208-5036-49DED2C69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91" y="2062412"/>
            <a:ext cx="9931342" cy="4220821"/>
          </a:xfrm>
          <a:prstGeom prst="rect">
            <a:avLst/>
          </a:prstGeom>
        </p:spPr>
      </p:pic>
      <p:sp>
        <p:nvSpPr>
          <p:cNvPr id="10" name="コンテンツ プレースホルダー 9">
            <a:extLst>
              <a:ext uri="{FF2B5EF4-FFF2-40B4-BE49-F238E27FC236}">
                <a16:creationId xmlns:a16="http://schemas.microsoft.com/office/drawing/2014/main" id="{C6BA6F85-6A6B-EAF3-2F75-4C727A1C5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DBB4F5-5F8C-46E4-14ED-37DD6814AEBA}"/>
              </a:ext>
            </a:extLst>
          </p:cNvPr>
          <p:cNvSpPr txBox="1"/>
          <p:nvPr/>
        </p:nvSpPr>
        <p:spPr>
          <a:xfrm>
            <a:off x="8617081" y="530597"/>
            <a:ext cx="2743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>
                <a:ea typeface="+mn-lt"/>
                <a:cs typeface="+mn-lt"/>
                <a:hlinkClick r:id="rId3"/>
              </a:rPr>
              <a:t>https://www.youtube.com/watch?v=CjxugyZCfuw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3676841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577"/>
    </mc:Choice>
    <mc:Fallback>
      <p:transition spd="slow" advTm="3457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AF9352-FE30-0C04-772F-E10D6C40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ea typeface="游ゴシック Light"/>
              </a:rPr>
              <a:t>Answer of the question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924D51-75D6-C786-3360-05F34667E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68" y="1741340"/>
            <a:ext cx="11649869" cy="5062791"/>
          </a:xfrm>
        </p:spPr>
        <p:txBody>
          <a:bodyPr vert="horz" lIns="38576" tIns="19289" rIns="38576" bIns="19289" rtlCol="0" anchor="t">
            <a:normAutofit/>
          </a:bodyPr>
          <a:lstStyle/>
          <a:p>
            <a:r>
              <a:rPr lang="ja-JP" dirty="0">
                <a:ea typeface="游ゴシック"/>
              </a:rPr>
              <a:t>①What is kind of music?</a:t>
            </a:r>
            <a:endParaRPr lang="en-US" altLang="ja-JP" dirty="0">
              <a:ea typeface="Meiryo UI"/>
            </a:endParaRPr>
          </a:p>
          <a:p>
            <a:r>
              <a:rPr lang="ja-JP" altLang="en-US" dirty="0">
                <a:ea typeface="游ゴシック"/>
              </a:rPr>
              <a:t>                                          ⇒</a:t>
            </a:r>
            <a:r>
              <a:rPr lang="ja-JP" altLang="en-US" dirty="0">
                <a:solidFill>
                  <a:srgbClr val="FF0000"/>
                </a:solidFill>
                <a:ea typeface="游ゴシック"/>
              </a:rPr>
              <a:t>It’s </a:t>
            </a:r>
            <a:r>
              <a:rPr lang="en-US" altLang="ja-JP" dirty="0">
                <a:solidFill>
                  <a:srgbClr val="FF0000"/>
                </a:solidFill>
                <a:ea typeface="游ゴシック"/>
              </a:rPr>
              <a:t>pops</a:t>
            </a:r>
            <a:r>
              <a:rPr lang="ja-JP" altLang="en-US" dirty="0">
                <a:solidFill>
                  <a:srgbClr val="FF0000"/>
                </a:solidFill>
                <a:ea typeface="游ゴシック"/>
              </a:rPr>
              <a:t>.</a:t>
            </a:r>
          </a:p>
          <a:p>
            <a:r>
              <a:rPr lang="ja-JP" dirty="0">
                <a:ea typeface="游ゴシック"/>
              </a:rPr>
              <a:t>②What color is the main character's dress after green dress?</a:t>
            </a:r>
            <a:endParaRPr lang="en-US" altLang="ja-JP" dirty="0">
              <a:ea typeface="Meiryo UI"/>
            </a:endParaRPr>
          </a:p>
          <a:p>
            <a:r>
              <a:rPr lang="ja-JP" dirty="0">
                <a:ea typeface="游ゴシック"/>
              </a:rPr>
              <a:t>　　　　　　　　　　　</a:t>
            </a:r>
            <a:r>
              <a:rPr lang="ja-JP" altLang="en-US" dirty="0">
                <a:ea typeface="游ゴシック"/>
              </a:rPr>
              <a:t>　⇒</a:t>
            </a:r>
            <a:r>
              <a:rPr lang="ja-JP" altLang="en-US" dirty="0">
                <a:solidFill>
                  <a:srgbClr val="FF0000"/>
                </a:solidFill>
                <a:ea typeface="游ゴシック"/>
              </a:rPr>
              <a:t>It's pink.</a:t>
            </a:r>
            <a:endParaRPr lang="ja-JP" dirty="0">
              <a:solidFill>
                <a:srgbClr val="FF0000"/>
              </a:solidFill>
              <a:ea typeface="游ゴシック"/>
            </a:endParaRPr>
          </a:p>
          <a:p>
            <a:r>
              <a:rPr lang="ja-JP" dirty="0">
                <a:ea typeface="游ゴシック"/>
              </a:rPr>
              <a:t>③Who is this movies director?</a:t>
            </a:r>
            <a:endParaRPr lang="en-US" altLang="ja-JP" dirty="0">
              <a:ea typeface="Meiryo UI"/>
            </a:endParaRPr>
          </a:p>
          <a:p>
            <a:r>
              <a:rPr lang="ja-JP" dirty="0">
                <a:ea typeface="游ゴシック"/>
              </a:rPr>
              <a:t>　　　　　　　　　　　</a:t>
            </a:r>
            <a:r>
              <a:rPr lang="ja-JP" altLang="en-US" dirty="0">
                <a:ea typeface="游ゴシック"/>
              </a:rPr>
              <a:t>　⇒</a:t>
            </a:r>
            <a:r>
              <a:rPr lang="ja-JP" altLang="en-US" dirty="0">
                <a:solidFill>
                  <a:srgbClr val="FF0000"/>
                </a:solidFill>
                <a:ea typeface="游ゴシック"/>
              </a:rPr>
              <a:t>Michel Gracey.</a:t>
            </a:r>
            <a:endParaRPr lang="ja-JP" dirty="0">
              <a:solidFill>
                <a:srgbClr val="FF0000"/>
              </a:solidFill>
              <a:ea typeface="游ゴシック"/>
            </a:endParaRPr>
          </a:p>
          <a:p>
            <a:r>
              <a:rPr lang="ja-JP" dirty="0">
                <a:ea typeface="游ゴシック"/>
              </a:rPr>
              <a:t>④What does this movie include meaning?</a:t>
            </a:r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⇒</a:t>
            </a:r>
            <a:r>
              <a:rPr lang="ja-JP" dirty="0">
                <a:ea typeface="游ゴシック"/>
              </a:rPr>
              <a:t>  </a:t>
            </a:r>
            <a:r>
              <a:rPr lang="en-US" altLang="ja-JP" dirty="0">
                <a:solidFill>
                  <a:srgbClr val="FF0000"/>
                </a:solidFill>
                <a:ea typeface="游ゴシック"/>
              </a:rPr>
              <a:t>No matter who you are, you​ deserves to​ be respected, and</a:t>
            </a:r>
            <a:endParaRPr lang="ja-JP" altLang="en-US" dirty="0">
              <a:solidFill>
                <a:srgbClr val="FF0000"/>
              </a:solidFill>
              <a:ea typeface="游ゴシック"/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FF0000"/>
                </a:solidFill>
                <a:ea typeface="游ゴシック"/>
              </a:rPr>
              <a:t>You should behave as you are.</a:t>
            </a:r>
          </a:p>
          <a:p>
            <a:endParaRPr lang="ja-JP" altLang="en-US" dirty="0">
              <a:ea typeface="游ゴシック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261FE9-8E69-BB4F-3416-17F0773F3B55}"/>
              </a:ext>
            </a:extLst>
          </p:cNvPr>
          <p:cNvSpPr txBox="1"/>
          <p:nvPr/>
        </p:nvSpPr>
        <p:spPr>
          <a:xfrm>
            <a:off x="8332601" y="368037"/>
            <a:ext cx="2743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>
                <a:ea typeface="+mn-lt"/>
                <a:cs typeface="+mn-lt"/>
                <a:hlinkClick r:id="rId2"/>
              </a:rPr>
              <a:t>https://www.youtube.com/watch?v=CjxugyZCfuw</a:t>
            </a:r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2688998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67"/>
    </mc:Choice>
    <mc:Fallback>
      <p:transition spd="slow" advTm="13467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</Words>
  <Application>Microsoft Office PowerPoint</Application>
  <PresentationFormat>ワイド画面</PresentationFormat>
  <Paragraphs>32</Paragraphs>
  <Slides>7</Slides>
  <Notes>2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5" baseType="lpstr">
      <vt:lpstr>Meiryo UI</vt:lpstr>
      <vt:lpstr>Meiryo</vt:lpstr>
      <vt:lpstr>游ゴシック</vt:lpstr>
      <vt:lpstr>游ゴシック Light</vt:lpstr>
      <vt:lpstr>Arial</vt:lpstr>
      <vt:lpstr>Avenir Next LT Pro</vt:lpstr>
      <vt:lpstr>Calibri</vt:lpstr>
      <vt:lpstr>Office テーマ</vt:lpstr>
      <vt:lpstr> </vt:lpstr>
      <vt:lpstr>What we see in this video </vt:lpstr>
      <vt:lpstr>The woman and her’s mate have strong confident</vt:lpstr>
      <vt:lpstr>PowerPoint プレゼンテーション</vt:lpstr>
      <vt:lpstr>PowerPoint プレゼンテーション</vt:lpstr>
      <vt:lpstr>Question</vt:lpstr>
      <vt:lpstr>Answer of the question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kattun.kuma@gmail.com</dc:creator>
  <cp:lastModifiedBy>KUMAGAE KATSUMI</cp:lastModifiedBy>
  <cp:revision>23</cp:revision>
  <dcterms:created xsi:type="dcterms:W3CDTF">2024-08-28T08:50:24Z</dcterms:created>
  <dcterms:modified xsi:type="dcterms:W3CDTF">2024-08-29T05:32:28Z</dcterms:modified>
</cp:coreProperties>
</file>