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43C100-B000-4D3E-B4D7-0D0945880F3D}" v="43" dt="2024-01-21T16:50:39.3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4660"/>
  </p:normalViewPr>
  <p:slideViewPr>
    <p:cSldViewPr snapToGrid="0">
      <p:cViewPr varScale="1">
        <p:scale>
          <a:sx n="94" d="100"/>
          <a:sy n="94" d="100"/>
        </p:scale>
        <p:origin x="6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愛弓 水野" userId="1b8bd447bc685a23" providerId="LiveId" clId="{5643C100-B000-4D3E-B4D7-0D0945880F3D}"/>
    <pc:docChg chg="undo custSel addSld delSld modSld addSection delSection">
      <pc:chgData name="愛弓 水野" userId="1b8bd447bc685a23" providerId="LiveId" clId="{5643C100-B000-4D3E-B4D7-0D0945880F3D}" dt="2024-01-21T16:52:24.859" v="3930" actId="14100"/>
      <pc:docMkLst>
        <pc:docMk/>
      </pc:docMkLst>
      <pc:sldChg chg="modSp mod">
        <pc:chgData name="愛弓 水野" userId="1b8bd447bc685a23" providerId="LiveId" clId="{5643C100-B000-4D3E-B4D7-0D0945880F3D}" dt="2024-01-21T16:50:39.330" v="3928"/>
        <pc:sldMkLst>
          <pc:docMk/>
          <pc:sldMk cId="3707166924" sldId="256"/>
        </pc:sldMkLst>
        <pc:spChg chg="mod">
          <ac:chgData name="愛弓 水野" userId="1b8bd447bc685a23" providerId="LiveId" clId="{5643C100-B000-4D3E-B4D7-0D0945880F3D}" dt="2024-01-21T16:50:39.330" v="3928"/>
          <ac:spMkLst>
            <pc:docMk/>
            <pc:sldMk cId="3707166924" sldId="256"/>
            <ac:spMk id="2" creationId="{D09DE4DB-C28C-50B9-53D9-1C3C30BCAA64}"/>
          </ac:spMkLst>
        </pc:spChg>
        <pc:spChg chg="mod">
          <ac:chgData name="愛弓 水野" userId="1b8bd447bc685a23" providerId="LiveId" clId="{5643C100-B000-4D3E-B4D7-0D0945880F3D}" dt="2024-01-21T16:50:39.330" v="3928"/>
          <ac:spMkLst>
            <pc:docMk/>
            <pc:sldMk cId="3707166924" sldId="256"/>
            <ac:spMk id="3" creationId="{3E1856D7-B9F0-DD83-0779-7A940D371CD7}"/>
          </ac:spMkLst>
        </pc:spChg>
      </pc:sldChg>
      <pc:sldChg chg="addSp modSp mod">
        <pc:chgData name="愛弓 水野" userId="1b8bd447bc685a23" providerId="LiveId" clId="{5643C100-B000-4D3E-B4D7-0D0945880F3D}" dt="2024-01-21T16:51:14.863" v="3929" actId="20577"/>
        <pc:sldMkLst>
          <pc:docMk/>
          <pc:sldMk cId="3950968479" sldId="257"/>
        </pc:sldMkLst>
        <pc:spChg chg="mod">
          <ac:chgData name="愛弓 水野" userId="1b8bd447bc685a23" providerId="LiveId" clId="{5643C100-B000-4D3E-B4D7-0D0945880F3D}" dt="2024-01-21T16:50:39.330" v="3928"/>
          <ac:spMkLst>
            <pc:docMk/>
            <pc:sldMk cId="3950968479" sldId="257"/>
            <ac:spMk id="2" creationId="{29B1A449-6B2E-68B2-7E30-5B1C089B6E3C}"/>
          </ac:spMkLst>
        </pc:spChg>
        <pc:spChg chg="mod">
          <ac:chgData name="愛弓 水野" userId="1b8bd447bc685a23" providerId="LiveId" clId="{5643C100-B000-4D3E-B4D7-0D0945880F3D}" dt="2024-01-21T16:51:14.863" v="3929" actId="20577"/>
          <ac:spMkLst>
            <pc:docMk/>
            <pc:sldMk cId="3950968479" sldId="257"/>
            <ac:spMk id="3" creationId="{7B8840EE-4826-3CC3-FEA5-FFF75BB96045}"/>
          </ac:spMkLst>
        </pc:spChg>
        <pc:picChg chg="add mod">
          <ac:chgData name="愛弓 水野" userId="1b8bd447bc685a23" providerId="LiveId" clId="{5643C100-B000-4D3E-B4D7-0D0945880F3D}" dt="2024-01-20T16:25:58.160" v="3233" actId="1076"/>
          <ac:picMkLst>
            <pc:docMk/>
            <pc:sldMk cId="3950968479" sldId="257"/>
            <ac:picMk id="4" creationId="{118A0543-EC5C-3B5D-F97D-CAB07D0C24A2}"/>
          </ac:picMkLst>
        </pc:picChg>
      </pc:sldChg>
      <pc:sldChg chg="addSp delSp modSp mod modClrScheme chgLayout">
        <pc:chgData name="愛弓 水野" userId="1b8bd447bc685a23" providerId="LiveId" clId="{5643C100-B000-4D3E-B4D7-0D0945880F3D}" dt="2024-01-21T16:52:24.859" v="3930" actId="14100"/>
        <pc:sldMkLst>
          <pc:docMk/>
          <pc:sldMk cId="180439331" sldId="258"/>
        </pc:sldMkLst>
        <pc:spChg chg="mod ord">
          <ac:chgData name="愛弓 水野" userId="1b8bd447bc685a23" providerId="LiveId" clId="{5643C100-B000-4D3E-B4D7-0D0945880F3D}" dt="2024-01-21T16:50:39.330" v="3928"/>
          <ac:spMkLst>
            <pc:docMk/>
            <pc:sldMk cId="180439331" sldId="258"/>
            <ac:spMk id="2" creationId="{450A6A19-C81C-3539-F8C9-BD8A783700A7}"/>
          </ac:spMkLst>
        </pc:spChg>
        <pc:spChg chg="mod ord">
          <ac:chgData name="愛弓 水野" userId="1b8bd447bc685a23" providerId="LiveId" clId="{5643C100-B000-4D3E-B4D7-0D0945880F3D}" dt="2024-01-21T16:50:39.330" v="3928"/>
          <ac:spMkLst>
            <pc:docMk/>
            <pc:sldMk cId="180439331" sldId="258"/>
            <ac:spMk id="3" creationId="{72E065A7-DDAC-3394-110C-6C5414443051}"/>
          </ac:spMkLst>
        </pc:spChg>
        <pc:spChg chg="add del mod ord">
          <ac:chgData name="愛弓 水野" userId="1b8bd447bc685a23" providerId="LiveId" clId="{5643C100-B000-4D3E-B4D7-0D0945880F3D}" dt="2024-01-21T16:48:24.771" v="3902" actId="700"/>
          <ac:spMkLst>
            <pc:docMk/>
            <pc:sldMk cId="180439331" sldId="258"/>
            <ac:spMk id="26" creationId="{43F29578-6C18-2C16-C8BC-D2CA382356DD}"/>
          </ac:spMkLst>
        </pc:spChg>
        <pc:spChg chg="add mod ord">
          <ac:chgData name="愛弓 水野" userId="1b8bd447bc685a23" providerId="LiveId" clId="{5643C100-B000-4D3E-B4D7-0D0945880F3D}" dt="2024-01-21T16:52:24.859" v="3930" actId="14100"/>
          <ac:spMkLst>
            <pc:docMk/>
            <pc:sldMk cId="180439331" sldId="258"/>
            <ac:spMk id="28" creationId="{38EEDBAB-403C-122A-103F-AFF05772A709}"/>
          </ac:spMkLst>
        </pc:spChg>
        <pc:grpChg chg="add del mod">
          <ac:chgData name="愛弓 水野" userId="1b8bd447bc685a23" providerId="LiveId" clId="{5643C100-B000-4D3E-B4D7-0D0945880F3D}" dt="2024-01-21T16:29:12.973" v="3454"/>
          <ac:grpSpMkLst>
            <pc:docMk/>
            <pc:sldMk cId="180439331" sldId="258"/>
            <ac:grpSpMk id="8" creationId="{3C2D8813-FF9F-9810-5DAF-2CC059A684B3}"/>
          </ac:grpSpMkLst>
        </pc:grpChg>
        <pc:grpChg chg="mod">
          <ac:chgData name="愛弓 水野" userId="1b8bd447bc685a23" providerId="LiveId" clId="{5643C100-B000-4D3E-B4D7-0D0945880F3D}" dt="2024-01-21T16:29:12.795" v="3452"/>
          <ac:grpSpMkLst>
            <pc:docMk/>
            <pc:sldMk cId="180439331" sldId="258"/>
            <ac:grpSpMk id="10" creationId="{D54520BB-AD2F-E090-814A-10A82D173935}"/>
          </ac:grpSpMkLst>
        </pc:grpChg>
        <pc:grpChg chg="add del mod">
          <ac:chgData name="愛弓 水野" userId="1b8bd447bc685a23" providerId="LiveId" clId="{5643C100-B000-4D3E-B4D7-0D0945880F3D}" dt="2024-01-21T16:29:51.338" v="3483"/>
          <ac:grpSpMkLst>
            <pc:docMk/>
            <pc:sldMk cId="180439331" sldId="258"/>
            <ac:grpSpMk id="15" creationId="{25696CD4-B4DE-B86A-FEF0-9C2B5903AB5F}"/>
          </ac:grpSpMkLst>
        </pc:grpChg>
        <pc:grpChg chg="add del mod">
          <ac:chgData name="愛弓 水野" userId="1b8bd447bc685a23" providerId="LiveId" clId="{5643C100-B000-4D3E-B4D7-0D0945880F3D}" dt="2024-01-21T16:29:50.672" v="3481"/>
          <ac:grpSpMkLst>
            <pc:docMk/>
            <pc:sldMk cId="180439331" sldId="258"/>
            <ac:grpSpMk id="17" creationId="{7616E205-CC31-4F6E-CCC2-E34CAD1F922F}"/>
          </ac:grpSpMkLst>
        </pc:grpChg>
        <pc:grpChg chg="mod">
          <ac:chgData name="愛弓 水野" userId="1b8bd447bc685a23" providerId="LiveId" clId="{5643C100-B000-4D3E-B4D7-0D0945880F3D}" dt="2024-01-21T16:29:47.474" v="3473"/>
          <ac:grpSpMkLst>
            <pc:docMk/>
            <pc:sldMk cId="180439331" sldId="258"/>
            <ac:grpSpMk id="25" creationId="{35EF3F78-4333-F2D8-204F-7B7C190666A7}"/>
          </ac:grpSpMkLst>
        </pc:grpChg>
        <pc:picChg chg="add mod">
          <ac:chgData name="愛弓 水野" userId="1b8bd447bc685a23" providerId="LiveId" clId="{5643C100-B000-4D3E-B4D7-0D0945880F3D}" dt="2024-01-21T16:50:27.621" v="3927" actId="1076"/>
          <ac:picMkLst>
            <pc:docMk/>
            <pc:sldMk cId="180439331" sldId="258"/>
            <ac:picMk id="27" creationId="{348732B8-D609-F41A-7233-A49B2BD5A2FF}"/>
          </ac:picMkLst>
        </pc:picChg>
        <pc:inkChg chg="add del">
          <ac:chgData name="愛弓 水野" userId="1b8bd447bc685a23" providerId="LiveId" clId="{5643C100-B000-4D3E-B4D7-0D0945880F3D}" dt="2024-01-21T16:28:47.375" v="3444" actId="9405"/>
          <ac:inkMkLst>
            <pc:docMk/>
            <pc:sldMk cId="180439331" sldId="258"/>
            <ac:inkMk id="4" creationId="{83061803-FF76-B78B-CBA6-51B3E901CED7}"/>
          </ac:inkMkLst>
        </pc:inkChg>
        <pc:inkChg chg="add del mod">
          <ac:chgData name="愛弓 水野" userId="1b8bd447bc685a23" providerId="LiveId" clId="{5643C100-B000-4D3E-B4D7-0D0945880F3D}" dt="2024-01-21T16:29:13.805" v="3456" actId="9405"/>
          <ac:inkMkLst>
            <pc:docMk/>
            <pc:sldMk cId="180439331" sldId="258"/>
            <ac:inkMk id="5" creationId="{E690AFFB-062F-A277-F956-2DAF07AE12D6}"/>
          </ac:inkMkLst>
        </pc:inkChg>
        <pc:inkChg chg="add del mod">
          <ac:chgData name="愛弓 水野" userId="1b8bd447bc685a23" providerId="LiveId" clId="{5643C100-B000-4D3E-B4D7-0D0945880F3D}" dt="2024-01-21T16:29:13.311" v="3455" actId="9405"/>
          <ac:inkMkLst>
            <pc:docMk/>
            <pc:sldMk cId="180439331" sldId="258"/>
            <ac:inkMk id="6" creationId="{7B475EAC-EC44-8FB1-8B27-335CF1D1F1FC}"/>
          </ac:inkMkLst>
        </pc:inkChg>
        <pc:inkChg chg="add del mod">
          <ac:chgData name="愛弓 水野" userId="1b8bd447bc685a23" providerId="LiveId" clId="{5643C100-B000-4D3E-B4D7-0D0945880F3D}" dt="2024-01-21T16:29:12.973" v="3454"/>
          <ac:inkMkLst>
            <pc:docMk/>
            <pc:sldMk cId="180439331" sldId="258"/>
            <ac:inkMk id="7" creationId="{B44DB6F7-A77C-163A-F455-DF613E2F42A8}"/>
          </ac:inkMkLst>
        </pc:inkChg>
        <pc:inkChg chg="add del mod">
          <ac:chgData name="愛弓 水野" userId="1b8bd447bc685a23" providerId="LiveId" clId="{5643C100-B000-4D3E-B4D7-0D0945880F3D}" dt="2024-01-21T16:29:12.795" v="3452"/>
          <ac:inkMkLst>
            <pc:docMk/>
            <pc:sldMk cId="180439331" sldId="258"/>
            <ac:inkMk id="9" creationId="{F268F591-2EBC-D0A8-4B57-B5C7F8D527EA}"/>
          </ac:inkMkLst>
        </pc:inkChg>
        <pc:inkChg chg="add del mod">
          <ac:chgData name="愛弓 水野" userId="1b8bd447bc685a23" providerId="LiveId" clId="{5643C100-B000-4D3E-B4D7-0D0945880F3D}" dt="2024-01-21T16:30:44.569" v="3486" actId="9405"/>
          <ac:inkMkLst>
            <pc:docMk/>
            <pc:sldMk cId="180439331" sldId="258"/>
            <ac:inkMk id="11" creationId="{537BCBF7-5339-D2D8-7F38-1EEAA84CC954}"/>
          </ac:inkMkLst>
        </pc:inkChg>
        <pc:inkChg chg="add del mod">
          <ac:chgData name="愛弓 水野" userId="1b8bd447bc685a23" providerId="LiveId" clId="{5643C100-B000-4D3E-B4D7-0D0945880F3D}" dt="2024-01-21T16:30:44.058" v="3485" actId="9405"/>
          <ac:inkMkLst>
            <pc:docMk/>
            <pc:sldMk cId="180439331" sldId="258"/>
            <ac:inkMk id="12" creationId="{B7A98592-86E1-B4A5-0748-DD5FFEC3FF77}"/>
          </ac:inkMkLst>
        </pc:inkChg>
        <pc:inkChg chg="add del mod">
          <ac:chgData name="愛弓 水野" userId="1b8bd447bc685a23" providerId="LiveId" clId="{5643C100-B000-4D3E-B4D7-0D0945880F3D}" dt="2024-01-21T16:30:43.839" v="3484" actId="9405"/>
          <ac:inkMkLst>
            <pc:docMk/>
            <pc:sldMk cId="180439331" sldId="258"/>
            <ac:inkMk id="13" creationId="{37457732-DFF8-8580-1384-A13BA015D82E}"/>
          </ac:inkMkLst>
        </pc:inkChg>
        <pc:inkChg chg="add del mod">
          <ac:chgData name="愛弓 水野" userId="1b8bd447bc685a23" providerId="LiveId" clId="{5643C100-B000-4D3E-B4D7-0D0945880F3D}" dt="2024-01-21T16:29:51.338" v="3483"/>
          <ac:inkMkLst>
            <pc:docMk/>
            <pc:sldMk cId="180439331" sldId="258"/>
            <ac:inkMk id="14" creationId="{0737CFC3-197F-648D-9162-61FDEC407A14}"/>
          </ac:inkMkLst>
        </pc:inkChg>
        <pc:inkChg chg="add del mod">
          <ac:chgData name="愛弓 水野" userId="1b8bd447bc685a23" providerId="LiveId" clId="{5643C100-B000-4D3E-B4D7-0D0945880F3D}" dt="2024-01-21T16:29:50.672" v="3481"/>
          <ac:inkMkLst>
            <pc:docMk/>
            <pc:sldMk cId="180439331" sldId="258"/>
            <ac:inkMk id="16" creationId="{29EF6365-860C-81F4-F236-9959D26298BE}"/>
          </ac:inkMkLst>
        </pc:inkChg>
        <pc:inkChg chg="add del mod">
          <ac:chgData name="愛弓 水野" userId="1b8bd447bc685a23" providerId="LiveId" clId="{5643C100-B000-4D3E-B4D7-0D0945880F3D}" dt="2024-01-21T16:29:50.122" v="3479" actId="9405"/>
          <ac:inkMkLst>
            <pc:docMk/>
            <pc:sldMk cId="180439331" sldId="258"/>
            <ac:inkMk id="18" creationId="{DA6094A8-EFED-2CF0-DAB3-0E96681EC73E}"/>
          </ac:inkMkLst>
        </pc:inkChg>
        <pc:inkChg chg="add del mod">
          <ac:chgData name="愛弓 水野" userId="1b8bd447bc685a23" providerId="LiveId" clId="{5643C100-B000-4D3E-B4D7-0D0945880F3D}" dt="2024-01-21T16:29:49.792" v="3478" actId="9405"/>
          <ac:inkMkLst>
            <pc:docMk/>
            <pc:sldMk cId="180439331" sldId="258"/>
            <ac:inkMk id="19" creationId="{7B65A2C4-13C8-36ED-D1FE-9F577B209F41}"/>
          </ac:inkMkLst>
        </pc:inkChg>
        <pc:inkChg chg="add del mod">
          <ac:chgData name="愛弓 水野" userId="1b8bd447bc685a23" providerId="LiveId" clId="{5643C100-B000-4D3E-B4D7-0D0945880F3D}" dt="2024-01-21T16:29:49.511" v="3477" actId="9405"/>
          <ac:inkMkLst>
            <pc:docMk/>
            <pc:sldMk cId="180439331" sldId="258"/>
            <ac:inkMk id="20" creationId="{4BF5DE57-77D6-EF39-3C5D-91683455408E}"/>
          </ac:inkMkLst>
        </pc:inkChg>
        <pc:inkChg chg="add del mod">
          <ac:chgData name="愛弓 水野" userId="1b8bd447bc685a23" providerId="LiveId" clId="{5643C100-B000-4D3E-B4D7-0D0945880F3D}" dt="2024-01-21T16:29:49.175" v="3476" actId="9405"/>
          <ac:inkMkLst>
            <pc:docMk/>
            <pc:sldMk cId="180439331" sldId="258"/>
            <ac:inkMk id="21" creationId="{C555528A-935B-993C-7510-DE0861E1B6A9}"/>
          </ac:inkMkLst>
        </pc:inkChg>
        <pc:inkChg chg="add del">
          <ac:chgData name="愛弓 水野" userId="1b8bd447bc685a23" providerId="LiveId" clId="{5643C100-B000-4D3E-B4D7-0D0945880F3D}" dt="2024-01-21T16:29:48.939" v="3475" actId="9405"/>
          <ac:inkMkLst>
            <pc:docMk/>
            <pc:sldMk cId="180439331" sldId="258"/>
            <ac:inkMk id="22" creationId="{7E638887-7D41-FDD2-E9C9-C5EBB6EE17DE}"/>
          </ac:inkMkLst>
        </pc:inkChg>
        <pc:inkChg chg="add del mod">
          <ac:chgData name="愛弓 水野" userId="1b8bd447bc685a23" providerId="LiveId" clId="{5643C100-B000-4D3E-B4D7-0D0945880F3D}" dt="2024-01-21T16:29:48.383" v="3474" actId="9405"/>
          <ac:inkMkLst>
            <pc:docMk/>
            <pc:sldMk cId="180439331" sldId="258"/>
            <ac:inkMk id="23" creationId="{F4C9E237-7822-4B5C-6ACE-E9A02104CC2D}"/>
          </ac:inkMkLst>
        </pc:inkChg>
        <pc:inkChg chg="add del mod">
          <ac:chgData name="愛弓 水野" userId="1b8bd447bc685a23" providerId="LiveId" clId="{5643C100-B000-4D3E-B4D7-0D0945880F3D}" dt="2024-01-21T16:29:47.474" v="3473"/>
          <ac:inkMkLst>
            <pc:docMk/>
            <pc:sldMk cId="180439331" sldId="258"/>
            <ac:inkMk id="24" creationId="{23A53D2E-BC03-1713-79F6-3AABA68E6D63}"/>
          </ac:inkMkLst>
        </pc:inkChg>
      </pc:sldChg>
      <pc:sldChg chg="modSp mod">
        <pc:chgData name="愛弓 水野" userId="1b8bd447bc685a23" providerId="LiveId" clId="{5643C100-B000-4D3E-B4D7-0D0945880F3D}" dt="2024-01-21T16:50:39.330" v="3928"/>
        <pc:sldMkLst>
          <pc:docMk/>
          <pc:sldMk cId="1422585090" sldId="259"/>
        </pc:sldMkLst>
        <pc:spChg chg="mod">
          <ac:chgData name="愛弓 水野" userId="1b8bd447bc685a23" providerId="LiveId" clId="{5643C100-B000-4D3E-B4D7-0D0945880F3D}" dt="2024-01-21T16:50:39.330" v="3928"/>
          <ac:spMkLst>
            <pc:docMk/>
            <pc:sldMk cId="1422585090" sldId="259"/>
            <ac:spMk id="2" creationId="{936617DC-7447-99A2-4F96-7CFDA86DB02D}"/>
          </ac:spMkLst>
        </pc:spChg>
        <pc:spChg chg="mod">
          <ac:chgData name="愛弓 水野" userId="1b8bd447bc685a23" providerId="LiveId" clId="{5643C100-B000-4D3E-B4D7-0D0945880F3D}" dt="2024-01-21T16:50:39.330" v="3928"/>
          <ac:spMkLst>
            <pc:docMk/>
            <pc:sldMk cId="1422585090" sldId="259"/>
            <ac:spMk id="3" creationId="{FC35B1B3-48E3-A5B3-8939-325EBA34C53F}"/>
          </ac:spMkLst>
        </pc:spChg>
      </pc:sldChg>
      <pc:sldChg chg="addSp delSp modSp mod modClrScheme chgLayout">
        <pc:chgData name="愛弓 水野" userId="1b8bd447bc685a23" providerId="LiveId" clId="{5643C100-B000-4D3E-B4D7-0D0945880F3D}" dt="2024-01-21T16:50:39.330" v="3928"/>
        <pc:sldMkLst>
          <pc:docMk/>
          <pc:sldMk cId="637256078" sldId="260"/>
        </pc:sldMkLst>
        <pc:spChg chg="mod ord">
          <ac:chgData name="愛弓 水野" userId="1b8bd447bc685a23" providerId="LiveId" clId="{5643C100-B000-4D3E-B4D7-0D0945880F3D}" dt="2024-01-21T16:50:39.330" v="3928"/>
          <ac:spMkLst>
            <pc:docMk/>
            <pc:sldMk cId="637256078" sldId="260"/>
            <ac:spMk id="2" creationId="{F154FC3F-097C-32AC-63A4-95DFDBAA4E26}"/>
          </ac:spMkLst>
        </pc:spChg>
        <pc:spChg chg="mod ord">
          <ac:chgData name="愛弓 水野" userId="1b8bd447bc685a23" providerId="LiveId" clId="{5643C100-B000-4D3E-B4D7-0D0945880F3D}" dt="2024-01-21T16:50:39.330" v="3928"/>
          <ac:spMkLst>
            <pc:docMk/>
            <pc:sldMk cId="637256078" sldId="260"/>
            <ac:spMk id="3" creationId="{A0126A81-2262-2633-473F-E4EF72E39D35}"/>
          </ac:spMkLst>
        </pc:spChg>
        <pc:spChg chg="add del mod ord">
          <ac:chgData name="愛弓 水野" userId="1b8bd447bc685a23" providerId="LiveId" clId="{5643C100-B000-4D3E-B4D7-0D0945880F3D}" dt="2024-01-21T16:34:45.003" v="3641"/>
          <ac:spMkLst>
            <pc:docMk/>
            <pc:sldMk cId="637256078" sldId="260"/>
            <ac:spMk id="5" creationId="{1EB82999-8C20-D42E-989D-0E7BC63A510A}"/>
          </ac:spMkLst>
        </pc:spChg>
        <pc:spChg chg="add del mod">
          <ac:chgData name="愛弓 水野" userId="1b8bd447bc685a23" providerId="LiveId" clId="{5643C100-B000-4D3E-B4D7-0D0945880F3D}" dt="2024-01-21T16:49:24.070" v="3912"/>
          <ac:spMkLst>
            <pc:docMk/>
            <pc:sldMk cId="637256078" sldId="260"/>
            <ac:spMk id="8" creationId="{DA1245C4-0934-4D43-2EDC-E9CD7F43AB4D}"/>
          </ac:spMkLst>
        </pc:spChg>
        <pc:picChg chg="add del mod">
          <ac:chgData name="愛弓 水野" userId="1b8bd447bc685a23" providerId="LiveId" clId="{5643C100-B000-4D3E-B4D7-0D0945880F3D}" dt="2024-01-21T16:34:42.075" v="3640" actId="21"/>
          <ac:picMkLst>
            <pc:docMk/>
            <pc:sldMk cId="637256078" sldId="260"/>
            <ac:picMk id="4" creationId="{4421243D-B9A3-ED67-D8D0-15CF2078FC9B}"/>
          </ac:picMkLst>
        </pc:picChg>
        <pc:picChg chg="add del mod">
          <ac:chgData name="愛弓 水野" userId="1b8bd447bc685a23" providerId="LiveId" clId="{5643C100-B000-4D3E-B4D7-0D0945880F3D}" dt="2024-01-21T16:48:49.992" v="3911" actId="478"/>
          <ac:picMkLst>
            <pc:docMk/>
            <pc:sldMk cId="637256078" sldId="260"/>
            <ac:picMk id="6" creationId="{2FFDB8FD-1BF5-9611-B4FF-8BFCA4F5E31F}"/>
          </ac:picMkLst>
        </pc:picChg>
        <pc:picChg chg="add mod">
          <ac:chgData name="愛弓 水野" userId="1b8bd447bc685a23" providerId="LiveId" clId="{5643C100-B000-4D3E-B4D7-0D0945880F3D}" dt="2024-01-21T16:50:18.599" v="3926" actId="1076"/>
          <ac:picMkLst>
            <pc:docMk/>
            <pc:sldMk cId="637256078" sldId="260"/>
            <ac:picMk id="9" creationId="{4BE2C3D4-487D-29E2-44C8-086539C86DA3}"/>
          </ac:picMkLst>
        </pc:picChg>
      </pc:sldChg>
      <pc:sldChg chg="addSp delSp modSp mod modClrScheme chgLayout">
        <pc:chgData name="愛弓 水野" userId="1b8bd447bc685a23" providerId="LiveId" clId="{5643C100-B000-4D3E-B4D7-0D0945880F3D}" dt="2024-01-21T16:50:39.330" v="3928"/>
        <pc:sldMkLst>
          <pc:docMk/>
          <pc:sldMk cId="1762288560" sldId="261"/>
        </pc:sldMkLst>
        <pc:spChg chg="mod ord">
          <ac:chgData name="愛弓 水野" userId="1b8bd447bc685a23" providerId="LiveId" clId="{5643C100-B000-4D3E-B4D7-0D0945880F3D}" dt="2024-01-21T16:50:39.330" v="3928"/>
          <ac:spMkLst>
            <pc:docMk/>
            <pc:sldMk cId="1762288560" sldId="261"/>
            <ac:spMk id="2" creationId="{278EFB95-DE84-E9C4-7F49-BFAE0E22A612}"/>
          </ac:spMkLst>
        </pc:spChg>
        <pc:spChg chg="mod ord">
          <ac:chgData name="愛弓 水野" userId="1b8bd447bc685a23" providerId="LiveId" clId="{5643C100-B000-4D3E-B4D7-0D0945880F3D}" dt="2024-01-21T16:50:39.330" v="3928"/>
          <ac:spMkLst>
            <pc:docMk/>
            <pc:sldMk cId="1762288560" sldId="261"/>
            <ac:spMk id="3" creationId="{092FD2E9-7E1F-F6C0-6FA2-BD43C1E98959}"/>
          </ac:spMkLst>
        </pc:spChg>
        <pc:spChg chg="add del mod ord">
          <ac:chgData name="愛弓 水野" userId="1b8bd447bc685a23" providerId="LiveId" clId="{5643C100-B000-4D3E-B4D7-0D0945880F3D}" dt="2024-01-21T16:27:50.813" v="3435"/>
          <ac:spMkLst>
            <pc:docMk/>
            <pc:sldMk cId="1762288560" sldId="261"/>
            <ac:spMk id="5" creationId="{0C053267-F158-E859-1F46-C06B77A6B2DC}"/>
          </ac:spMkLst>
        </pc:spChg>
        <pc:picChg chg="add del mod ord">
          <ac:chgData name="愛弓 水野" userId="1b8bd447bc685a23" providerId="LiveId" clId="{5643C100-B000-4D3E-B4D7-0D0945880F3D}" dt="2024-01-21T16:27:47.421" v="3434" actId="478"/>
          <ac:picMkLst>
            <pc:docMk/>
            <pc:sldMk cId="1762288560" sldId="261"/>
            <ac:picMk id="4" creationId="{5B1682A7-314B-B084-2447-9C82F1764334}"/>
          </ac:picMkLst>
        </pc:picChg>
        <pc:picChg chg="add mod">
          <ac:chgData name="愛弓 水野" userId="1b8bd447bc685a23" providerId="LiveId" clId="{5643C100-B000-4D3E-B4D7-0D0945880F3D}" dt="2024-01-21T16:27:55.982" v="3437" actId="1076"/>
          <ac:picMkLst>
            <pc:docMk/>
            <pc:sldMk cId="1762288560" sldId="261"/>
            <ac:picMk id="6" creationId="{6EB18E3C-C951-C173-9062-0F622860B7DB}"/>
          </ac:picMkLst>
        </pc:picChg>
      </pc:sldChg>
      <pc:sldChg chg="addSp delSp modSp del mod">
        <pc:chgData name="愛弓 水野" userId="1b8bd447bc685a23" providerId="LiveId" clId="{5643C100-B000-4D3E-B4D7-0D0945880F3D}" dt="2024-01-20T16:26:55.999" v="3261" actId="47"/>
        <pc:sldMkLst>
          <pc:docMk/>
          <pc:sldMk cId="1137154268" sldId="262"/>
        </pc:sldMkLst>
        <pc:spChg chg="add del mod">
          <ac:chgData name="愛弓 水野" userId="1b8bd447bc685a23" providerId="LiveId" clId="{5643C100-B000-4D3E-B4D7-0D0945880F3D}" dt="2024-01-20T16:26:51.661" v="3260"/>
          <ac:spMkLst>
            <pc:docMk/>
            <pc:sldMk cId="1137154268" sldId="262"/>
            <ac:spMk id="2" creationId="{6977BF51-940C-D6DC-3930-FA14BD8318AC}"/>
          </ac:spMkLst>
        </pc:spChg>
      </pc:sldChg>
      <pc:sldChg chg="new del">
        <pc:chgData name="愛弓 水野" userId="1b8bd447bc685a23" providerId="LiveId" clId="{5643C100-B000-4D3E-B4D7-0D0945880F3D}" dt="2024-01-21T16:27:29.054" v="3432" actId="47"/>
        <pc:sldMkLst>
          <pc:docMk/>
          <pc:sldMk cId="2039921543" sldId="262"/>
        </pc:sldMkLst>
      </pc:sldChg>
      <pc:sldChg chg="new del">
        <pc:chgData name="愛弓 水野" userId="1b8bd447bc685a23" providerId="LiveId" clId="{5643C100-B000-4D3E-B4D7-0D0945880F3D}" dt="2024-01-21T16:27:25.875" v="3431" actId="47"/>
        <pc:sldMkLst>
          <pc:docMk/>
          <pc:sldMk cId="3785223318" sldId="26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lgn="l">
              <a:defRPr/>
            </a:lvl1pPr>
          </a:lstStyle>
          <a:p>
            <a:fld id="{154814AC-1F38-4A23-B38D-82B01F7BBBAE}"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1880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1345139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598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85234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2412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ja-JP" altLang="en-US"/>
              <a:t>マスター テキストの書式設定</a:t>
            </a:r>
          </a:p>
        </p:txBody>
      </p:sp>
      <p:sp>
        <p:nvSpPr>
          <p:cNvPr id="6" name="Content Placeholder 5"/>
          <p:cNvSpPr>
            <a:spLocks noGrp="1"/>
          </p:cNvSpPr>
          <p:nvPr>
            <p:ph sz="quarter" idx="4"/>
          </p:nvPr>
        </p:nvSpPr>
        <p:spPr>
          <a:xfrm>
            <a:off x="599088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079370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251720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3102938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ja-JP" altLang="en-US"/>
              <a:t>マスター タイトルの書式設定</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3091795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573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316952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498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54814AC-1F38-4A23-B38D-82B01F7BBBAE}" type="datetimeFigureOut">
              <a:rPr kumimoji="1" lang="ja-JP" altLang="en-US" smtClean="0"/>
              <a:t>2025/2/19</a:t>
            </a:fld>
            <a:endParaRPr kumimoji="1" lang="ja-JP"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kumimoji="1" lang="ja-JP"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4425721-87CE-439A-831F-763F8F985975}" type="slidenum">
              <a:rPr kumimoji="1" lang="ja-JP" altLang="en-US" smtClean="0"/>
              <a:t>‹#›</a:t>
            </a:fld>
            <a:endParaRPr kumimoji="1" lang="ja-JP"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27311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kumimoji="1"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ted.com/talks/tiffany_watt_smith_the_history_of_human_emotions?subtitle=j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9DE4DB-C28C-50B9-53D9-1C3C30BCAA64}"/>
              </a:ext>
            </a:extLst>
          </p:cNvPr>
          <p:cNvSpPr>
            <a:spLocks noGrp="1"/>
          </p:cNvSpPr>
          <p:nvPr>
            <p:ph type="ctrTitle"/>
          </p:nvPr>
        </p:nvSpPr>
        <p:spPr/>
        <p:txBody>
          <a:bodyPr>
            <a:normAutofit fontScale="90000"/>
          </a:bodyPr>
          <a:lstStyle/>
          <a:p>
            <a:r>
              <a:rPr kumimoji="1" lang="en-US" altLang="ja-JP" dirty="0">
                <a:latin typeface="Arial" panose="020B0604020202020204" pitchFamily="34" charset="0"/>
                <a:cs typeface="Arial" panose="020B0604020202020204" pitchFamily="34" charset="0"/>
              </a:rPr>
              <a:t>The history of human emotions </a:t>
            </a:r>
            <a:r>
              <a:rPr kumimoji="1" lang="en-US" altLang="ja-JP" sz="4000" dirty="0">
                <a:latin typeface="Arial" panose="020B0604020202020204" pitchFamily="34" charset="0"/>
                <a:cs typeface="Arial" panose="020B0604020202020204" pitchFamily="34" charset="0"/>
              </a:rPr>
              <a:t>by Tiffany Watt Smith </a:t>
            </a:r>
            <a:endParaRPr kumimoji="1" lang="ja-JP" altLang="en-US" sz="4000" dirty="0">
              <a:latin typeface="Arial" panose="020B0604020202020204" pitchFamily="34" charset="0"/>
              <a:cs typeface="Arial" panose="020B0604020202020204" pitchFamily="34" charset="0"/>
            </a:endParaRPr>
          </a:p>
        </p:txBody>
      </p:sp>
      <p:sp>
        <p:nvSpPr>
          <p:cNvPr id="3" name="字幕 2">
            <a:extLst>
              <a:ext uri="{FF2B5EF4-FFF2-40B4-BE49-F238E27FC236}">
                <a16:creationId xmlns:a16="http://schemas.microsoft.com/office/drawing/2014/main" id="{3E1856D7-B9F0-DD83-0779-7A940D371CD7}"/>
              </a:ext>
            </a:extLst>
          </p:cNvPr>
          <p:cNvSpPr>
            <a:spLocks noGrp="1"/>
          </p:cNvSpPr>
          <p:nvPr>
            <p:ph type="subTitle" idx="1"/>
          </p:nvPr>
        </p:nvSpPr>
        <p:spPr/>
        <p:txBody>
          <a:bodyPr>
            <a:normAutofit/>
          </a:bodyPr>
          <a:lstStyle/>
          <a:p>
            <a:endParaRPr kumimoji="1" lang="ja-JP" altLang="en-US" dirty="0"/>
          </a:p>
        </p:txBody>
      </p:sp>
    </p:spTree>
    <p:extLst>
      <p:ext uri="{BB962C8B-B14F-4D97-AF65-F5344CB8AC3E}">
        <p14:creationId xmlns:p14="http://schemas.microsoft.com/office/powerpoint/2010/main" val="370716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B1A449-6B2E-68B2-7E30-5B1C089B6E3C}"/>
              </a:ext>
            </a:extLst>
          </p:cNvPr>
          <p:cNvSpPr>
            <a:spLocks noGrp="1"/>
          </p:cNvSpPr>
          <p:nvPr>
            <p:ph type="title"/>
          </p:nvPr>
        </p:nvSpPr>
        <p:spPr/>
        <p:txBody>
          <a:bodyPr/>
          <a:lstStyle/>
          <a:p>
            <a:r>
              <a:rPr kumimoji="1" lang="en-US" altLang="ja-JP" dirty="0"/>
              <a:t>About the Content</a:t>
            </a:r>
            <a:endParaRPr kumimoji="1" lang="ja-JP" altLang="en-US" dirty="0"/>
          </a:p>
        </p:txBody>
      </p:sp>
      <p:sp>
        <p:nvSpPr>
          <p:cNvPr id="3" name="コンテンツ プレースホルダー 2">
            <a:extLst>
              <a:ext uri="{FF2B5EF4-FFF2-40B4-BE49-F238E27FC236}">
                <a16:creationId xmlns:a16="http://schemas.microsoft.com/office/drawing/2014/main" id="{7B8840EE-4826-3CC3-FEA5-FFF75BB96045}"/>
              </a:ext>
            </a:extLst>
          </p:cNvPr>
          <p:cNvSpPr>
            <a:spLocks noGrp="1"/>
          </p:cNvSpPr>
          <p:nvPr>
            <p:ph idx="1"/>
          </p:nvPr>
        </p:nvSpPr>
        <p:spPr>
          <a:xfrm>
            <a:off x="1024128" y="2279125"/>
            <a:ext cx="9720073" cy="4023360"/>
          </a:xfrm>
        </p:spPr>
        <p:txBody>
          <a:bodyPr/>
          <a:lstStyle/>
          <a:p>
            <a:r>
              <a:rPr kumimoji="1" lang="en-US" altLang="ja-JP" dirty="0"/>
              <a:t>Link: </a:t>
            </a:r>
            <a:r>
              <a:rPr kumimoji="1" lang="en-US" altLang="ja-JP" dirty="0">
                <a:hlinkClick r:id="rId2"/>
              </a:rPr>
              <a:t>https://www.ted.com/talks/tiffany_watt_smith_the_history_of_human_emotions?subtitle=ja</a:t>
            </a:r>
            <a:endParaRPr kumimoji="1" lang="en-US" altLang="ja-JP" dirty="0"/>
          </a:p>
          <a:p>
            <a:r>
              <a:rPr lang="en-US" altLang="ja-JP" dirty="0"/>
              <a:t>Speaker:</a:t>
            </a:r>
            <a:r>
              <a:rPr lang="ja-JP" altLang="en-US" dirty="0"/>
              <a:t> </a:t>
            </a:r>
            <a:r>
              <a:rPr lang="en-US" altLang="ja-JP" dirty="0"/>
              <a:t>Tiffany Watt Smith (cultural historian)</a:t>
            </a:r>
            <a:endParaRPr kumimoji="1" lang="en-US" altLang="ja-JP" dirty="0"/>
          </a:p>
          <a:p>
            <a:r>
              <a:rPr kumimoji="1" lang="en-US" altLang="ja-JP" dirty="0"/>
              <a:t>Related Tags: Culture, History, Communication,</a:t>
            </a:r>
          </a:p>
          <a:p>
            <a:r>
              <a:rPr kumimoji="1" lang="en-US" altLang="ja-JP" dirty="0"/>
              <a:t>Language, Humanity, Society, Emotions…</a:t>
            </a:r>
          </a:p>
          <a:p>
            <a:endParaRPr kumimoji="1" lang="ja-JP" altLang="en-US" dirty="0"/>
          </a:p>
        </p:txBody>
      </p:sp>
      <p:pic>
        <p:nvPicPr>
          <p:cNvPr id="4" name="図 3">
            <a:extLst>
              <a:ext uri="{FF2B5EF4-FFF2-40B4-BE49-F238E27FC236}">
                <a16:creationId xmlns:a16="http://schemas.microsoft.com/office/drawing/2014/main" id="{118A0543-EC5C-3B5D-F97D-CAB07D0C24A2}"/>
              </a:ext>
            </a:extLst>
          </p:cNvPr>
          <p:cNvPicPr>
            <a:picLocks noChangeAspect="1"/>
          </p:cNvPicPr>
          <p:nvPr/>
        </p:nvPicPr>
        <p:blipFill>
          <a:blip r:embed="rId3"/>
          <a:stretch>
            <a:fillRect/>
          </a:stretch>
        </p:blipFill>
        <p:spPr>
          <a:xfrm>
            <a:off x="7601432" y="3318805"/>
            <a:ext cx="3471431" cy="1944000"/>
          </a:xfrm>
          <a:prstGeom prst="rect">
            <a:avLst/>
          </a:prstGeom>
        </p:spPr>
      </p:pic>
    </p:spTree>
    <p:extLst>
      <p:ext uri="{BB962C8B-B14F-4D97-AF65-F5344CB8AC3E}">
        <p14:creationId xmlns:p14="http://schemas.microsoft.com/office/powerpoint/2010/main" val="395096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0A6A19-C81C-3539-F8C9-BD8A783700A7}"/>
              </a:ext>
            </a:extLst>
          </p:cNvPr>
          <p:cNvSpPr>
            <a:spLocks noGrp="1"/>
          </p:cNvSpPr>
          <p:nvPr>
            <p:ph type="title"/>
          </p:nvPr>
        </p:nvSpPr>
        <p:spPr/>
        <p:txBody>
          <a:bodyPr/>
          <a:lstStyle/>
          <a:p>
            <a:r>
              <a:rPr lang="en-US" altLang="ja-JP" dirty="0"/>
              <a:t>Reason Why I Chose This Presentation</a:t>
            </a:r>
            <a:endParaRPr kumimoji="1" lang="ja-JP" altLang="en-US" dirty="0"/>
          </a:p>
        </p:txBody>
      </p:sp>
      <p:sp>
        <p:nvSpPr>
          <p:cNvPr id="3" name="コンテンツ プレースホルダー 2">
            <a:extLst>
              <a:ext uri="{FF2B5EF4-FFF2-40B4-BE49-F238E27FC236}">
                <a16:creationId xmlns:a16="http://schemas.microsoft.com/office/drawing/2014/main" id="{72E065A7-DDAC-3394-110C-6C5414443051}"/>
              </a:ext>
            </a:extLst>
          </p:cNvPr>
          <p:cNvSpPr>
            <a:spLocks noGrp="1"/>
          </p:cNvSpPr>
          <p:nvPr>
            <p:ph sz="half" idx="1"/>
          </p:nvPr>
        </p:nvSpPr>
        <p:spPr/>
        <p:txBody>
          <a:bodyPr>
            <a:normAutofit fontScale="85000" lnSpcReduction="20000"/>
          </a:bodyPr>
          <a:lstStyle/>
          <a:p>
            <a:r>
              <a:rPr kumimoji="1" lang="en-US" altLang="ja-JP" sz="2800" dirty="0"/>
              <a:t>In the class where we talked about the rhetoric of RuPaul, I confirmed that many of us rely most on our emotions when communicating. </a:t>
            </a:r>
          </a:p>
          <a:p>
            <a:r>
              <a:rPr lang="en-US" altLang="ja-JP" sz="2800" dirty="0"/>
              <a:t>However,</a:t>
            </a:r>
            <a:r>
              <a:rPr kumimoji="1" lang="en-US" altLang="ja-JP" sz="2800" dirty="0"/>
              <a:t> how well do we understand and consciously confront ourselves with regard to those emotions?</a:t>
            </a:r>
          </a:p>
          <a:p>
            <a:r>
              <a:rPr kumimoji="1" lang="en-US" altLang="ja-JP" sz="2800" dirty="0"/>
              <a:t> I think it would be very useful for us to know how we perceive our emotions through different languages and cultures, and how we have changed and adapted our awareness of them.</a:t>
            </a:r>
          </a:p>
        </p:txBody>
      </p:sp>
      <p:sp>
        <p:nvSpPr>
          <p:cNvPr id="28" name="コンテンツ プレースホルダー 27">
            <a:extLst>
              <a:ext uri="{FF2B5EF4-FFF2-40B4-BE49-F238E27FC236}">
                <a16:creationId xmlns:a16="http://schemas.microsoft.com/office/drawing/2014/main" id="{38EEDBAB-403C-122A-103F-AFF05772A709}"/>
              </a:ext>
            </a:extLst>
          </p:cNvPr>
          <p:cNvSpPr>
            <a:spLocks noGrp="1"/>
          </p:cNvSpPr>
          <p:nvPr>
            <p:ph sz="half" idx="2"/>
          </p:nvPr>
        </p:nvSpPr>
        <p:spPr>
          <a:xfrm>
            <a:off x="5989320" y="2286000"/>
            <a:ext cx="4385339" cy="2739762"/>
          </a:xfrm>
        </p:spPr>
        <p:txBody>
          <a:bodyPr>
            <a:normAutofit fontScale="85000" lnSpcReduction="20000"/>
          </a:bodyPr>
          <a:lstStyle/>
          <a:p>
            <a:endParaRPr lang="ja-JP" altLang="en-US" dirty="0"/>
          </a:p>
        </p:txBody>
      </p:sp>
      <p:pic>
        <p:nvPicPr>
          <p:cNvPr id="27" name="図 26">
            <a:extLst>
              <a:ext uri="{FF2B5EF4-FFF2-40B4-BE49-F238E27FC236}">
                <a16:creationId xmlns:a16="http://schemas.microsoft.com/office/drawing/2014/main" id="{348732B8-D609-F41A-7233-A49B2BD5A2FF}"/>
              </a:ext>
            </a:extLst>
          </p:cNvPr>
          <p:cNvPicPr>
            <a:picLocks noChangeAspect="1"/>
          </p:cNvPicPr>
          <p:nvPr/>
        </p:nvPicPr>
        <p:blipFill>
          <a:blip r:embed="rId2"/>
          <a:stretch>
            <a:fillRect/>
          </a:stretch>
        </p:blipFill>
        <p:spPr>
          <a:xfrm>
            <a:off x="6096000" y="2286000"/>
            <a:ext cx="5070946" cy="3386247"/>
          </a:xfrm>
          <a:prstGeom prst="rect">
            <a:avLst/>
          </a:prstGeom>
        </p:spPr>
      </p:pic>
    </p:spTree>
    <p:extLst>
      <p:ext uri="{BB962C8B-B14F-4D97-AF65-F5344CB8AC3E}">
        <p14:creationId xmlns:p14="http://schemas.microsoft.com/office/powerpoint/2010/main" val="18043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6617DC-7447-99A2-4F96-7CFDA86DB02D}"/>
              </a:ext>
            </a:extLst>
          </p:cNvPr>
          <p:cNvSpPr>
            <a:spLocks noGrp="1"/>
          </p:cNvSpPr>
          <p:nvPr>
            <p:ph type="title"/>
          </p:nvPr>
        </p:nvSpPr>
        <p:spPr/>
        <p:txBody>
          <a:bodyPr/>
          <a:lstStyle/>
          <a:p>
            <a:r>
              <a:rPr kumimoji="1" lang="en-US" altLang="ja-JP" dirty="0"/>
              <a:t>Vocabulary &amp; Grammar</a:t>
            </a:r>
            <a:endParaRPr kumimoji="1" lang="ja-JP" altLang="en-US" dirty="0"/>
          </a:p>
        </p:txBody>
      </p:sp>
      <p:sp>
        <p:nvSpPr>
          <p:cNvPr id="3" name="コンテンツ プレースホルダー 2">
            <a:extLst>
              <a:ext uri="{FF2B5EF4-FFF2-40B4-BE49-F238E27FC236}">
                <a16:creationId xmlns:a16="http://schemas.microsoft.com/office/drawing/2014/main" id="{FC35B1B3-48E3-A5B3-8939-325EBA34C53F}"/>
              </a:ext>
            </a:extLst>
          </p:cNvPr>
          <p:cNvSpPr>
            <a:spLocks noGrp="1"/>
          </p:cNvSpPr>
          <p:nvPr>
            <p:ph idx="1"/>
          </p:nvPr>
        </p:nvSpPr>
        <p:spPr/>
        <p:txBody>
          <a:bodyPr>
            <a:normAutofit/>
          </a:bodyPr>
          <a:lstStyle/>
          <a:p>
            <a:pPr>
              <a:buFont typeface="Wingdings" panose="05000000000000000000" pitchFamily="2" charset="2"/>
              <a:buChar char="l"/>
            </a:pPr>
            <a:r>
              <a:rPr lang="en-US" altLang="ja-JP" dirty="0"/>
              <a:t>e</a:t>
            </a:r>
            <a:r>
              <a:rPr kumimoji="1" lang="en-US" altLang="ja-JP" dirty="0"/>
              <a:t>xhilaration: the feeling close to joy or excitement, “Hwyl” in Welsh</a:t>
            </a:r>
          </a:p>
          <a:p>
            <a:pPr>
              <a:buFont typeface="Wingdings" panose="05000000000000000000" pitchFamily="2" charset="2"/>
              <a:buChar char="l"/>
            </a:pPr>
            <a:r>
              <a:rPr kumimoji="1" lang="en-US" altLang="ja-JP" dirty="0"/>
              <a:t>delirium</a:t>
            </a:r>
            <a:r>
              <a:rPr lang="en-US" altLang="ja-JP" dirty="0"/>
              <a:t>: mental state of being unable to think or speak clearly because of extreme excitement </a:t>
            </a:r>
          </a:p>
          <a:p>
            <a:pPr>
              <a:buFont typeface="Wingdings" panose="05000000000000000000" pitchFamily="2" charset="2"/>
              <a:buChar char="l"/>
            </a:pPr>
            <a:r>
              <a:rPr kumimoji="1" lang="en-US" altLang="ja-JP" dirty="0"/>
              <a:t>troubadours: a singer or poet active in the Middle Ages</a:t>
            </a:r>
          </a:p>
          <a:p>
            <a:pPr>
              <a:buFont typeface="Wingdings" panose="05000000000000000000" pitchFamily="2" charset="2"/>
              <a:buChar char="l"/>
            </a:pPr>
            <a:r>
              <a:rPr lang="en-US" altLang="ja-JP" dirty="0"/>
              <a:t>dismay</a:t>
            </a:r>
            <a:r>
              <a:rPr kumimoji="1" lang="en-US" altLang="ja-JP" dirty="0"/>
              <a:t>: worried, sad, shocked or disappointed</a:t>
            </a:r>
          </a:p>
          <a:p>
            <a:pPr>
              <a:buFont typeface="Wingdings" panose="05000000000000000000" pitchFamily="2" charset="2"/>
              <a:buChar char="l"/>
            </a:pPr>
            <a:r>
              <a:rPr kumimoji="1" lang="en-US" altLang="ja-JP" dirty="0"/>
              <a:t>lethargy: the feeling of having little energy or of being unable or unwilling to do anything</a:t>
            </a:r>
            <a:endParaRPr lang="en-US" altLang="ja-JP" dirty="0"/>
          </a:p>
          <a:p>
            <a:pPr>
              <a:buFont typeface="Wingdings" panose="05000000000000000000" pitchFamily="2" charset="2"/>
              <a:buChar char="l"/>
            </a:pPr>
            <a:r>
              <a:rPr lang="en-US" altLang="ja-JP" dirty="0"/>
              <a:t>s</a:t>
            </a:r>
            <a:r>
              <a:rPr kumimoji="1" lang="en-US" altLang="ja-JP" dirty="0"/>
              <a:t>m</a:t>
            </a:r>
            <a:r>
              <a:rPr lang="en-US" altLang="ja-JP" dirty="0"/>
              <a:t>ug: too pleased or satisfied about something you have achieved </a:t>
            </a:r>
            <a:endParaRPr kumimoji="1" lang="en-US" altLang="ja-JP" dirty="0"/>
          </a:p>
        </p:txBody>
      </p:sp>
    </p:spTree>
    <p:extLst>
      <p:ext uri="{BB962C8B-B14F-4D97-AF65-F5344CB8AC3E}">
        <p14:creationId xmlns:p14="http://schemas.microsoft.com/office/powerpoint/2010/main" val="1422585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54FC3F-097C-32AC-63A4-95DFDBAA4E26}"/>
              </a:ext>
            </a:extLst>
          </p:cNvPr>
          <p:cNvSpPr>
            <a:spLocks noGrp="1"/>
          </p:cNvSpPr>
          <p:nvPr>
            <p:ph type="title"/>
          </p:nvPr>
        </p:nvSpPr>
        <p:spPr/>
        <p:txBody>
          <a:bodyPr/>
          <a:lstStyle/>
          <a:p>
            <a:r>
              <a:rPr kumimoji="1" lang="en-US" altLang="ja-JP" dirty="0"/>
              <a:t>Engaging questions</a:t>
            </a:r>
            <a:endParaRPr kumimoji="1" lang="ja-JP" altLang="en-US" dirty="0"/>
          </a:p>
        </p:txBody>
      </p:sp>
      <p:sp>
        <p:nvSpPr>
          <p:cNvPr id="3" name="コンテンツ プレースホルダー 2">
            <a:extLst>
              <a:ext uri="{FF2B5EF4-FFF2-40B4-BE49-F238E27FC236}">
                <a16:creationId xmlns:a16="http://schemas.microsoft.com/office/drawing/2014/main" id="{A0126A81-2262-2633-473F-E4EF72E39D35}"/>
              </a:ext>
            </a:extLst>
          </p:cNvPr>
          <p:cNvSpPr>
            <a:spLocks noGrp="1"/>
          </p:cNvSpPr>
          <p:nvPr>
            <p:ph sz="half" idx="1"/>
          </p:nvPr>
        </p:nvSpPr>
        <p:spPr/>
        <p:txBody>
          <a:bodyPr/>
          <a:lstStyle/>
          <a:p>
            <a:pPr>
              <a:buFont typeface="Wingdings" panose="05000000000000000000" pitchFamily="2" charset="2"/>
              <a:buChar char="l"/>
            </a:pPr>
            <a:r>
              <a:rPr lang="en-US" altLang="ja-JP" dirty="0"/>
              <a:t>Which of the examples presented in the presentation impressed you the most?</a:t>
            </a:r>
          </a:p>
          <a:p>
            <a:pPr>
              <a:buFont typeface="Wingdings" panose="05000000000000000000" pitchFamily="2" charset="2"/>
              <a:buChar char="l"/>
            </a:pPr>
            <a:r>
              <a:rPr lang="en-US" altLang="ja-JP" dirty="0"/>
              <a:t>What emotional words do you prefer/not prefer?</a:t>
            </a:r>
          </a:p>
          <a:p>
            <a:pPr>
              <a:buFont typeface="Wingdings" panose="05000000000000000000" pitchFamily="2" charset="2"/>
              <a:buChar char="l"/>
            </a:pPr>
            <a:r>
              <a:rPr lang="en-US" altLang="ja-JP" dirty="0"/>
              <a:t>How would you translate or explain the word “Amae”</a:t>
            </a:r>
            <a:r>
              <a:rPr lang="ja-JP" altLang="en-US" dirty="0"/>
              <a:t> </a:t>
            </a:r>
            <a:r>
              <a:rPr lang="en-US" altLang="ja-JP" dirty="0"/>
              <a:t>in English?</a:t>
            </a:r>
          </a:p>
          <a:p>
            <a:pPr>
              <a:buFont typeface="Wingdings" panose="05000000000000000000" pitchFamily="2" charset="2"/>
              <a:buChar char="l"/>
            </a:pPr>
            <a:r>
              <a:rPr lang="en-US" altLang="ja-JP" dirty="0"/>
              <a:t>Through your foreign (language) studies or cross-cultural interactions, have you ever noticed that a particular emotion was perceived differently in another region or language?</a:t>
            </a:r>
          </a:p>
          <a:p>
            <a:pPr>
              <a:buFont typeface="Wingdings" panose="05000000000000000000" pitchFamily="2" charset="2"/>
              <a:buChar char="l"/>
            </a:pPr>
            <a:endParaRPr lang="en-US" altLang="ja-JP" dirty="0"/>
          </a:p>
          <a:p>
            <a:pPr>
              <a:buFont typeface="Wingdings" panose="05000000000000000000" pitchFamily="2" charset="2"/>
              <a:buChar char="l"/>
            </a:pPr>
            <a:endParaRPr lang="en-US" altLang="ja-JP" dirty="0"/>
          </a:p>
          <a:p>
            <a:pPr>
              <a:buFont typeface="Wingdings" panose="05000000000000000000" pitchFamily="2" charset="2"/>
              <a:buChar char="l"/>
            </a:pPr>
            <a:endParaRPr lang="en-US" altLang="ja-JP" dirty="0"/>
          </a:p>
          <a:p>
            <a:pPr>
              <a:buFont typeface="Wingdings" panose="05000000000000000000" pitchFamily="2" charset="2"/>
              <a:buChar char="l"/>
            </a:pPr>
            <a:endParaRPr lang="en-US" altLang="ja-JP" dirty="0"/>
          </a:p>
        </p:txBody>
      </p:sp>
      <p:pic>
        <p:nvPicPr>
          <p:cNvPr id="9" name="コンテンツ プレースホルダー 8">
            <a:extLst>
              <a:ext uri="{FF2B5EF4-FFF2-40B4-BE49-F238E27FC236}">
                <a16:creationId xmlns:a16="http://schemas.microsoft.com/office/drawing/2014/main" id="{4BE2C3D4-487D-29E2-44C8-086539C86DA3}"/>
              </a:ext>
            </a:extLst>
          </p:cNvPr>
          <p:cNvPicPr>
            <a:picLocks noGrp="1" noChangeAspect="1"/>
          </p:cNvPicPr>
          <p:nvPr>
            <p:ph sz="half" idx="2"/>
          </p:nvPr>
        </p:nvPicPr>
        <p:blipFill>
          <a:blip r:embed="rId2"/>
          <a:stretch>
            <a:fillRect/>
          </a:stretch>
        </p:blipFill>
        <p:spPr>
          <a:xfrm>
            <a:off x="6212878" y="2287101"/>
            <a:ext cx="5454316" cy="3531271"/>
          </a:xfrm>
          <a:prstGeom prst="rect">
            <a:avLst/>
          </a:prstGeom>
        </p:spPr>
      </p:pic>
    </p:spTree>
    <p:extLst>
      <p:ext uri="{BB962C8B-B14F-4D97-AF65-F5344CB8AC3E}">
        <p14:creationId xmlns:p14="http://schemas.microsoft.com/office/powerpoint/2010/main" val="637256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8EFB95-DE84-E9C4-7F49-BFAE0E22A612}"/>
              </a:ext>
            </a:extLst>
          </p:cNvPr>
          <p:cNvSpPr>
            <a:spLocks noGrp="1"/>
          </p:cNvSpPr>
          <p:nvPr>
            <p:ph type="title"/>
          </p:nvPr>
        </p:nvSpPr>
        <p:spPr/>
        <p:txBody>
          <a:bodyPr/>
          <a:lstStyle/>
          <a:p>
            <a:r>
              <a:rPr kumimoji="1" lang="en-US" altLang="ja-JP" dirty="0"/>
              <a:t>Fun Activity</a:t>
            </a:r>
            <a:endParaRPr kumimoji="1" lang="ja-JP" altLang="en-US" dirty="0"/>
          </a:p>
        </p:txBody>
      </p:sp>
      <p:sp>
        <p:nvSpPr>
          <p:cNvPr id="3" name="コンテンツ プレースホルダー 2">
            <a:extLst>
              <a:ext uri="{FF2B5EF4-FFF2-40B4-BE49-F238E27FC236}">
                <a16:creationId xmlns:a16="http://schemas.microsoft.com/office/drawing/2014/main" id="{092FD2E9-7E1F-F6C0-6FA2-BD43C1E98959}"/>
              </a:ext>
            </a:extLst>
          </p:cNvPr>
          <p:cNvSpPr>
            <a:spLocks noGrp="1"/>
          </p:cNvSpPr>
          <p:nvPr>
            <p:ph sz="half" idx="1"/>
          </p:nvPr>
        </p:nvSpPr>
        <p:spPr/>
        <p:txBody>
          <a:bodyPr/>
          <a:lstStyle/>
          <a:p>
            <a:pPr marL="457200" indent="-457200">
              <a:buFont typeface="+mj-lt"/>
              <a:buAutoNum type="arabicPeriod"/>
            </a:pPr>
            <a:r>
              <a:rPr lang="en-US" altLang="ja-JP" dirty="0"/>
              <a:t>Choose one word that describes a unique emotion in your native or major language! </a:t>
            </a:r>
          </a:p>
          <a:p>
            <a:pPr marL="457200" indent="-457200">
              <a:buFont typeface="+mj-lt"/>
              <a:buAutoNum type="arabicPeriod"/>
            </a:pPr>
            <a:r>
              <a:rPr lang="en-US" altLang="ja-JP" dirty="0"/>
              <a:t>Translate it into English or explain its meaning in your own way. </a:t>
            </a:r>
          </a:p>
          <a:p>
            <a:pPr marL="457200" indent="-457200">
              <a:buFont typeface="+mj-lt"/>
              <a:buAutoNum type="arabicPeriod"/>
            </a:pPr>
            <a:r>
              <a:rPr lang="en-US" altLang="ja-JP" dirty="0"/>
              <a:t>Then, discuss (with multiple variations if possible) the reason/background for the recognition of the word and emotion, and how the perception of that has changed over time.</a:t>
            </a:r>
          </a:p>
        </p:txBody>
      </p:sp>
      <p:pic>
        <p:nvPicPr>
          <p:cNvPr id="6" name="コンテンツ プレースホルダー 5">
            <a:extLst>
              <a:ext uri="{FF2B5EF4-FFF2-40B4-BE49-F238E27FC236}">
                <a16:creationId xmlns:a16="http://schemas.microsoft.com/office/drawing/2014/main" id="{6EB18E3C-C951-C173-9062-0F622860B7DB}"/>
              </a:ext>
            </a:extLst>
          </p:cNvPr>
          <p:cNvPicPr>
            <a:picLocks noGrp="1" noChangeAspect="1"/>
          </p:cNvPicPr>
          <p:nvPr>
            <p:ph sz="half" idx="2"/>
          </p:nvPr>
        </p:nvPicPr>
        <p:blipFill>
          <a:blip r:embed="rId2"/>
          <a:stretch>
            <a:fillRect/>
          </a:stretch>
        </p:blipFill>
        <p:spPr>
          <a:xfrm>
            <a:off x="6412995" y="1619107"/>
            <a:ext cx="4382735" cy="4022725"/>
          </a:xfrm>
          <a:prstGeom prst="rect">
            <a:avLst/>
          </a:prstGeom>
        </p:spPr>
      </p:pic>
    </p:spTree>
    <p:extLst>
      <p:ext uri="{BB962C8B-B14F-4D97-AF65-F5344CB8AC3E}">
        <p14:creationId xmlns:p14="http://schemas.microsoft.com/office/powerpoint/2010/main" val="17622885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ンテグラル">
  <a:themeElements>
    <a:clrScheme name="インテグラル">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インテグラル">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インテグラル">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107</TotalTime>
  <Words>366</Words>
  <Application>Microsoft Macintosh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Tw Cen MT</vt:lpstr>
      <vt:lpstr>Tw Cen MT Condensed</vt:lpstr>
      <vt:lpstr>Wingdings</vt:lpstr>
      <vt:lpstr>Wingdings 3</vt:lpstr>
      <vt:lpstr>インテグラル</vt:lpstr>
      <vt:lpstr>The history of human emotions by Tiffany Watt Smith </vt:lpstr>
      <vt:lpstr>About the Content</vt:lpstr>
      <vt:lpstr>Reason Why I Chose This Presentation</vt:lpstr>
      <vt:lpstr>Vocabulary &amp; Grammar</vt:lpstr>
      <vt:lpstr>Engaging questions</vt:lpstr>
      <vt:lpstr>Fun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human emotions by Tiffany Watt Smith </dc:title>
  <dc:creator>水野愛弓</dc:creator>
  <cp:lastModifiedBy>Jason Pipe</cp:lastModifiedBy>
  <cp:revision>2</cp:revision>
  <dcterms:created xsi:type="dcterms:W3CDTF">2024-01-19T10:43:57Z</dcterms:created>
  <dcterms:modified xsi:type="dcterms:W3CDTF">2025-02-18T23:15:58Z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2025-02-18T23:15:58Z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0dbb601b-73c0-45a0-a361-de0607036368</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