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9"/>
  </p:normalViewPr>
  <p:slideViewPr>
    <p:cSldViewPr>
      <p:cViewPr varScale="1">
        <p:scale>
          <a:sx n="88" d="100"/>
          <a:sy n="88" d="100"/>
        </p:scale>
        <p:origin x="94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1827" y="305435"/>
            <a:ext cx="9087167" cy="18287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3125" y="2855023"/>
            <a:ext cx="9878060" cy="2982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Kd6-ugozkA?si=aisgdcou6QC6dbi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5984" y="2994342"/>
            <a:ext cx="4297045" cy="815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150" spc="-70" dirty="0">
                <a:solidFill>
                  <a:srgbClr val="FFFFFF"/>
                </a:solidFill>
              </a:rPr>
              <a:t>THE</a:t>
            </a:r>
            <a:r>
              <a:rPr sz="5150" spc="-275" dirty="0">
                <a:solidFill>
                  <a:srgbClr val="FFFFFF"/>
                </a:solidFill>
              </a:rPr>
              <a:t> </a:t>
            </a:r>
            <a:r>
              <a:rPr sz="5150" spc="-114" dirty="0">
                <a:solidFill>
                  <a:srgbClr val="FFFFFF"/>
                </a:solidFill>
              </a:rPr>
              <a:t>MARTIAN</a:t>
            </a:r>
            <a:endParaRPr sz="51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0555" y="490542"/>
            <a:ext cx="2099310" cy="1635125"/>
          </a:xfrm>
          <a:custGeom>
            <a:avLst/>
            <a:gdLst/>
            <a:ahLst/>
            <a:cxnLst/>
            <a:rect l="l" t="t" r="r" b="b"/>
            <a:pathLst>
              <a:path w="2099309" h="1635125">
                <a:moveTo>
                  <a:pt x="2092071" y="1635056"/>
                </a:moveTo>
                <a:lnTo>
                  <a:pt x="2095869" y="1586855"/>
                </a:lnTo>
                <a:lnTo>
                  <a:pt x="2098118" y="1538891"/>
                </a:lnTo>
                <a:lnTo>
                  <a:pt x="2098839" y="1491190"/>
                </a:lnTo>
                <a:lnTo>
                  <a:pt x="2098053" y="1443778"/>
                </a:lnTo>
                <a:lnTo>
                  <a:pt x="2095782" y="1396680"/>
                </a:lnTo>
                <a:lnTo>
                  <a:pt x="2092044" y="1349921"/>
                </a:lnTo>
                <a:lnTo>
                  <a:pt x="2086863" y="1303527"/>
                </a:lnTo>
                <a:lnTo>
                  <a:pt x="2080258" y="1257522"/>
                </a:lnTo>
                <a:lnTo>
                  <a:pt x="2072250" y="1211931"/>
                </a:lnTo>
                <a:lnTo>
                  <a:pt x="2062860" y="1166782"/>
                </a:lnTo>
                <a:lnTo>
                  <a:pt x="2052110" y="1122097"/>
                </a:lnTo>
                <a:lnTo>
                  <a:pt x="2040019" y="1077904"/>
                </a:lnTo>
                <a:lnTo>
                  <a:pt x="2026610" y="1034226"/>
                </a:lnTo>
                <a:lnTo>
                  <a:pt x="2011902" y="991090"/>
                </a:lnTo>
                <a:lnTo>
                  <a:pt x="1995917" y="948520"/>
                </a:lnTo>
                <a:lnTo>
                  <a:pt x="1978675" y="906543"/>
                </a:lnTo>
                <a:lnTo>
                  <a:pt x="1960197" y="865182"/>
                </a:lnTo>
                <a:lnTo>
                  <a:pt x="1940505" y="824464"/>
                </a:lnTo>
                <a:lnTo>
                  <a:pt x="1919619" y="784414"/>
                </a:lnTo>
                <a:lnTo>
                  <a:pt x="1897561" y="745057"/>
                </a:lnTo>
                <a:lnTo>
                  <a:pt x="1874350" y="706418"/>
                </a:lnTo>
                <a:lnTo>
                  <a:pt x="1850007" y="668523"/>
                </a:lnTo>
                <a:lnTo>
                  <a:pt x="1824555" y="631397"/>
                </a:lnTo>
                <a:lnTo>
                  <a:pt x="1798013" y="595064"/>
                </a:lnTo>
                <a:lnTo>
                  <a:pt x="1770403" y="559552"/>
                </a:lnTo>
                <a:lnTo>
                  <a:pt x="1741744" y="524883"/>
                </a:lnTo>
                <a:lnTo>
                  <a:pt x="1712059" y="491085"/>
                </a:lnTo>
                <a:lnTo>
                  <a:pt x="1681369" y="458183"/>
                </a:lnTo>
                <a:lnTo>
                  <a:pt x="1649693" y="426200"/>
                </a:lnTo>
                <a:lnTo>
                  <a:pt x="1617053" y="395164"/>
                </a:lnTo>
                <a:lnTo>
                  <a:pt x="1583469" y="365099"/>
                </a:lnTo>
                <a:lnTo>
                  <a:pt x="1548963" y="336030"/>
                </a:lnTo>
                <a:lnTo>
                  <a:pt x="1513556" y="307983"/>
                </a:lnTo>
                <a:lnTo>
                  <a:pt x="1477268" y="280982"/>
                </a:lnTo>
                <a:lnTo>
                  <a:pt x="1440121" y="255054"/>
                </a:lnTo>
                <a:lnTo>
                  <a:pt x="1402134" y="230224"/>
                </a:lnTo>
                <a:lnTo>
                  <a:pt x="1363329" y="206516"/>
                </a:lnTo>
                <a:lnTo>
                  <a:pt x="1323728" y="183957"/>
                </a:lnTo>
                <a:lnTo>
                  <a:pt x="1283350" y="162571"/>
                </a:lnTo>
                <a:lnTo>
                  <a:pt x="1242217" y="142383"/>
                </a:lnTo>
                <a:lnTo>
                  <a:pt x="1200349" y="123420"/>
                </a:lnTo>
                <a:lnTo>
                  <a:pt x="1157768" y="105705"/>
                </a:lnTo>
                <a:lnTo>
                  <a:pt x="1114494" y="89266"/>
                </a:lnTo>
                <a:lnTo>
                  <a:pt x="1070548" y="74125"/>
                </a:lnTo>
                <a:lnTo>
                  <a:pt x="1025951" y="60310"/>
                </a:lnTo>
                <a:lnTo>
                  <a:pt x="980725" y="47846"/>
                </a:lnTo>
                <a:lnTo>
                  <a:pt x="934889" y="36757"/>
                </a:lnTo>
                <a:lnTo>
                  <a:pt x="888464" y="27069"/>
                </a:lnTo>
                <a:lnTo>
                  <a:pt x="841473" y="18807"/>
                </a:lnTo>
                <a:lnTo>
                  <a:pt x="793934" y="11996"/>
                </a:lnTo>
                <a:lnTo>
                  <a:pt x="745871" y="6662"/>
                </a:lnTo>
                <a:lnTo>
                  <a:pt x="694873" y="2690"/>
                </a:lnTo>
                <a:lnTo>
                  <a:pt x="643866" y="472"/>
                </a:lnTo>
                <a:lnTo>
                  <a:pt x="592892" y="0"/>
                </a:lnTo>
                <a:lnTo>
                  <a:pt x="541998" y="1266"/>
                </a:lnTo>
                <a:lnTo>
                  <a:pt x="491226" y="4264"/>
                </a:lnTo>
                <a:lnTo>
                  <a:pt x="440621" y="8985"/>
                </a:lnTo>
                <a:lnTo>
                  <a:pt x="390228" y="15423"/>
                </a:lnTo>
                <a:lnTo>
                  <a:pt x="340090" y="23570"/>
                </a:lnTo>
                <a:lnTo>
                  <a:pt x="290252" y="33418"/>
                </a:lnTo>
                <a:lnTo>
                  <a:pt x="240759" y="44960"/>
                </a:lnTo>
                <a:lnTo>
                  <a:pt x="191653" y="58189"/>
                </a:lnTo>
                <a:lnTo>
                  <a:pt x="142980" y="73097"/>
                </a:lnTo>
                <a:lnTo>
                  <a:pt x="94784" y="89676"/>
                </a:lnTo>
                <a:lnTo>
                  <a:pt x="47109" y="107920"/>
                </a:lnTo>
                <a:lnTo>
                  <a:pt x="0" y="127820"/>
                </a:lnTo>
              </a:path>
            </a:pathLst>
          </a:custGeom>
          <a:ln w="127000">
            <a:solidFill>
              <a:srgbClr val="0E9ED4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514350"/>
            <a:ext cx="5219700" cy="6343650"/>
            <a:chOff x="0" y="514350"/>
            <a:chExt cx="5219700" cy="6343650"/>
          </a:xfrm>
        </p:grpSpPr>
        <p:sp>
          <p:nvSpPr>
            <p:cNvPr id="4" name="object 4"/>
            <p:cNvSpPr/>
            <p:nvPr/>
          </p:nvSpPr>
          <p:spPr>
            <a:xfrm>
              <a:off x="0" y="5486400"/>
              <a:ext cx="2676525" cy="1371600"/>
            </a:xfrm>
            <a:custGeom>
              <a:avLst/>
              <a:gdLst/>
              <a:ahLst/>
              <a:cxnLst/>
              <a:rect l="l" t="t" r="r" b="b"/>
              <a:pathLst>
                <a:path w="2676525" h="1371600">
                  <a:moveTo>
                    <a:pt x="952436" y="0"/>
                  </a:moveTo>
                  <a:lnTo>
                    <a:pt x="898707" y="799"/>
                  </a:lnTo>
                  <a:lnTo>
                    <a:pt x="845376" y="3181"/>
                  </a:lnTo>
                  <a:lnTo>
                    <a:pt x="792466" y="7123"/>
                  </a:lnTo>
                  <a:lnTo>
                    <a:pt x="739999" y="12603"/>
                  </a:lnTo>
                  <a:lnTo>
                    <a:pt x="687998" y="19597"/>
                  </a:lnTo>
                  <a:lnTo>
                    <a:pt x="636486" y="28083"/>
                  </a:lnTo>
                  <a:lnTo>
                    <a:pt x="585485" y="38038"/>
                  </a:lnTo>
                  <a:lnTo>
                    <a:pt x="535018" y="49440"/>
                  </a:lnTo>
                  <a:lnTo>
                    <a:pt x="485107" y="62265"/>
                  </a:lnTo>
                  <a:lnTo>
                    <a:pt x="435775" y="76492"/>
                  </a:lnTo>
                  <a:lnTo>
                    <a:pt x="387045" y="92096"/>
                  </a:lnTo>
                  <a:lnTo>
                    <a:pt x="338939" y="109055"/>
                  </a:lnTo>
                  <a:lnTo>
                    <a:pt x="291480" y="127347"/>
                  </a:lnTo>
                  <a:lnTo>
                    <a:pt x="244691" y="146949"/>
                  </a:lnTo>
                  <a:lnTo>
                    <a:pt x="198594" y="167838"/>
                  </a:lnTo>
                  <a:lnTo>
                    <a:pt x="153212" y="189991"/>
                  </a:lnTo>
                  <a:lnTo>
                    <a:pt x="108567" y="213385"/>
                  </a:lnTo>
                  <a:lnTo>
                    <a:pt x="0" y="279247"/>
                  </a:lnTo>
                  <a:lnTo>
                    <a:pt x="0" y="1371600"/>
                  </a:lnTo>
                  <a:lnTo>
                    <a:pt x="2676525" y="1371600"/>
                  </a:lnTo>
                  <a:lnTo>
                    <a:pt x="2643251" y="1242212"/>
                  </a:lnTo>
                  <a:lnTo>
                    <a:pt x="2628337" y="1196546"/>
                  </a:lnTo>
                  <a:lnTo>
                    <a:pt x="2612226" y="1151435"/>
                  </a:lnTo>
                  <a:lnTo>
                    <a:pt x="2594935" y="1106897"/>
                  </a:lnTo>
                  <a:lnTo>
                    <a:pt x="2576484" y="1062950"/>
                  </a:lnTo>
                  <a:lnTo>
                    <a:pt x="2556892" y="1019614"/>
                  </a:lnTo>
                  <a:lnTo>
                    <a:pt x="2536176" y="976908"/>
                  </a:lnTo>
                  <a:lnTo>
                    <a:pt x="2514356" y="934850"/>
                  </a:lnTo>
                  <a:lnTo>
                    <a:pt x="2491451" y="893459"/>
                  </a:lnTo>
                  <a:lnTo>
                    <a:pt x="2467480" y="852754"/>
                  </a:lnTo>
                  <a:lnTo>
                    <a:pt x="2442461" y="812754"/>
                  </a:lnTo>
                  <a:lnTo>
                    <a:pt x="2416414" y="773477"/>
                  </a:lnTo>
                  <a:lnTo>
                    <a:pt x="2389357" y="734942"/>
                  </a:lnTo>
                  <a:lnTo>
                    <a:pt x="2361308" y="697169"/>
                  </a:lnTo>
                  <a:lnTo>
                    <a:pt x="2332288" y="660175"/>
                  </a:lnTo>
                  <a:lnTo>
                    <a:pt x="2302314" y="623980"/>
                  </a:lnTo>
                  <a:lnTo>
                    <a:pt x="2271405" y="588603"/>
                  </a:lnTo>
                  <a:lnTo>
                    <a:pt x="2239581" y="554062"/>
                  </a:lnTo>
                  <a:lnTo>
                    <a:pt x="2206860" y="520376"/>
                  </a:lnTo>
                  <a:lnTo>
                    <a:pt x="2173261" y="487564"/>
                  </a:lnTo>
                  <a:lnTo>
                    <a:pt x="2138802" y="455645"/>
                  </a:lnTo>
                  <a:lnTo>
                    <a:pt x="2103504" y="424637"/>
                  </a:lnTo>
                  <a:lnTo>
                    <a:pt x="2067383" y="394560"/>
                  </a:lnTo>
                  <a:lnTo>
                    <a:pt x="2030460" y="365431"/>
                  </a:lnTo>
                  <a:lnTo>
                    <a:pt x="1992753" y="337271"/>
                  </a:lnTo>
                  <a:lnTo>
                    <a:pt x="1954281" y="310098"/>
                  </a:lnTo>
                  <a:lnTo>
                    <a:pt x="1915062" y="283930"/>
                  </a:lnTo>
                  <a:lnTo>
                    <a:pt x="1875117" y="258787"/>
                  </a:lnTo>
                  <a:lnTo>
                    <a:pt x="1834462" y="234686"/>
                  </a:lnTo>
                  <a:lnTo>
                    <a:pt x="1793118" y="211648"/>
                  </a:lnTo>
                  <a:lnTo>
                    <a:pt x="1751103" y="189691"/>
                  </a:lnTo>
                  <a:lnTo>
                    <a:pt x="1708435" y="168833"/>
                  </a:lnTo>
                  <a:lnTo>
                    <a:pt x="1665135" y="149093"/>
                  </a:lnTo>
                  <a:lnTo>
                    <a:pt x="1621220" y="130491"/>
                  </a:lnTo>
                  <a:lnTo>
                    <a:pt x="1576709" y="113045"/>
                  </a:lnTo>
                  <a:lnTo>
                    <a:pt x="1531622" y="96774"/>
                  </a:lnTo>
                  <a:lnTo>
                    <a:pt x="1485976" y="81696"/>
                  </a:lnTo>
                  <a:lnTo>
                    <a:pt x="1439792" y="67831"/>
                  </a:lnTo>
                  <a:lnTo>
                    <a:pt x="1393087" y="55197"/>
                  </a:lnTo>
                  <a:lnTo>
                    <a:pt x="1345881" y="43813"/>
                  </a:lnTo>
                  <a:lnTo>
                    <a:pt x="1298192" y="33697"/>
                  </a:lnTo>
                  <a:lnTo>
                    <a:pt x="1250039" y="24870"/>
                  </a:lnTo>
                  <a:lnTo>
                    <a:pt x="1201441" y="17349"/>
                  </a:lnTo>
                  <a:lnTo>
                    <a:pt x="1152417" y="11153"/>
                  </a:lnTo>
                  <a:lnTo>
                    <a:pt x="1102986" y="6302"/>
                  </a:lnTo>
                  <a:lnTo>
                    <a:pt x="1053166" y="2813"/>
                  </a:lnTo>
                  <a:lnTo>
                    <a:pt x="1002976" y="706"/>
                  </a:lnTo>
                  <a:lnTo>
                    <a:pt x="952436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1550" y="514350"/>
              <a:ext cx="4248150" cy="566737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959566" y="2731135"/>
            <a:ext cx="5851434" cy="3357971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41300" marR="1443990" indent="-229235">
              <a:lnSpc>
                <a:spcPts val="2100"/>
              </a:lnSpc>
              <a:spcBef>
                <a:spcPts val="445"/>
              </a:spcBef>
              <a:buFont typeface="Arial"/>
              <a:buChar char="•"/>
              <a:tabLst>
                <a:tab pos="241300" algn="l"/>
              </a:tabLst>
            </a:pPr>
            <a:r>
              <a:rPr sz="2000" u="sng" spc="8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/>
              </a:rPr>
              <a:t>https://youtu.be/DKd6-</a:t>
            </a:r>
            <a:r>
              <a:rPr sz="2000" spc="85" dirty="0">
                <a:solidFill>
                  <a:srgbClr val="467885"/>
                </a:solidFill>
                <a:latin typeface="Arial"/>
                <a:cs typeface="Arial"/>
              </a:rPr>
              <a:t> </a:t>
            </a:r>
            <a:r>
              <a:rPr sz="20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/>
              </a:rPr>
              <a:t>ugozkA?si=aisgdcou6QC6dbi9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70"/>
              </a:spcBef>
              <a:buFont typeface="Arial"/>
              <a:buChar char="•"/>
            </a:pPr>
            <a:endParaRPr sz="20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000" spc="-10" dirty="0">
                <a:latin typeface="Arial"/>
                <a:cs typeface="Arial"/>
              </a:rPr>
              <a:t>Background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90000"/>
              </a:lnSpc>
              <a:spcBef>
                <a:spcPts val="990"/>
              </a:spcBef>
            </a:pPr>
            <a:r>
              <a:rPr sz="2000" dirty="0">
                <a:latin typeface="Arial"/>
                <a:cs typeface="Arial"/>
              </a:rPr>
              <a:t>An</a:t>
            </a:r>
            <a:r>
              <a:rPr sz="2000" spc="180" dirty="0">
                <a:latin typeface="Arial"/>
                <a:cs typeface="Arial"/>
              </a:rPr>
              <a:t> </a:t>
            </a:r>
            <a:r>
              <a:rPr sz="2000" spc="45" dirty="0">
                <a:latin typeface="Arial"/>
                <a:cs typeface="Arial"/>
              </a:rPr>
              <a:t>astronaut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becomes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stranded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spc="40" dirty="0">
                <a:latin typeface="Arial"/>
                <a:cs typeface="Arial"/>
              </a:rPr>
              <a:t>Mars </a:t>
            </a:r>
            <a:r>
              <a:rPr sz="2000" spc="65" dirty="0">
                <a:latin typeface="Arial"/>
                <a:cs typeface="Arial"/>
              </a:rPr>
              <a:t>after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his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team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assume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him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dead,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40" dirty="0">
                <a:latin typeface="Arial"/>
                <a:cs typeface="Arial"/>
              </a:rPr>
              <a:t>must </a:t>
            </a:r>
            <a:r>
              <a:rPr sz="2000" dirty="0">
                <a:latin typeface="Arial"/>
                <a:cs typeface="Arial"/>
              </a:rPr>
              <a:t>rely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his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45" dirty="0">
                <a:latin typeface="Arial"/>
                <a:cs typeface="Arial"/>
              </a:rPr>
              <a:t>ingenuity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105" dirty="0">
                <a:latin typeface="Arial"/>
                <a:cs typeface="Arial"/>
              </a:rPr>
              <a:t>to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80" dirty="0">
                <a:latin typeface="Arial"/>
                <a:cs typeface="Arial"/>
              </a:rPr>
              <a:t>find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way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to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signal</a:t>
            </a:r>
            <a:r>
              <a:rPr sz="2000" spc="500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to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Earth</a:t>
            </a:r>
            <a:r>
              <a:rPr sz="2000" spc="150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that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is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alive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can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survive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spc="75" dirty="0">
                <a:latin typeface="Arial"/>
                <a:cs typeface="Arial"/>
              </a:rPr>
              <a:t>until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potential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rescue.</a:t>
            </a:r>
            <a:endParaRPr sz="2000" dirty="0">
              <a:latin typeface="Arial"/>
              <a:cs typeface="Arial"/>
            </a:endParaRPr>
          </a:p>
          <a:p>
            <a:pPr marL="12700" marR="92075">
              <a:lnSpc>
                <a:spcPts val="2180"/>
              </a:lnSpc>
              <a:spcBef>
                <a:spcPts val="1010"/>
              </a:spcBef>
            </a:pPr>
            <a:r>
              <a:rPr sz="2000" dirty="0">
                <a:latin typeface="Arial"/>
                <a:cs typeface="Arial"/>
              </a:rPr>
              <a:t>To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obtain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food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to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survive,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tries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to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plant </a:t>
            </a:r>
            <a:r>
              <a:rPr sz="2000" dirty="0">
                <a:latin typeface="Arial"/>
                <a:cs typeface="Arial"/>
              </a:rPr>
              <a:t>potatoes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using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his</a:t>
            </a:r>
            <a:r>
              <a:rPr sz="2000" spc="2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knowledge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210" dirty="0">
                <a:latin typeface="Arial"/>
                <a:cs typeface="Arial"/>
              </a:rPr>
              <a:t> </a:t>
            </a:r>
            <a:r>
              <a:rPr sz="2000" spc="35" dirty="0">
                <a:latin typeface="Arial"/>
                <a:cs typeface="Arial"/>
              </a:rPr>
              <a:t>botanist.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8" name="Picture 7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BCDE056-BBCD-3C7B-4919-9B89D7161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66" y="490542"/>
            <a:ext cx="2119424" cy="20689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1827" y="736282"/>
            <a:ext cx="2981960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spc="-75" dirty="0"/>
              <a:t>Transcript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553770" y="1657942"/>
            <a:ext cx="11017885" cy="73025"/>
            <a:chOff x="553770" y="1657942"/>
            <a:chExt cx="11017885" cy="73025"/>
          </a:xfrm>
        </p:grpSpPr>
        <p:sp>
          <p:nvSpPr>
            <p:cNvPr id="4" name="object 4"/>
            <p:cNvSpPr/>
            <p:nvPr/>
          </p:nvSpPr>
          <p:spPr>
            <a:xfrm>
              <a:off x="566728" y="1677425"/>
              <a:ext cx="10998835" cy="31115"/>
            </a:xfrm>
            <a:custGeom>
              <a:avLst/>
              <a:gdLst/>
              <a:ahLst/>
              <a:cxnLst/>
              <a:rect l="l" t="t" r="r" b="b"/>
              <a:pathLst>
                <a:path w="10998835" h="31114">
                  <a:moveTo>
                    <a:pt x="3990629" y="26415"/>
                  </a:moveTo>
                  <a:lnTo>
                    <a:pt x="3446092" y="26415"/>
                  </a:lnTo>
                  <a:lnTo>
                    <a:pt x="3462324" y="27177"/>
                  </a:lnTo>
                  <a:lnTo>
                    <a:pt x="3461057" y="27177"/>
                  </a:lnTo>
                  <a:lnTo>
                    <a:pt x="3512686" y="28828"/>
                  </a:lnTo>
                  <a:lnTo>
                    <a:pt x="3570214" y="29972"/>
                  </a:lnTo>
                  <a:lnTo>
                    <a:pt x="3672945" y="30861"/>
                  </a:lnTo>
                  <a:lnTo>
                    <a:pt x="3729141" y="30861"/>
                  </a:lnTo>
                  <a:lnTo>
                    <a:pt x="3840322" y="29972"/>
                  </a:lnTo>
                  <a:lnTo>
                    <a:pt x="3886867" y="29083"/>
                  </a:lnTo>
                  <a:lnTo>
                    <a:pt x="3887916" y="29083"/>
                  </a:lnTo>
                  <a:lnTo>
                    <a:pt x="3938317" y="27939"/>
                  </a:lnTo>
                  <a:lnTo>
                    <a:pt x="3939670" y="27939"/>
                  </a:lnTo>
                  <a:lnTo>
                    <a:pt x="3990629" y="26415"/>
                  </a:lnTo>
                  <a:close/>
                </a:path>
                <a:path w="10998835" h="31114">
                  <a:moveTo>
                    <a:pt x="8450009" y="28828"/>
                  </a:moveTo>
                  <a:lnTo>
                    <a:pt x="3900165" y="28828"/>
                  </a:lnTo>
                  <a:lnTo>
                    <a:pt x="3886867" y="29083"/>
                  </a:lnTo>
                  <a:lnTo>
                    <a:pt x="8505261" y="29083"/>
                  </a:lnTo>
                  <a:lnTo>
                    <a:pt x="8450009" y="28828"/>
                  </a:lnTo>
                  <a:close/>
                </a:path>
                <a:path w="10998835" h="31114">
                  <a:moveTo>
                    <a:pt x="8939686" y="24891"/>
                  </a:moveTo>
                  <a:lnTo>
                    <a:pt x="8170338" y="24891"/>
                  </a:lnTo>
                  <a:lnTo>
                    <a:pt x="8282280" y="27177"/>
                  </a:lnTo>
                  <a:lnTo>
                    <a:pt x="8450009" y="28828"/>
                  </a:lnTo>
                  <a:lnTo>
                    <a:pt x="8670874" y="28828"/>
                  </a:lnTo>
                  <a:lnTo>
                    <a:pt x="8870043" y="26415"/>
                  </a:lnTo>
                  <a:lnTo>
                    <a:pt x="8871222" y="26415"/>
                  </a:lnTo>
                  <a:lnTo>
                    <a:pt x="8917575" y="25400"/>
                  </a:lnTo>
                  <a:lnTo>
                    <a:pt x="8939686" y="24891"/>
                  </a:lnTo>
                  <a:close/>
                </a:path>
                <a:path w="10998835" h="31114">
                  <a:moveTo>
                    <a:pt x="6969864" y="25908"/>
                  </a:moveTo>
                  <a:lnTo>
                    <a:pt x="6966417" y="25908"/>
                  </a:lnTo>
                  <a:lnTo>
                    <a:pt x="6950883" y="26415"/>
                  </a:lnTo>
                  <a:lnTo>
                    <a:pt x="6760943" y="26415"/>
                  </a:lnTo>
                  <a:lnTo>
                    <a:pt x="6769220" y="26924"/>
                  </a:lnTo>
                  <a:lnTo>
                    <a:pt x="6770451" y="26924"/>
                  </a:lnTo>
                  <a:lnTo>
                    <a:pt x="6796858" y="27939"/>
                  </a:lnTo>
                  <a:lnTo>
                    <a:pt x="6834113" y="28448"/>
                  </a:lnTo>
                  <a:lnTo>
                    <a:pt x="6875433" y="27939"/>
                  </a:lnTo>
                  <a:lnTo>
                    <a:pt x="6880156" y="27939"/>
                  </a:lnTo>
                  <a:lnTo>
                    <a:pt x="6969864" y="25908"/>
                  </a:lnTo>
                  <a:close/>
                </a:path>
                <a:path w="10998835" h="31114">
                  <a:moveTo>
                    <a:pt x="1119947" y="21716"/>
                  </a:moveTo>
                  <a:lnTo>
                    <a:pt x="697122" y="21716"/>
                  </a:lnTo>
                  <a:lnTo>
                    <a:pt x="784644" y="25908"/>
                  </a:lnTo>
                  <a:lnTo>
                    <a:pt x="786153" y="25908"/>
                  </a:lnTo>
                  <a:lnTo>
                    <a:pt x="827770" y="27177"/>
                  </a:lnTo>
                  <a:lnTo>
                    <a:pt x="819282" y="27177"/>
                  </a:lnTo>
                  <a:lnTo>
                    <a:pt x="886528" y="28194"/>
                  </a:lnTo>
                  <a:lnTo>
                    <a:pt x="934687" y="27939"/>
                  </a:lnTo>
                  <a:lnTo>
                    <a:pt x="981964" y="26924"/>
                  </a:lnTo>
                  <a:lnTo>
                    <a:pt x="1026077" y="25400"/>
                  </a:lnTo>
                  <a:lnTo>
                    <a:pt x="1027137" y="25400"/>
                  </a:lnTo>
                  <a:lnTo>
                    <a:pt x="1079445" y="22860"/>
                  </a:lnTo>
                  <a:lnTo>
                    <a:pt x="1119947" y="21716"/>
                  </a:lnTo>
                  <a:close/>
                </a:path>
                <a:path w="10998835" h="31114">
                  <a:moveTo>
                    <a:pt x="1467480" y="26415"/>
                  </a:moveTo>
                  <a:lnTo>
                    <a:pt x="1310716" y="26415"/>
                  </a:lnTo>
                  <a:lnTo>
                    <a:pt x="1346686" y="27177"/>
                  </a:lnTo>
                  <a:lnTo>
                    <a:pt x="1590223" y="27939"/>
                  </a:lnTo>
                  <a:lnTo>
                    <a:pt x="1399590" y="27939"/>
                  </a:lnTo>
                  <a:lnTo>
                    <a:pt x="1467480" y="26415"/>
                  </a:lnTo>
                  <a:close/>
                </a:path>
                <a:path w="10998835" h="31114">
                  <a:moveTo>
                    <a:pt x="4471340" y="26415"/>
                  </a:moveTo>
                  <a:lnTo>
                    <a:pt x="4327440" y="26415"/>
                  </a:lnTo>
                  <a:lnTo>
                    <a:pt x="4354752" y="27177"/>
                  </a:lnTo>
                  <a:lnTo>
                    <a:pt x="4448685" y="27939"/>
                  </a:lnTo>
                  <a:lnTo>
                    <a:pt x="4401252" y="27939"/>
                  </a:lnTo>
                  <a:lnTo>
                    <a:pt x="4471340" y="26415"/>
                  </a:lnTo>
                  <a:close/>
                </a:path>
                <a:path w="10998835" h="31114">
                  <a:moveTo>
                    <a:pt x="1504562" y="24891"/>
                  </a:moveTo>
                  <a:lnTo>
                    <a:pt x="1262044" y="24891"/>
                  </a:lnTo>
                  <a:lnTo>
                    <a:pt x="1308601" y="26415"/>
                  </a:lnTo>
                  <a:lnTo>
                    <a:pt x="1473642" y="26415"/>
                  </a:lnTo>
                  <a:lnTo>
                    <a:pt x="1504562" y="24891"/>
                  </a:lnTo>
                  <a:close/>
                </a:path>
                <a:path w="10998835" h="31114">
                  <a:moveTo>
                    <a:pt x="3435272" y="25908"/>
                  </a:moveTo>
                  <a:lnTo>
                    <a:pt x="1490111" y="25908"/>
                  </a:lnTo>
                  <a:lnTo>
                    <a:pt x="1467480" y="26415"/>
                  </a:lnTo>
                  <a:lnTo>
                    <a:pt x="3446092" y="26415"/>
                  </a:lnTo>
                  <a:lnTo>
                    <a:pt x="3435272" y="25908"/>
                  </a:lnTo>
                  <a:close/>
                </a:path>
                <a:path w="10998835" h="31114">
                  <a:moveTo>
                    <a:pt x="4309232" y="25908"/>
                  </a:moveTo>
                  <a:lnTo>
                    <a:pt x="4003592" y="25908"/>
                  </a:lnTo>
                  <a:lnTo>
                    <a:pt x="3990629" y="26415"/>
                  </a:lnTo>
                  <a:lnTo>
                    <a:pt x="4327440" y="26415"/>
                  </a:lnTo>
                  <a:lnTo>
                    <a:pt x="4309232" y="25908"/>
                  </a:lnTo>
                  <a:close/>
                </a:path>
                <a:path w="10998835" h="31114">
                  <a:moveTo>
                    <a:pt x="6752666" y="25908"/>
                  </a:moveTo>
                  <a:lnTo>
                    <a:pt x="4480532" y="25908"/>
                  </a:lnTo>
                  <a:lnTo>
                    <a:pt x="4471340" y="26415"/>
                  </a:lnTo>
                  <a:lnTo>
                    <a:pt x="6760943" y="26415"/>
                  </a:lnTo>
                  <a:lnTo>
                    <a:pt x="6752666" y="25908"/>
                  </a:lnTo>
                  <a:close/>
                </a:path>
                <a:path w="10998835" h="31114">
                  <a:moveTo>
                    <a:pt x="3099196" y="24891"/>
                  </a:moveTo>
                  <a:lnTo>
                    <a:pt x="2972000" y="24891"/>
                  </a:lnTo>
                  <a:lnTo>
                    <a:pt x="2985653" y="25400"/>
                  </a:lnTo>
                  <a:lnTo>
                    <a:pt x="3065668" y="25908"/>
                  </a:lnTo>
                  <a:lnTo>
                    <a:pt x="3038017" y="25908"/>
                  </a:lnTo>
                  <a:lnTo>
                    <a:pt x="3099196" y="24891"/>
                  </a:lnTo>
                  <a:close/>
                </a:path>
                <a:path w="10998835" h="31114">
                  <a:moveTo>
                    <a:pt x="4029517" y="24891"/>
                  </a:moveTo>
                  <a:lnTo>
                    <a:pt x="3415744" y="24891"/>
                  </a:lnTo>
                  <a:lnTo>
                    <a:pt x="3423746" y="25400"/>
                  </a:lnTo>
                  <a:lnTo>
                    <a:pt x="3424451" y="25400"/>
                  </a:lnTo>
                  <a:lnTo>
                    <a:pt x="3435272" y="25908"/>
                  </a:lnTo>
                  <a:lnTo>
                    <a:pt x="4003592" y="25908"/>
                  </a:lnTo>
                  <a:lnTo>
                    <a:pt x="4029517" y="24891"/>
                  </a:lnTo>
                  <a:close/>
                </a:path>
                <a:path w="10998835" h="31114">
                  <a:moveTo>
                    <a:pt x="4498916" y="24891"/>
                  </a:moveTo>
                  <a:lnTo>
                    <a:pt x="4285362" y="24891"/>
                  </a:lnTo>
                  <a:lnTo>
                    <a:pt x="4309232" y="25908"/>
                  </a:lnTo>
                  <a:lnTo>
                    <a:pt x="4480532" y="25908"/>
                  </a:lnTo>
                  <a:lnTo>
                    <a:pt x="4498916" y="24891"/>
                  </a:lnTo>
                  <a:close/>
                </a:path>
                <a:path w="10998835" h="31114">
                  <a:moveTo>
                    <a:pt x="6997485" y="24891"/>
                  </a:moveTo>
                  <a:lnTo>
                    <a:pt x="6736112" y="24891"/>
                  </a:lnTo>
                  <a:lnTo>
                    <a:pt x="6752666" y="25908"/>
                  </a:lnTo>
                  <a:lnTo>
                    <a:pt x="6966417" y="25908"/>
                  </a:lnTo>
                  <a:lnTo>
                    <a:pt x="6997485" y="24891"/>
                  </a:lnTo>
                  <a:close/>
                </a:path>
                <a:path w="10998835" h="31114">
                  <a:moveTo>
                    <a:pt x="2345877" y="24891"/>
                  </a:moveTo>
                  <a:lnTo>
                    <a:pt x="2286253" y="24891"/>
                  </a:lnTo>
                  <a:lnTo>
                    <a:pt x="2316898" y="25019"/>
                  </a:lnTo>
                  <a:lnTo>
                    <a:pt x="2345877" y="24891"/>
                  </a:lnTo>
                  <a:close/>
                </a:path>
                <a:path w="10998835" h="31114">
                  <a:moveTo>
                    <a:pt x="5345302" y="24891"/>
                  </a:moveTo>
                  <a:lnTo>
                    <a:pt x="5299002" y="24891"/>
                  </a:lnTo>
                  <a:lnTo>
                    <a:pt x="5323176" y="25019"/>
                  </a:lnTo>
                  <a:lnTo>
                    <a:pt x="5345302" y="24891"/>
                  </a:lnTo>
                  <a:close/>
                </a:path>
                <a:path w="10998835" h="31114">
                  <a:moveTo>
                    <a:pt x="9824828" y="24891"/>
                  </a:moveTo>
                  <a:lnTo>
                    <a:pt x="9639274" y="24891"/>
                  </a:lnTo>
                  <a:lnTo>
                    <a:pt x="9659174" y="25019"/>
                  </a:lnTo>
                  <a:lnTo>
                    <a:pt x="9771900" y="25019"/>
                  </a:lnTo>
                  <a:lnTo>
                    <a:pt x="9824828" y="24891"/>
                  </a:lnTo>
                  <a:close/>
                </a:path>
                <a:path w="10998835" h="31114">
                  <a:moveTo>
                    <a:pt x="1564529" y="21716"/>
                  </a:moveTo>
                  <a:lnTo>
                    <a:pt x="1152391" y="21716"/>
                  </a:lnTo>
                  <a:lnTo>
                    <a:pt x="1211913" y="23240"/>
                  </a:lnTo>
                  <a:lnTo>
                    <a:pt x="1210897" y="23240"/>
                  </a:lnTo>
                  <a:lnTo>
                    <a:pt x="1262173" y="24891"/>
                  </a:lnTo>
                  <a:lnTo>
                    <a:pt x="1246525" y="24384"/>
                  </a:lnTo>
                  <a:lnTo>
                    <a:pt x="1514869" y="24384"/>
                  </a:lnTo>
                  <a:lnTo>
                    <a:pt x="1545789" y="22860"/>
                  </a:lnTo>
                  <a:lnTo>
                    <a:pt x="1564529" y="21716"/>
                  </a:lnTo>
                  <a:close/>
                </a:path>
                <a:path w="10998835" h="31114">
                  <a:moveTo>
                    <a:pt x="2216660" y="24384"/>
                  </a:moveTo>
                  <a:lnTo>
                    <a:pt x="1514869" y="24384"/>
                  </a:lnTo>
                  <a:lnTo>
                    <a:pt x="1504562" y="24891"/>
                  </a:lnTo>
                  <a:lnTo>
                    <a:pt x="2268591" y="24891"/>
                  </a:lnTo>
                  <a:lnTo>
                    <a:pt x="2216660" y="24384"/>
                  </a:lnTo>
                  <a:close/>
                </a:path>
                <a:path w="10998835" h="31114">
                  <a:moveTo>
                    <a:pt x="2958347" y="24384"/>
                  </a:moveTo>
                  <a:lnTo>
                    <a:pt x="2416048" y="24384"/>
                  </a:lnTo>
                  <a:lnTo>
                    <a:pt x="2361127" y="24891"/>
                  </a:lnTo>
                  <a:lnTo>
                    <a:pt x="2972000" y="24891"/>
                  </a:lnTo>
                  <a:lnTo>
                    <a:pt x="2958347" y="24384"/>
                  </a:lnTo>
                  <a:close/>
                </a:path>
                <a:path w="10998835" h="31114">
                  <a:moveTo>
                    <a:pt x="3407741" y="24384"/>
                  </a:moveTo>
                  <a:lnTo>
                    <a:pt x="3114221" y="24384"/>
                  </a:lnTo>
                  <a:lnTo>
                    <a:pt x="3099196" y="24891"/>
                  </a:lnTo>
                  <a:lnTo>
                    <a:pt x="3415744" y="24891"/>
                  </a:lnTo>
                  <a:lnTo>
                    <a:pt x="3407741" y="24384"/>
                  </a:lnTo>
                  <a:close/>
                </a:path>
                <a:path w="10998835" h="31114">
                  <a:moveTo>
                    <a:pt x="4273427" y="24384"/>
                  </a:moveTo>
                  <a:lnTo>
                    <a:pt x="4040087" y="24384"/>
                  </a:lnTo>
                  <a:lnTo>
                    <a:pt x="4030314" y="24891"/>
                  </a:lnTo>
                  <a:lnTo>
                    <a:pt x="4285362" y="24891"/>
                  </a:lnTo>
                  <a:lnTo>
                    <a:pt x="4273427" y="24384"/>
                  </a:lnTo>
                  <a:close/>
                </a:path>
                <a:path w="10998835" h="31114">
                  <a:moveTo>
                    <a:pt x="5223037" y="24384"/>
                  </a:moveTo>
                  <a:lnTo>
                    <a:pt x="4508108" y="24384"/>
                  </a:lnTo>
                  <a:lnTo>
                    <a:pt x="4498916" y="24891"/>
                  </a:lnTo>
                  <a:lnTo>
                    <a:pt x="5292090" y="24891"/>
                  </a:lnTo>
                  <a:lnTo>
                    <a:pt x="5223037" y="24384"/>
                  </a:lnTo>
                  <a:close/>
                </a:path>
                <a:path w="10998835" h="31114">
                  <a:moveTo>
                    <a:pt x="6727835" y="24384"/>
                  </a:moveTo>
                  <a:lnTo>
                    <a:pt x="5391125" y="24384"/>
                  </a:lnTo>
                  <a:lnTo>
                    <a:pt x="5359528" y="24891"/>
                  </a:lnTo>
                  <a:lnTo>
                    <a:pt x="6736112" y="24891"/>
                  </a:lnTo>
                  <a:lnTo>
                    <a:pt x="6727835" y="24384"/>
                  </a:lnTo>
                  <a:close/>
                </a:path>
                <a:path w="10998835" h="31114">
                  <a:moveTo>
                    <a:pt x="8149989" y="24384"/>
                  </a:moveTo>
                  <a:lnTo>
                    <a:pt x="7013019" y="24384"/>
                  </a:lnTo>
                  <a:lnTo>
                    <a:pt x="6997485" y="24891"/>
                  </a:lnTo>
                  <a:lnTo>
                    <a:pt x="8170338" y="24891"/>
                  </a:lnTo>
                  <a:lnTo>
                    <a:pt x="8149989" y="24384"/>
                  </a:lnTo>
                  <a:close/>
                </a:path>
                <a:path w="10998835" h="31114">
                  <a:moveTo>
                    <a:pt x="9559673" y="24384"/>
                  </a:moveTo>
                  <a:lnTo>
                    <a:pt x="8961441" y="24384"/>
                  </a:lnTo>
                  <a:lnTo>
                    <a:pt x="8939686" y="24891"/>
                  </a:lnTo>
                  <a:lnTo>
                    <a:pt x="9639274" y="24891"/>
                  </a:lnTo>
                  <a:lnTo>
                    <a:pt x="9559673" y="24384"/>
                  </a:lnTo>
                  <a:close/>
                </a:path>
                <a:path w="10998835" h="31114">
                  <a:moveTo>
                    <a:pt x="10591823" y="21716"/>
                  </a:moveTo>
                  <a:lnTo>
                    <a:pt x="9411967" y="21716"/>
                  </a:lnTo>
                  <a:lnTo>
                    <a:pt x="9545608" y="24002"/>
                  </a:lnTo>
                  <a:lnTo>
                    <a:pt x="9547922" y="24002"/>
                  </a:lnTo>
                  <a:lnTo>
                    <a:pt x="9620094" y="24891"/>
                  </a:lnTo>
                  <a:lnTo>
                    <a:pt x="9843287" y="24891"/>
                  </a:lnTo>
                  <a:lnTo>
                    <a:pt x="9910867" y="24384"/>
                  </a:lnTo>
                  <a:lnTo>
                    <a:pt x="10032201" y="23240"/>
                  </a:lnTo>
                  <a:lnTo>
                    <a:pt x="10515894" y="22860"/>
                  </a:lnTo>
                  <a:lnTo>
                    <a:pt x="10540367" y="22478"/>
                  </a:lnTo>
                  <a:lnTo>
                    <a:pt x="10539113" y="22478"/>
                  </a:lnTo>
                  <a:lnTo>
                    <a:pt x="10591823" y="21716"/>
                  </a:lnTo>
                  <a:close/>
                </a:path>
                <a:path w="10998835" h="31114">
                  <a:moveTo>
                    <a:pt x="2631620" y="20827"/>
                  </a:moveTo>
                  <a:lnTo>
                    <a:pt x="2029270" y="20827"/>
                  </a:lnTo>
                  <a:lnTo>
                    <a:pt x="2183810" y="24002"/>
                  </a:lnTo>
                  <a:lnTo>
                    <a:pt x="2216660" y="24384"/>
                  </a:lnTo>
                  <a:lnTo>
                    <a:pt x="2419342" y="24384"/>
                  </a:lnTo>
                  <a:lnTo>
                    <a:pt x="2524578" y="22860"/>
                  </a:lnTo>
                  <a:lnTo>
                    <a:pt x="2631620" y="20827"/>
                  </a:lnTo>
                  <a:close/>
                </a:path>
                <a:path w="10998835" h="31114">
                  <a:moveTo>
                    <a:pt x="3231213" y="20065"/>
                  </a:moveTo>
                  <a:lnTo>
                    <a:pt x="2835815" y="20065"/>
                  </a:lnTo>
                  <a:lnTo>
                    <a:pt x="2862942" y="20827"/>
                  </a:lnTo>
                  <a:lnTo>
                    <a:pt x="2867071" y="20827"/>
                  </a:lnTo>
                  <a:lnTo>
                    <a:pt x="2958347" y="24384"/>
                  </a:lnTo>
                  <a:lnTo>
                    <a:pt x="3114221" y="24384"/>
                  </a:lnTo>
                  <a:lnTo>
                    <a:pt x="3184745" y="21716"/>
                  </a:lnTo>
                  <a:lnTo>
                    <a:pt x="3182738" y="21716"/>
                  </a:lnTo>
                  <a:lnTo>
                    <a:pt x="3231213" y="20065"/>
                  </a:lnTo>
                  <a:close/>
                </a:path>
                <a:path w="10998835" h="31114">
                  <a:moveTo>
                    <a:pt x="3815657" y="19303"/>
                  </a:moveTo>
                  <a:lnTo>
                    <a:pt x="3291998" y="19303"/>
                  </a:lnTo>
                  <a:lnTo>
                    <a:pt x="3339760" y="20065"/>
                  </a:lnTo>
                  <a:lnTo>
                    <a:pt x="3334058" y="20065"/>
                  </a:lnTo>
                  <a:lnTo>
                    <a:pt x="3407741" y="24384"/>
                  </a:lnTo>
                  <a:lnTo>
                    <a:pt x="4040087" y="24384"/>
                  </a:lnTo>
                  <a:lnTo>
                    <a:pt x="4047417" y="24002"/>
                  </a:lnTo>
                  <a:lnTo>
                    <a:pt x="4043851" y="24002"/>
                  </a:lnTo>
                  <a:lnTo>
                    <a:pt x="3937893" y="22860"/>
                  </a:lnTo>
                  <a:lnTo>
                    <a:pt x="3890879" y="21716"/>
                  </a:lnTo>
                  <a:lnTo>
                    <a:pt x="3888052" y="21716"/>
                  </a:lnTo>
                  <a:lnTo>
                    <a:pt x="3815657" y="19303"/>
                  </a:lnTo>
                  <a:close/>
                </a:path>
                <a:path w="10998835" h="31114">
                  <a:moveTo>
                    <a:pt x="4708080" y="17652"/>
                  </a:moveTo>
                  <a:lnTo>
                    <a:pt x="4372923" y="17652"/>
                  </a:lnTo>
                  <a:lnTo>
                    <a:pt x="4321741" y="19303"/>
                  </a:lnTo>
                  <a:lnTo>
                    <a:pt x="4322642" y="19303"/>
                  </a:lnTo>
                  <a:lnTo>
                    <a:pt x="4197304" y="22478"/>
                  </a:lnTo>
                  <a:lnTo>
                    <a:pt x="4224855" y="22478"/>
                  </a:lnTo>
                  <a:lnTo>
                    <a:pt x="4264823" y="24002"/>
                  </a:lnTo>
                  <a:lnTo>
                    <a:pt x="4264476" y="24002"/>
                  </a:lnTo>
                  <a:lnTo>
                    <a:pt x="4273427" y="24384"/>
                  </a:lnTo>
                  <a:lnTo>
                    <a:pt x="4508108" y="24384"/>
                  </a:lnTo>
                  <a:lnTo>
                    <a:pt x="4572452" y="20827"/>
                  </a:lnTo>
                  <a:lnTo>
                    <a:pt x="4614258" y="19303"/>
                  </a:lnTo>
                  <a:lnTo>
                    <a:pt x="4653904" y="18541"/>
                  </a:lnTo>
                  <a:lnTo>
                    <a:pt x="4837934" y="18541"/>
                  </a:lnTo>
                  <a:lnTo>
                    <a:pt x="4708080" y="17652"/>
                  </a:lnTo>
                  <a:close/>
                </a:path>
                <a:path w="10998835" h="31114">
                  <a:moveTo>
                    <a:pt x="5531576" y="20065"/>
                  </a:moveTo>
                  <a:lnTo>
                    <a:pt x="4950267" y="20065"/>
                  </a:lnTo>
                  <a:lnTo>
                    <a:pt x="5119574" y="22860"/>
                  </a:lnTo>
                  <a:lnTo>
                    <a:pt x="5223037" y="24384"/>
                  </a:lnTo>
                  <a:lnTo>
                    <a:pt x="5391125" y="24384"/>
                  </a:lnTo>
                  <a:lnTo>
                    <a:pt x="5414822" y="24002"/>
                  </a:lnTo>
                  <a:lnTo>
                    <a:pt x="5410352" y="24002"/>
                  </a:lnTo>
                  <a:lnTo>
                    <a:pt x="5472064" y="21716"/>
                  </a:lnTo>
                  <a:lnTo>
                    <a:pt x="5469348" y="21716"/>
                  </a:lnTo>
                  <a:lnTo>
                    <a:pt x="5531576" y="20065"/>
                  </a:lnTo>
                  <a:close/>
                </a:path>
                <a:path w="10998835" h="31114">
                  <a:moveTo>
                    <a:pt x="7126732" y="20827"/>
                  </a:moveTo>
                  <a:lnTo>
                    <a:pt x="6625370" y="20827"/>
                  </a:lnTo>
                  <a:lnTo>
                    <a:pt x="6674672" y="21716"/>
                  </a:lnTo>
                  <a:lnTo>
                    <a:pt x="6671166" y="21716"/>
                  </a:lnTo>
                  <a:lnTo>
                    <a:pt x="6703005" y="22860"/>
                  </a:lnTo>
                  <a:lnTo>
                    <a:pt x="6727835" y="24384"/>
                  </a:lnTo>
                  <a:lnTo>
                    <a:pt x="7013019" y="24384"/>
                  </a:lnTo>
                  <a:lnTo>
                    <a:pt x="7126732" y="20827"/>
                  </a:lnTo>
                  <a:close/>
                </a:path>
                <a:path w="10998835" h="31114">
                  <a:moveTo>
                    <a:pt x="9066538" y="20827"/>
                  </a:moveTo>
                  <a:lnTo>
                    <a:pt x="8029844" y="20827"/>
                  </a:lnTo>
                  <a:lnTo>
                    <a:pt x="8148798" y="24384"/>
                  </a:lnTo>
                  <a:lnTo>
                    <a:pt x="8963189" y="24384"/>
                  </a:lnTo>
                  <a:lnTo>
                    <a:pt x="9066538" y="20827"/>
                  </a:lnTo>
                  <a:close/>
                </a:path>
                <a:path w="10998835" h="31114">
                  <a:moveTo>
                    <a:pt x="4162838" y="20827"/>
                  </a:moveTo>
                  <a:lnTo>
                    <a:pt x="4123419" y="20827"/>
                  </a:lnTo>
                  <a:lnTo>
                    <a:pt x="4069406" y="22860"/>
                  </a:lnTo>
                  <a:lnTo>
                    <a:pt x="4047417" y="24002"/>
                  </a:lnTo>
                  <a:lnTo>
                    <a:pt x="4077349" y="24002"/>
                  </a:lnTo>
                  <a:lnTo>
                    <a:pt x="4132806" y="23622"/>
                  </a:lnTo>
                  <a:lnTo>
                    <a:pt x="4178544" y="22860"/>
                  </a:lnTo>
                  <a:lnTo>
                    <a:pt x="4180598" y="22860"/>
                  </a:lnTo>
                  <a:lnTo>
                    <a:pt x="4197304" y="22478"/>
                  </a:lnTo>
                  <a:lnTo>
                    <a:pt x="4224855" y="22478"/>
                  </a:lnTo>
                  <a:lnTo>
                    <a:pt x="4204871" y="21716"/>
                  </a:lnTo>
                  <a:lnTo>
                    <a:pt x="4199821" y="21716"/>
                  </a:lnTo>
                  <a:lnTo>
                    <a:pt x="4162838" y="20827"/>
                  </a:lnTo>
                  <a:close/>
                </a:path>
                <a:path w="10998835" h="31114">
                  <a:moveTo>
                    <a:pt x="7872842" y="21716"/>
                  </a:moveTo>
                  <a:lnTo>
                    <a:pt x="7711938" y="21716"/>
                  </a:lnTo>
                  <a:lnTo>
                    <a:pt x="7792534" y="24002"/>
                  </a:lnTo>
                  <a:lnTo>
                    <a:pt x="7770824" y="24002"/>
                  </a:lnTo>
                  <a:lnTo>
                    <a:pt x="7820252" y="23622"/>
                  </a:lnTo>
                  <a:lnTo>
                    <a:pt x="7845001" y="22860"/>
                  </a:lnTo>
                  <a:lnTo>
                    <a:pt x="7846161" y="22860"/>
                  </a:lnTo>
                  <a:lnTo>
                    <a:pt x="7872842" y="21716"/>
                  </a:lnTo>
                  <a:close/>
                </a:path>
                <a:path w="10998835" h="31114">
                  <a:moveTo>
                    <a:pt x="10515894" y="22860"/>
                  </a:moveTo>
                  <a:lnTo>
                    <a:pt x="10159437" y="22860"/>
                  </a:lnTo>
                  <a:lnTo>
                    <a:pt x="10324259" y="24002"/>
                  </a:lnTo>
                  <a:lnTo>
                    <a:pt x="10419581" y="24002"/>
                  </a:lnTo>
                  <a:lnTo>
                    <a:pt x="10515894" y="22860"/>
                  </a:lnTo>
                  <a:close/>
                </a:path>
                <a:path w="10998835" h="31114">
                  <a:moveTo>
                    <a:pt x="315644" y="17652"/>
                  </a:moveTo>
                  <a:lnTo>
                    <a:pt x="8390" y="17652"/>
                  </a:lnTo>
                  <a:lnTo>
                    <a:pt x="10003" y="20065"/>
                  </a:lnTo>
                  <a:lnTo>
                    <a:pt x="9597" y="22478"/>
                  </a:lnTo>
                  <a:lnTo>
                    <a:pt x="9533" y="22860"/>
                  </a:lnTo>
                  <a:lnTo>
                    <a:pt x="58655" y="21716"/>
                  </a:lnTo>
                  <a:lnTo>
                    <a:pt x="58501" y="21716"/>
                  </a:lnTo>
                  <a:lnTo>
                    <a:pt x="131460" y="20065"/>
                  </a:lnTo>
                  <a:lnTo>
                    <a:pt x="134521" y="20065"/>
                  </a:lnTo>
                  <a:lnTo>
                    <a:pt x="315644" y="17652"/>
                  </a:lnTo>
                  <a:close/>
                </a:path>
                <a:path w="10998835" h="31114">
                  <a:moveTo>
                    <a:pt x="6440696" y="21716"/>
                  </a:moveTo>
                  <a:lnTo>
                    <a:pt x="6086741" y="21716"/>
                  </a:lnTo>
                  <a:lnTo>
                    <a:pt x="6176850" y="22478"/>
                  </a:lnTo>
                  <a:lnTo>
                    <a:pt x="6215456" y="22860"/>
                  </a:lnTo>
                  <a:lnTo>
                    <a:pt x="6293824" y="22860"/>
                  </a:lnTo>
                  <a:lnTo>
                    <a:pt x="6440696" y="21716"/>
                  </a:lnTo>
                  <a:close/>
                </a:path>
                <a:path w="10998835" h="31114">
                  <a:moveTo>
                    <a:pt x="10982513" y="20065"/>
                  </a:moveTo>
                  <a:lnTo>
                    <a:pt x="9333652" y="20065"/>
                  </a:lnTo>
                  <a:lnTo>
                    <a:pt x="9365868" y="20827"/>
                  </a:lnTo>
                  <a:lnTo>
                    <a:pt x="10899889" y="21716"/>
                  </a:lnTo>
                  <a:lnTo>
                    <a:pt x="10885493" y="21716"/>
                  </a:lnTo>
                  <a:lnTo>
                    <a:pt x="10956695" y="22478"/>
                  </a:lnTo>
                  <a:lnTo>
                    <a:pt x="10951745" y="22478"/>
                  </a:lnTo>
                  <a:lnTo>
                    <a:pt x="10982397" y="22860"/>
                  </a:lnTo>
                  <a:lnTo>
                    <a:pt x="10982513" y="20065"/>
                  </a:lnTo>
                  <a:close/>
                </a:path>
                <a:path w="10998835" h="31114">
                  <a:moveTo>
                    <a:pt x="1460400" y="19303"/>
                  </a:moveTo>
                  <a:lnTo>
                    <a:pt x="624079" y="19303"/>
                  </a:lnTo>
                  <a:lnTo>
                    <a:pt x="656073" y="20065"/>
                  </a:lnTo>
                  <a:lnTo>
                    <a:pt x="654234" y="20065"/>
                  </a:lnTo>
                  <a:lnTo>
                    <a:pt x="699644" y="21716"/>
                  </a:lnTo>
                  <a:lnTo>
                    <a:pt x="1605082" y="21716"/>
                  </a:lnTo>
                  <a:lnTo>
                    <a:pt x="1521473" y="20827"/>
                  </a:lnTo>
                  <a:lnTo>
                    <a:pt x="1527827" y="20827"/>
                  </a:lnTo>
                  <a:lnTo>
                    <a:pt x="1460400" y="19303"/>
                  </a:lnTo>
                  <a:close/>
                </a:path>
                <a:path w="10998835" h="31114">
                  <a:moveTo>
                    <a:pt x="1793711" y="20065"/>
                  </a:moveTo>
                  <a:lnTo>
                    <a:pt x="1591599" y="20065"/>
                  </a:lnTo>
                  <a:lnTo>
                    <a:pt x="1564529" y="21716"/>
                  </a:lnTo>
                  <a:lnTo>
                    <a:pt x="1684211" y="21716"/>
                  </a:lnTo>
                  <a:lnTo>
                    <a:pt x="1793711" y="20065"/>
                  </a:lnTo>
                  <a:close/>
                </a:path>
                <a:path w="10998835" h="31114">
                  <a:moveTo>
                    <a:pt x="6677393" y="19303"/>
                  </a:moveTo>
                  <a:lnTo>
                    <a:pt x="5845882" y="19303"/>
                  </a:lnTo>
                  <a:lnTo>
                    <a:pt x="6094213" y="21716"/>
                  </a:lnTo>
                  <a:lnTo>
                    <a:pt x="6413401" y="21716"/>
                  </a:lnTo>
                  <a:lnTo>
                    <a:pt x="7129013" y="20827"/>
                  </a:lnTo>
                  <a:lnTo>
                    <a:pt x="7161022" y="20065"/>
                  </a:lnTo>
                  <a:lnTo>
                    <a:pt x="7239114" y="20065"/>
                  </a:lnTo>
                  <a:lnTo>
                    <a:pt x="6677393" y="19303"/>
                  </a:lnTo>
                  <a:close/>
                </a:path>
                <a:path w="10998835" h="31114">
                  <a:moveTo>
                    <a:pt x="7921872" y="20065"/>
                  </a:moveTo>
                  <a:lnTo>
                    <a:pt x="7648076" y="20065"/>
                  </a:lnTo>
                  <a:lnTo>
                    <a:pt x="7710831" y="21716"/>
                  </a:lnTo>
                  <a:lnTo>
                    <a:pt x="7870934" y="21716"/>
                  </a:lnTo>
                  <a:lnTo>
                    <a:pt x="7921872" y="20065"/>
                  </a:lnTo>
                  <a:close/>
                </a:path>
                <a:path w="10998835" h="31114">
                  <a:moveTo>
                    <a:pt x="10694453" y="20827"/>
                  </a:moveTo>
                  <a:lnTo>
                    <a:pt x="9368212" y="20827"/>
                  </a:lnTo>
                  <a:lnTo>
                    <a:pt x="9411266" y="21716"/>
                  </a:lnTo>
                  <a:lnTo>
                    <a:pt x="10584968" y="21716"/>
                  </a:lnTo>
                  <a:lnTo>
                    <a:pt x="10694453" y="20827"/>
                  </a:lnTo>
                  <a:close/>
                </a:path>
                <a:path w="10998835" h="31114">
                  <a:moveTo>
                    <a:pt x="2685856" y="20065"/>
                  </a:moveTo>
                  <a:lnTo>
                    <a:pt x="1998698" y="20065"/>
                  </a:lnTo>
                  <a:lnTo>
                    <a:pt x="2029863" y="20827"/>
                  </a:lnTo>
                  <a:lnTo>
                    <a:pt x="2633658" y="20827"/>
                  </a:lnTo>
                  <a:lnTo>
                    <a:pt x="2685856" y="20065"/>
                  </a:lnTo>
                  <a:close/>
                </a:path>
                <a:path w="10998835" h="31114">
                  <a:moveTo>
                    <a:pt x="9112394" y="19303"/>
                  </a:moveTo>
                  <a:lnTo>
                    <a:pt x="7608316" y="19303"/>
                  </a:lnTo>
                  <a:lnTo>
                    <a:pt x="7650235" y="20065"/>
                  </a:lnTo>
                  <a:lnTo>
                    <a:pt x="7971979" y="20065"/>
                  </a:lnTo>
                  <a:lnTo>
                    <a:pt x="8045240" y="20827"/>
                  </a:lnTo>
                  <a:lnTo>
                    <a:pt x="9066762" y="20827"/>
                  </a:lnTo>
                  <a:lnTo>
                    <a:pt x="9112394" y="19303"/>
                  </a:lnTo>
                  <a:close/>
                </a:path>
                <a:path w="10998835" h="31114">
                  <a:moveTo>
                    <a:pt x="1807616" y="15366"/>
                  </a:moveTo>
                  <a:lnTo>
                    <a:pt x="1695424" y="15366"/>
                  </a:lnTo>
                  <a:lnTo>
                    <a:pt x="1670537" y="16128"/>
                  </a:lnTo>
                  <a:lnTo>
                    <a:pt x="1634560" y="17652"/>
                  </a:lnTo>
                  <a:lnTo>
                    <a:pt x="1591410" y="20065"/>
                  </a:lnTo>
                  <a:lnTo>
                    <a:pt x="1797789" y="20065"/>
                  </a:lnTo>
                  <a:lnTo>
                    <a:pt x="1853634" y="18541"/>
                  </a:lnTo>
                  <a:lnTo>
                    <a:pt x="1857425" y="18541"/>
                  </a:lnTo>
                  <a:lnTo>
                    <a:pt x="1891325" y="17272"/>
                  </a:lnTo>
                  <a:lnTo>
                    <a:pt x="1845643" y="16128"/>
                  </a:lnTo>
                  <a:lnTo>
                    <a:pt x="1844571" y="16128"/>
                  </a:lnTo>
                  <a:lnTo>
                    <a:pt x="1807616" y="15366"/>
                  </a:lnTo>
                  <a:close/>
                </a:path>
                <a:path w="10998835" h="31114">
                  <a:moveTo>
                    <a:pt x="1967534" y="19303"/>
                  </a:moveTo>
                  <a:lnTo>
                    <a:pt x="1829789" y="19303"/>
                  </a:lnTo>
                  <a:lnTo>
                    <a:pt x="1793711" y="20065"/>
                  </a:lnTo>
                  <a:lnTo>
                    <a:pt x="1998698" y="20065"/>
                  </a:lnTo>
                  <a:lnTo>
                    <a:pt x="1967534" y="19303"/>
                  </a:lnTo>
                  <a:close/>
                </a:path>
                <a:path w="10998835" h="31114">
                  <a:moveTo>
                    <a:pt x="2774625" y="19303"/>
                  </a:moveTo>
                  <a:lnTo>
                    <a:pt x="2738054" y="19303"/>
                  </a:lnTo>
                  <a:lnTo>
                    <a:pt x="2685856" y="20065"/>
                  </a:lnTo>
                  <a:lnTo>
                    <a:pt x="2835815" y="20065"/>
                  </a:lnTo>
                  <a:lnTo>
                    <a:pt x="2774625" y="19303"/>
                  </a:lnTo>
                  <a:close/>
                </a:path>
                <a:path w="10998835" h="31114">
                  <a:moveTo>
                    <a:pt x="3274964" y="19303"/>
                  </a:moveTo>
                  <a:lnTo>
                    <a:pt x="2774772" y="19303"/>
                  </a:lnTo>
                  <a:lnTo>
                    <a:pt x="2649138" y="20065"/>
                  </a:lnTo>
                  <a:lnTo>
                    <a:pt x="3220524" y="20065"/>
                  </a:lnTo>
                  <a:lnTo>
                    <a:pt x="3274964" y="19303"/>
                  </a:lnTo>
                  <a:close/>
                </a:path>
                <a:path w="10998835" h="31114">
                  <a:moveTo>
                    <a:pt x="5585305" y="19303"/>
                  </a:moveTo>
                  <a:lnTo>
                    <a:pt x="4896396" y="19303"/>
                  </a:lnTo>
                  <a:lnTo>
                    <a:pt x="4955027" y="20065"/>
                  </a:lnTo>
                  <a:lnTo>
                    <a:pt x="5537828" y="20065"/>
                  </a:lnTo>
                  <a:lnTo>
                    <a:pt x="5585305" y="19303"/>
                  </a:lnTo>
                  <a:close/>
                </a:path>
                <a:path w="10998835" h="31114">
                  <a:moveTo>
                    <a:pt x="7086816" y="19303"/>
                  </a:moveTo>
                  <a:lnTo>
                    <a:pt x="6932436" y="19303"/>
                  </a:lnTo>
                  <a:lnTo>
                    <a:pt x="6984072" y="20065"/>
                  </a:lnTo>
                  <a:lnTo>
                    <a:pt x="7034403" y="20065"/>
                  </a:lnTo>
                  <a:lnTo>
                    <a:pt x="7086816" y="19303"/>
                  </a:lnTo>
                  <a:close/>
                </a:path>
                <a:path w="10998835" h="31114">
                  <a:moveTo>
                    <a:pt x="7311990" y="17652"/>
                  </a:moveTo>
                  <a:lnTo>
                    <a:pt x="7146812" y="17652"/>
                  </a:lnTo>
                  <a:lnTo>
                    <a:pt x="7091279" y="19303"/>
                  </a:lnTo>
                  <a:lnTo>
                    <a:pt x="7193031" y="19303"/>
                  </a:lnTo>
                  <a:lnTo>
                    <a:pt x="7161022" y="20065"/>
                  </a:lnTo>
                  <a:lnTo>
                    <a:pt x="7155171" y="20065"/>
                  </a:lnTo>
                  <a:lnTo>
                    <a:pt x="7242592" y="18541"/>
                  </a:lnTo>
                  <a:lnTo>
                    <a:pt x="7244893" y="18541"/>
                  </a:lnTo>
                  <a:lnTo>
                    <a:pt x="7311990" y="17652"/>
                  </a:lnTo>
                  <a:close/>
                </a:path>
                <a:path w="10998835" h="31114">
                  <a:moveTo>
                    <a:pt x="9301435" y="19303"/>
                  </a:moveTo>
                  <a:lnTo>
                    <a:pt x="9113736" y="19303"/>
                  </a:lnTo>
                  <a:lnTo>
                    <a:pt x="9088235" y="20065"/>
                  </a:lnTo>
                  <a:lnTo>
                    <a:pt x="9333652" y="20065"/>
                  </a:lnTo>
                  <a:lnTo>
                    <a:pt x="9301435" y="19303"/>
                  </a:lnTo>
                  <a:close/>
                </a:path>
                <a:path w="10998835" h="31114">
                  <a:moveTo>
                    <a:pt x="1432088" y="18541"/>
                  </a:moveTo>
                  <a:lnTo>
                    <a:pt x="584898" y="18541"/>
                  </a:lnTo>
                  <a:lnTo>
                    <a:pt x="631266" y="19303"/>
                  </a:lnTo>
                  <a:lnTo>
                    <a:pt x="1461172" y="19303"/>
                  </a:lnTo>
                  <a:lnTo>
                    <a:pt x="1432088" y="18541"/>
                  </a:lnTo>
                  <a:close/>
                </a:path>
                <a:path w="10998835" h="31114">
                  <a:moveTo>
                    <a:pt x="2397281" y="16128"/>
                  </a:moveTo>
                  <a:lnTo>
                    <a:pt x="1921836" y="16128"/>
                  </a:lnTo>
                  <a:lnTo>
                    <a:pt x="1891427" y="17272"/>
                  </a:lnTo>
                  <a:lnTo>
                    <a:pt x="1906688" y="17652"/>
                  </a:lnTo>
                  <a:lnTo>
                    <a:pt x="1906273" y="17652"/>
                  </a:lnTo>
                  <a:lnTo>
                    <a:pt x="1967012" y="19303"/>
                  </a:lnTo>
                  <a:lnTo>
                    <a:pt x="3816379" y="19303"/>
                  </a:lnTo>
                  <a:lnTo>
                    <a:pt x="3757702" y="16890"/>
                  </a:lnTo>
                  <a:lnTo>
                    <a:pt x="2711263" y="16890"/>
                  </a:lnTo>
                  <a:lnTo>
                    <a:pt x="2397281" y="16128"/>
                  </a:lnTo>
                  <a:close/>
                </a:path>
                <a:path w="10998835" h="31114">
                  <a:moveTo>
                    <a:pt x="5672953" y="18541"/>
                  </a:moveTo>
                  <a:lnTo>
                    <a:pt x="4830877" y="18541"/>
                  </a:lnTo>
                  <a:lnTo>
                    <a:pt x="4899841" y="19303"/>
                  </a:lnTo>
                  <a:lnTo>
                    <a:pt x="5845882" y="19303"/>
                  </a:lnTo>
                  <a:lnTo>
                    <a:pt x="5672953" y="18541"/>
                  </a:lnTo>
                  <a:close/>
                </a:path>
                <a:path w="10998835" h="31114">
                  <a:moveTo>
                    <a:pt x="6807958" y="16890"/>
                  </a:moveTo>
                  <a:lnTo>
                    <a:pt x="4404777" y="16890"/>
                  </a:lnTo>
                  <a:lnTo>
                    <a:pt x="4375667" y="17652"/>
                  </a:lnTo>
                  <a:lnTo>
                    <a:pt x="4643830" y="18541"/>
                  </a:lnTo>
                  <a:lnTo>
                    <a:pt x="5566622" y="19303"/>
                  </a:lnTo>
                  <a:lnTo>
                    <a:pt x="6925116" y="19303"/>
                  </a:lnTo>
                  <a:lnTo>
                    <a:pt x="6807958" y="16890"/>
                  </a:lnTo>
                  <a:close/>
                </a:path>
                <a:path w="10998835" h="31114">
                  <a:moveTo>
                    <a:pt x="9139238" y="18541"/>
                  </a:moveTo>
                  <a:lnTo>
                    <a:pt x="7563629" y="18541"/>
                  </a:lnTo>
                  <a:lnTo>
                    <a:pt x="7608870" y="19303"/>
                  </a:lnTo>
                  <a:lnTo>
                    <a:pt x="9113736" y="19303"/>
                  </a:lnTo>
                  <a:lnTo>
                    <a:pt x="9139238" y="18541"/>
                  </a:lnTo>
                  <a:close/>
                </a:path>
                <a:path w="10998835" h="31114">
                  <a:moveTo>
                    <a:pt x="9224463" y="17652"/>
                  </a:moveTo>
                  <a:lnTo>
                    <a:pt x="9216978" y="17652"/>
                  </a:lnTo>
                  <a:lnTo>
                    <a:pt x="9301435" y="19303"/>
                  </a:lnTo>
                  <a:lnTo>
                    <a:pt x="10982415" y="19303"/>
                  </a:lnTo>
                  <a:lnTo>
                    <a:pt x="10982252" y="18541"/>
                  </a:lnTo>
                  <a:lnTo>
                    <a:pt x="9304788" y="18541"/>
                  </a:lnTo>
                  <a:lnTo>
                    <a:pt x="9224463" y="17652"/>
                  </a:lnTo>
                  <a:close/>
                </a:path>
                <a:path w="10998835" h="31114">
                  <a:moveTo>
                    <a:pt x="330173" y="13715"/>
                  </a:moveTo>
                  <a:lnTo>
                    <a:pt x="9461" y="13715"/>
                  </a:lnTo>
                  <a:lnTo>
                    <a:pt x="8861" y="16890"/>
                  </a:lnTo>
                  <a:lnTo>
                    <a:pt x="8789" y="17272"/>
                  </a:lnTo>
                  <a:lnTo>
                    <a:pt x="8716" y="17652"/>
                  </a:lnTo>
                  <a:lnTo>
                    <a:pt x="512160" y="17652"/>
                  </a:lnTo>
                  <a:lnTo>
                    <a:pt x="598878" y="18541"/>
                  </a:lnTo>
                  <a:lnTo>
                    <a:pt x="1429453" y="18541"/>
                  </a:lnTo>
                  <a:lnTo>
                    <a:pt x="1383567" y="16890"/>
                  </a:lnTo>
                  <a:lnTo>
                    <a:pt x="1383202" y="16890"/>
                  </a:lnTo>
                  <a:lnTo>
                    <a:pt x="1345222" y="15366"/>
                  </a:lnTo>
                  <a:lnTo>
                    <a:pt x="893142" y="15366"/>
                  </a:lnTo>
                  <a:lnTo>
                    <a:pt x="866636" y="14477"/>
                  </a:lnTo>
                  <a:lnTo>
                    <a:pt x="381132" y="14477"/>
                  </a:lnTo>
                  <a:lnTo>
                    <a:pt x="330173" y="13715"/>
                  </a:lnTo>
                  <a:close/>
                </a:path>
                <a:path w="10998835" h="31114">
                  <a:moveTo>
                    <a:pt x="9180597" y="17652"/>
                  </a:moveTo>
                  <a:lnTo>
                    <a:pt x="7483791" y="17652"/>
                  </a:lnTo>
                  <a:lnTo>
                    <a:pt x="7568138" y="18541"/>
                  </a:lnTo>
                  <a:lnTo>
                    <a:pt x="9140689" y="18541"/>
                  </a:lnTo>
                  <a:lnTo>
                    <a:pt x="9180597" y="17652"/>
                  </a:lnTo>
                  <a:close/>
                </a:path>
                <a:path w="10998835" h="31114">
                  <a:moveTo>
                    <a:pt x="10981898" y="16890"/>
                  </a:moveTo>
                  <a:lnTo>
                    <a:pt x="9531600" y="16890"/>
                  </a:lnTo>
                  <a:lnTo>
                    <a:pt x="9494029" y="17652"/>
                  </a:lnTo>
                  <a:lnTo>
                    <a:pt x="9500904" y="17652"/>
                  </a:lnTo>
                  <a:lnTo>
                    <a:pt x="9433009" y="18541"/>
                  </a:lnTo>
                  <a:lnTo>
                    <a:pt x="10982252" y="18541"/>
                  </a:lnTo>
                  <a:lnTo>
                    <a:pt x="10982061" y="17652"/>
                  </a:lnTo>
                  <a:lnTo>
                    <a:pt x="10981980" y="17272"/>
                  </a:lnTo>
                  <a:lnTo>
                    <a:pt x="10981898" y="16890"/>
                  </a:lnTo>
                  <a:close/>
                </a:path>
                <a:path w="10998835" h="31114">
                  <a:moveTo>
                    <a:pt x="8215929" y="16128"/>
                  </a:moveTo>
                  <a:lnTo>
                    <a:pt x="7178034" y="16128"/>
                  </a:lnTo>
                  <a:lnTo>
                    <a:pt x="7143950" y="17652"/>
                  </a:lnTo>
                  <a:lnTo>
                    <a:pt x="9228933" y="17652"/>
                  </a:lnTo>
                  <a:lnTo>
                    <a:pt x="9177773" y="16890"/>
                  </a:lnTo>
                  <a:lnTo>
                    <a:pt x="8302050" y="16890"/>
                  </a:lnTo>
                  <a:lnTo>
                    <a:pt x="8215929" y="16128"/>
                  </a:lnTo>
                  <a:close/>
                </a:path>
                <a:path w="10998835" h="31114">
                  <a:moveTo>
                    <a:pt x="2679735" y="16128"/>
                  </a:moveTo>
                  <a:lnTo>
                    <a:pt x="2524158" y="16128"/>
                  </a:lnTo>
                  <a:lnTo>
                    <a:pt x="2584386" y="16890"/>
                  </a:lnTo>
                  <a:lnTo>
                    <a:pt x="2570036" y="16890"/>
                  </a:lnTo>
                  <a:lnTo>
                    <a:pt x="2679735" y="16128"/>
                  </a:lnTo>
                  <a:close/>
                </a:path>
                <a:path w="10998835" h="31114">
                  <a:moveTo>
                    <a:pt x="4449187" y="15621"/>
                  </a:moveTo>
                  <a:lnTo>
                    <a:pt x="3731618" y="15621"/>
                  </a:lnTo>
                  <a:lnTo>
                    <a:pt x="3757169" y="16890"/>
                  </a:lnTo>
                  <a:lnTo>
                    <a:pt x="4404777" y="16890"/>
                  </a:lnTo>
                  <a:lnTo>
                    <a:pt x="4449187" y="15621"/>
                  </a:lnTo>
                  <a:close/>
                </a:path>
                <a:path w="10998835" h="31114">
                  <a:moveTo>
                    <a:pt x="6739047" y="15366"/>
                  </a:moveTo>
                  <a:lnTo>
                    <a:pt x="6280533" y="15366"/>
                  </a:lnTo>
                  <a:lnTo>
                    <a:pt x="6263614" y="15621"/>
                  </a:lnTo>
                  <a:lnTo>
                    <a:pt x="6216294" y="16128"/>
                  </a:lnTo>
                  <a:lnTo>
                    <a:pt x="6770960" y="16128"/>
                  </a:lnTo>
                  <a:lnTo>
                    <a:pt x="6807958" y="16890"/>
                  </a:lnTo>
                  <a:lnTo>
                    <a:pt x="6806263" y="16890"/>
                  </a:lnTo>
                  <a:lnTo>
                    <a:pt x="6739047" y="15366"/>
                  </a:lnTo>
                  <a:close/>
                </a:path>
                <a:path w="10998835" h="31114">
                  <a:moveTo>
                    <a:pt x="9130894" y="16128"/>
                  </a:moveTo>
                  <a:lnTo>
                    <a:pt x="8304879" y="16128"/>
                  </a:lnTo>
                  <a:lnTo>
                    <a:pt x="8257575" y="16890"/>
                  </a:lnTo>
                  <a:lnTo>
                    <a:pt x="9177773" y="16890"/>
                  </a:lnTo>
                  <a:lnTo>
                    <a:pt x="9130894" y="16128"/>
                  </a:lnTo>
                  <a:close/>
                </a:path>
                <a:path w="10998835" h="31114">
                  <a:moveTo>
                    <a:pt x="9574994" y="15621"/>
                  </a:moveTo>
                  <a:lnTo>
                    <a:pt x="9101933" y="15621"/>
                  </a:lnTo>
                  <a:lnTo>
                    <a:pt x="9176791" y="16890"/>
                  </a:lnTo>
                  <a:lnTo>
                    <a:pt x="9531600" y="16890"/>
                  </a:lnTo>
                  <a:lnTo>
                    <a:pt x="9574994" y="15621"/>
                  </a:lnTo>
                  <a:close/>
                </a:path>
                <a:path w="10998835" h="31114">
                  <a:moveTo>
                    <a:pt x="2396842" y="13715"/>
                  </a:moveTo>
                  <a:lnTo>
                    <a:pt x="1976204" y="13715"/>
                  </a:lnTo>
                  <a:lnTo>
                    <a:pt x="1922394" y="16128"/>
                  </a:lnTo>
                  <a:lnTo>
                    <a:pt x="2524158" y="16128"/>
                  </a:lnTo>
                  <a:lnTo>
                    <a:pt x="2484006" y="15621"/>
                  </a:lnTo>
                  <a:lnTo>
                    <a:pt x="2490245" y="15621"/>
                  </a:lnTo>
                  <a:lnTo>
                    <a:pt x="2476408" y="15366"/>
                  </a:lnTo>
                  <a:lnTo>
                    <a:pt x="2473296" y="15366"/>
                  </a:lnTo>
                  <a:lnTo>
                    <a:pt x="2396842" y="13715"/>
                  </a:lnTo>
                  <a:close/>
                </a:path>
                <a:path w="10998835" h="31114">
                  <a:moveTo>
                    <a:pt x="2697545" y="15621"/>
                  </a:moveTo>
                  <a:lnTo>
                    <a:pt x="2490245" y="15621"/>
                  </a:lnTo>
                  <a:lnTo>
                    <a:pt x="2517919" y="16128"/>
                  </a:lnTo>
                  <a:lnTo>
                    <a:pt x="2668671" y="16128"/>
                  </a:lnTo>
                  <a:lnTo>
                    <a:pt x="2697545" y="15621"/>
                  </a:lnTo>
                  <a:close/>
                </a:path>
                <a:path w="10998835" h="31114">
                  <a:moveTo>
                    <a:pt x="6263614" y="15621"/>
                  </a:moveTo>
                  <a:lnTo>
                    <a:pt x="6071876" y="15621"/>
                  </a:lnTo>
                  <a:lnTo>
                    <a:pt x="6103129" y="16128"/>
                  </a:lnTo>
                  <a:lnTo>
                    <a:pt x="6229777" y="16128"/>
                  </a:lnTo>
                  <a:lnTo>
                    <a:pt x="6263614" y="15621"/>
                  </a:lnTo>
                  <a:close/>
                </a:path>
                <a:path w="10998835" h="31114">
                  <a:moveTo>
                    <a:pt x="8130796" y="13715"/>
                  </a:moveTo>
                  <a:lnTo>
                    <a:pt x="7218022" y="13715"/>
                  </a:lnTo>
                  <a:lnTo>
                    <a:pt x="7178810" y="16128"/>
                  </a:lnTo>
                  <a:lnTo>
                    <a:pt x="8225308" y="16128"/>
                  </a:lnTo>
                  <a:lnTo>
                    <a:pt x="8130796" y="13715"/>
                  </a:lnTo>
                  <a:close/>
                </a:path>
                <a:path w="10998835" h="31114">
                  <a:moveTo>
                    <a:pt x="8904924" y="12826"/>
                  </a:moveTo>
                  <a:lnTo>
                    <a:pt x="8386848" y="12826"/>
                  </a:lnTo>
                  <a:lnTo>
                    <a:pt x="8368266" y="13715"/>
                  </a:lnTo>
                  <a:lnTo>
                    <a:pt x="8367892" y="13715"/>
                  </a:lnTo>
                  <a:lnTo>
                    <a:pt x="8315088" y="16128"/>
                  </a:lnTo>
                  <a:lnTo>
                    <a:pt x="8304879" y="16128"/>
                  </a:lnTo>
                  <a:lnTo>
                    <a:pt x="8336414" y="15621"/>
                  </a:lnTo>
                  <a:lnTo>
                    <a:pt x="9101933" y="15621"/>
                  </a:lnTo>
                  <a:lnTo>
                    <a:pt x="9034561" y="14477"/>
                  </a:lnTo>
                  <a:lnTo>
                    <a:pt x="9036092" y="14477"/>
                  </a:lnTo>
                  <a:lnTo>
                    <a:pt x="8904924" y="12826"/>
                  </a:lnTo>
                  <a:close/>
                </a:path>
                <a:path w="10998835" h="31114">
                  <a:moveTo>
                    <a:pt x="3649855" y="11557"/>
                  </a:moveTo>
                  <a:lnTo>
                    <a:pt x="2830715" y="11557"/>
                  </a:lnTo>
                  <a:lnTo>
                    <a:pt x="2769410" y="13715"/>
                  </a:lnTo>
                  <a:lnTo>
                    <a:pt x="2768023" y="13715"/>
                  </a:lnTo>
                  <a:lnTo>
                    <a:pt x="2715133" y="15366"/>
                  </a:lnTo>
                  <a:lnTo>
                    <a:pt x="2711983" y="15366"/>
                  </a:lnTo>
                  <a:lnTo>
                    <a:pt x="2697545" y="15621"/>
                  </a:lnTo>
                  <a:lnTo>
                    <a:pt x="3731618" y="15621"/>
                  </a:lnTo>
                  <a:lnTo>
                    <a:pt x="3649855" y="11557"/>
                  </a:lnTo>
                  <a:close/>
                </a:path>
                <a:path w="10998835" h="31114">
                  <a:moveTo>
                    <a:pt x="5873352" y="11557"/>
                  </a:moveTo>
                  <a:lnTo>
                    <a:pt x="5537437" y="11557"/>
                  </a:lnTo>
                  <a:lnTo>
                    <a:pt x="5323032" y="14477"/>
                  </a:lnTo>
                  <a:lnTo>
                    <a:pt x="4507738" y="14477"/>
                  </a:lnTo>
                  <a:lnTo>
                    <a:pt x="4449187" y="15621"/>
                  </a:lnTo>
                  <a:lnTo>
                    <a:pt x="6071876" y="15621"/>
                  </a:lnTo>
                  <a:lnTo>
                    <a:pt x="6056250" y="15366"/>
                  </a:lnTo>
                  <a:lnTo>
                    <a:pt x="6049746" y="15366"/>
                  </a:lnTo>
                  <a:lnTo>
                    <a:pt x="5908611" y="12191"/>
                  </a:lnTo>
                  <a:lnTo>
                    <a:pt x="5913298" y="12191"/>
                  </a:lnTo>
                  <a:lnTo>
                    <a:pt x="5873352" y="11557"/>
                  </a:lnTo>
                  <a:close/>
                </a:path>
                <a:path w="10998835" h="31114">
                  <a:moveTo>
                    <a:pt x="10982314" y="13715"/>
                  </a:moveTo>
                  <a:lnTo>
                    <a:pt x="9627896" y="13715"/>
                  </a:lnTo>
                  <a:lnTo>
                    <a:pt x="9574994" y="15621"/>
                  </a:lnTo>
                  <a:lnTo>
                    <a:pt x="10981900" y="15621"/>
                  </a:lnTo>
                  <a:lnTo>
                    <a:pt x="10982314" y="13715"/>
                  </a:lnTo>
                  <a:close/>
                </a:path>
                <a:path w="10998835" h="31114">
                  <a:moveTo>
                    <a:pt x="1239793" y="11302"/>
                  </a:moveTo>
                  <a:lnTo>
                    <a:pt x="1126947" y="11302"/>
                  </a:lnTo>
                  <a:lnTo>
                    <a:pt x="999828" y="14477"/>
                  </a:lnTo>
                  <a:lnTo>
                    <a:pt x="1022049" y="14477"/>
                  </a:lnTo>
                  <a:lnTo>
                    <a:pt x="936160" y="15366"/>
                  </a:lnTo>
                  <a:lnTo>
                    <a:pt x="1344605" y="15366"/>
                  </a:lnTo>
                  <a:lnTo>
                    <a:pt x="1307470" y="13715"/>
                  </a:lnTo>
                  <a:lnTo>
                    <a:pt x="1309984" y="13715"/>
                  </a:lnTo>
                  <a:lnTo>
                    <a:pt x="1239793" y="11302"/>
                  </a:lnTo>
                  <a:close/>
                </a:path>
                <a:path w="10998835" h="31114">
                  <a:moveTo>
                    <a:pt x="1757889" y="14477"/>
                  </a:moveTo>
                  <a:lnTo>
                    <a:pt x="1742051" y="14477"/>
                  </a:lnTo>
                  <a:lnTo>
                    <a:pt x="1807616" y="15366"/>
                  </a:lnTo>
                  <a:lnTo>
                    <a:pt x="1682053" y="15366"/>
                  </a:lnTo>
                  <a:lnTo>
                    <a:pt x="1757889" y="14477"/>
                  </a:lnTo>
                  <a:close/>
                </a:path>
                <a:path w="10998835" h="31114">
                  <a:moveTo>
                    <a:pt x="6573100" y="12191"/>
                  </a:moveTo>
                  <a:lnTo>
                    <a:pt x="6462835" y="12191"/>
                  </a:lnTo>
                  <a:lnTo>
                    <a:pt x="6282381" y="15366"/>
                  </a:lnTo>
                  <a:lnTo>
                    <a:pt x="6739344" y="15366"/>
                  </a:lnTo>
                  <a:lnTo>
                    <a:pt x="6665241" y="13715"/>
                  </a:lnTo>
                  <a:lnTo>
                    <a:pt x="6669810" y="13715"/>
                  </a:lnTo>
                  <a:lnTo>
                    <a:pt x="6590357" y="12319"/>
                  </a:lnTo>
                  <a:lnTo>
                    <a:pt x="6573100" y="12191"/>
                  </a:lnTo>
                  <a:close/>
                </a:path>
                <a:path w="10998835" h="31114">
                  <a:moveTo>
                    <a:pt x="843917" y="13715"/>
                  </a:moveTo>
                  <a:lnTo>
                    <a:pt x="458570" y="13715"/>
                  </a:lnTo>
                  <a:lnTo>
                    <a:pt x="423956" y="14477"/>
                  </a:lnTo>
                  <a:lnTo>
                    <a:pt x="866636" y="14477"/>
                  </a:lnTo>
                  <a:lnTo>
                    <a:pt x="843917" y="13715"/>
                  </a:lnTo>
                  <a:close/>
                </a:path>
                <a:path w="10998835" h="31114">
                  <a:moveTo>
                    <a:pt x="5136297" y="12191"/>
                  </a:moveTo>
                  <a:lnTo>
                    <a:pt x="4725364" y="12191"/>
                  </a:lnTo>
                  <a:lnTo>
                    <a:pt x="4654586" y="12826"/>
                  </a:lnTo>
                  <a:lnTo>
                    <a:pt x="4543940" y="13715"/>
                  </a:lnTo>
                  <a:lnTo>
                    <a:pt x="4548505" y="13715"/>
                  </a:lnTo>
                  <a:lnTo>
                    <a:pt x="4508171" y="14477"/>
                  </a:lnTo>
                  <a:lnTo>
                    <a:pt x="5197537" y="14477"/>
                  </a:lnTo>
                  <a:lnTo>
                    <a:pt x="5136297" y="12191"/>
                  </a:lnTo>
                  <a:close/>
                </a:path>
                <a:path w="10998835" h="31114">
                  <a:moveTo>
                    <a:pt x="175803" y="10540"/>
                  </a:moveTo>
                  <a:lnTo>
                    <a:pt x="101340" y="10540"/>
                  </a:lnTo>
                  <a:lnTo>
                    <a:pt x="56002" y="11302"/>
                  </a:lnTo>
                  <a:lnTo>
                    <a:pt x="60381" y="11302"/>
                  </a:lnTo>
                  <a:lnTo>
                    <a:pt x="0" y="13715"/>
                  </a:lnTo>
                  <a:lnTo>
                    <a:pt x="327337" y="13715"/>
                  </a:lnTo>
                  <a:lnTo>
                    <a:pt x="175803" y="10540"/>
                  </a:lnTo>
                  <a:close/>
                </a:path>
                <a:path w="10998835" h="31114">
                  <a:moveTo>
                    <a:pt x="672845" y="8509"/>
                  </a:moveTo>
                  <a:lnTo>
                    <a:pt x="641592" y="8509"/>
                  </a:lnTo>
                  <a:lnTo>
                    <a:pt x="464520" y="13715"/>
                  </a:lnTo>
                  <a:lnTo>
                    <a:pt x="841568" y="13715"/>
                  </a:lnTo>
                  <a:lnTo>
                    <a:pt x="766477" y="10540"/>
                  </a:lnTo>
                  <a:lnTo>
                    <a:pt x="765165" y="10540"/>
                  </a:lnTo>
                  <a:lnTo>
                    <a:pt x="713378" y="9016"/>
                  </a:lnTo>
                  <a:lnTo>
                    <a:pt x="588331" y="9016"/>
                  </a:lnTo>
                  <a:lnTo>
                    <a:pt x="672845" y="8509"/>
                  </a:lnTo>
                  <a:close/>
                </a:path>
                <a:path w="10998835" h="31114">
                  <a:moveTo>
                    <a:pt x="2233106" y="9778"/>
                  </a:moveTo>
                  <a:lnTo>
                    <a:pt x="2090573" y="9778"/>
                  </a:lnTo>
                  <a:lnTo>
                    <a:pt x="2036397" y="11302"/>
                  </a:lnTo>
                  <a:lnTo>
                    <a:pt x="1975008" y="13715"/>
                  </a:lnTo>
                  <a:lnTo>
                    <a:pt x="2398976" y="13715"/>
                  </a:lnTo>
                  <a:lnTo>
                    <a:pt x="2233106" y="9778"/>
                  </a:lnTo>
                  <a:close/>
                </a:path>
                <a:path w="10998835" h="31114">
                  <a:moveTo>
                    <a:pt x="7760107" y="11557"/>
                  </a:moveTo>
                  <a:lnTo>
                    <a:pt x="7257814" y="11557"/>
                  </a:lnTo>
                  <a:lnTo>
                    <a:pt x="7217013" y="13715"/>
                  </a:lnTo>
                  <a:lnTo>
                    <a:pt x="7973749" y="13715"/>
                  </a:lnTo>
                  <a:lnTo>
                    <a:pt x="7870819" y="12826"/>
                  </a:lnTo>
                  <a:lnTo>
                    <a:pt x="7820083" y="12319"/>
                  </a:lnTo>
                  <a:lnTo>
                    <a:pt x="7823824" y="12319"/>
                  </a:lnTo>
                  <a:lnTo>
                    <a:pt x="7760107" y="11557"/>
                  </a:lnTo>
                  <a:close/>
                </a:path>
                <a:path w="10998835" h="31114">
                  <a:moveTo>
                    <a:pt x="8285555" y="12826"/>
                  </a:moveTo>
                  <a:lnTo>
                    <a:pt x="8058919" y="12826"/>
                  </a:lnTo>
                  <a:lnTo>
                    <a:pt x="8122561" y="13715"/>
                  </a:lnTo>
                  <a:lnTo>
                    <a:pt x="7820380" y="13715"/>
                  </a:lnTo>
                  <a:lnTo>
                    <a:pt x="8285555" y="12826"/>
                  </a:lnTo>
                  <a:close/>
                </a:path>
                <a:path w="10998835" h="31114">
                  <a:moveTo>
                    <a:pt x="10894285" y="11302"/>
                  </a:moveTo>
                  <a:lnTo>
                    <a:pt x="9697327" y="11302"/>
                  </a:lnTo>
                  <a:lnTo>
                    <a:pt x="9627497" y="13715"/>
                  </a:lnTo>
                  <a:lnTo>
                    <a:pt x="10998615" y="13715"/>
                  </a:lnTo>
                  <a:lnTo>
                    <a:pt x="10894285" y="11302"/>
                  </a:lnTo>
                  <a:close/>
                </a:path>
                <a:path w="10998835" h="31114">
                  <a:moveTo>
                    <a:pt x="8397466" y="12319"/>
                  </a:moveTo>
                  <a:lnTo>
                    <a:pt x="7823824" y="12319"/>
                  </a:lnTo>
                  <a:lnTo>
                    <a:pt x="7867079" y="12826"/>
                  </a:lnTo>
                  <a:lnTo>
                    <a:pt x="8386848" y="12826"/>
                  </a:lnTo>
                  <a:lnTo>
                    <a:pt x="8397466" y="12319"/>
                  </a:lnTo>
                  <a:close/>
                </a:path>
                <a:path w="10998835" h="31114">
                  <a:moveTo>
                    <a:pt x="8693043" y="9778"/>
                  </a:moveTo>
                  <a:lnTo>
                    <a:pt x="8465428" y="9778"/>
                  </a:lnTo>
                  <a:lnTo>
                    <a:pt x="8412250" y="11557"/>
                  </a:lnTo>
                  <a:lnTo>
                    <a:pt x="8413394" y="11557"/>
                  </a:lnTo>
                  <a:lnTo>
                    <a:pt x="8397466" y="12319"/>
                  </a:lnTo>
                  <a:lnTo>
                    <a:pt x="8864564" y="12319"/>
                  </a:lnTo>
                  <a:lnTo>
                    <a:pt x="8904924" y="12826"/>
                  </a:lnTo>
                  <a:lnTo>
                    <a:pt x="8901374" y="12826"/>
                  </a:lnTo>
                  <a:lnTo>
                    <a:pt x="8751702" y="10540"/>
                  </a:lnTo>
                  <a:lnTo>
                    <a:pt x="8750450" y="10540"/>
                  </a:lnTo>
                  <a:lnTo>
                    <a:pt x="8693043" y="9778"/>
                  </a:lnTo>
                  <a:close/>
                </a:path>
                <a:path w="10998835" h="31114">
                  <a:moveTo>
                    <a:pt x="5115194" y="11557"/>
                  </a:moveTo>
                  <a:lnTo>
                    <a:pt x="4793665" y="11557"/>
                  </a:lnTo>
                  <a:lnTo>
                    <a:pt x="4725983" y="12191"/>
                  </a:lnTo>
                  <a:lnTo>
                    <a:pt x="5139026" y="12191"/>
                  </a:lnTo>
                  <a:lnTo>
                    <a:pt x="5115194" y="11557"/>
                  </a:lnTo>
                  <a:close/>
                </a:path>
                <a:path w="10998835" h="31114">
                  <a:moveTo>
                    <a:pt x="3597151" y="9016"/>
                  </a:moveTo>
                  <a:lnTo>
                    <a:pt x="2897275" y="9016"/>
                  </a:lnTo>
                  <a:lnTo>
                    <a:pt x="2831008" y="11557"/>
                  </a:lnTo>
                  <a:lnTo>
                    <a:pt x="2830715" y="11557"/>
                  </a:lnTo>
                  <a:lnTo>
                    <a:pt x="2837927" y="11302"/>
                  </a:lnTo>
                  <a:lnTo>
                    <a:pt x="3644745" y="11302"/>
                  </a:lnTo>
                  <a:lnTo>
                    <a:pt x="3614084" y="9778"/>
                  </a:lnTo>
                  <a:lnTo>
                    <a:pt x="3597151" y="9016"/>
                  </a:lnTo>
                  <a:close/>
                </a:path>
                <a:path w="10998835" h="31114">
                  <a:moveTo>
                    <a:pt x="4820737" y="11302"/>
                  </a:moveTo>
                  <a:lnTo>
                    <a:pt x="3644745" y="11302"/>
                  </a:lnTo>
                  <a:lnTo>
                    <a:pt x="3649855" y="11557"/>
                  </a:lnTo>
                  <a:lnTo>
                    <a:pt x="4793665" y="11557"/>
                  </a:lnTo>
                  <a:lnTo>
                    <a:pt x="4820737" y="11302"/>
                  </a:lnTo>
                  <a:close/>
                </a:path>
                <a:path w="10998835" h="31114">
                  <a:moveTo>
                    <a:pt x="5559590" y="11302"/>
                  </a:moveTo>
                  <a:lnTo>
                    <a:pt x="5105661" y="11302"/>
                  </a:lnTo>
                  <a:lnTo>
                    <a:pt x="5115194" y="11557"/>
                  </a:lnTo>
                  <a:lnTo>
                    <a:pt x="5537437" y="11557"/>
                  </a:lnTo>
                  <a:lnTo>
                    <a:pt x="5559590" y="11302"/>
                  </a:lnTo>
                  <a:close/>
                </a:path>
                <a:path w="10998835" h="31114">
                  <a:moveTo>
                    <a:pt x="7265048" y="11302"/>
                  </a:moveTo>
                  <a:lnTo>
                    <a:pt x="5857374" y="11302"/>
                  </a:lnTo>
                  <a:lnTo>
                    <a:pt x="5873352" y="11557"/>
                  </a:lnTo>
                  <a:lnTo>
                    <a:pt x="7257814" y="11557"/>
                  </a:lnTo>
                  <a:lnTo>
                    <a:pt x="7265048" y="11302"/>
                  </a:lnTo>
                  <a:close/>
                </a:path>
                <a:path w="10998835" h="31114">
                  <a:moveTo>
                    <a:pt x="8418703" y="11302"/>
                  </a:moveTo>
                  <a:lnTo>
                    <a:pt x="7739257" y="11302"/>
                  </a:lnTo>
                  <a:lnTo>
                    <a:pt x="7760107" y="11557"/>
                  </a:lnTo>
                  <a:lnTo>
                    <a:pt x="8413394" y="11557"/>
                  </a:lnTo>
                  <a:lnTo>
                    <a:pt x="8418703" y="11302"/>
                  </a:lnTo>
                  <a:close/>
                </a:path>
                <a:path w="10998835" h="31114">
                  <a:moveTo>
                    <a:pt x="1219382" y="10540"/>
                  </a:moveTo>
                  <a:lnTo>
                    <a:pt x="1157049" y="10540"/>
                  </a:lnTo>
                  <a:lnTo>
                    <a:pt x="1239793" y="11302"/>
                  </a:lnTo>
                  <a:lnTo>
                    <a:pt x="1115127" y="11302"/>
                  </a:lnTo>
                  <a:lnTo>
                    <a:pt x="1219382" y="10540"/>
                  </a:lnTo>
                  <a:close/>
                </a:path>
                <a:path w="10998835" h="31114">
                  <a:moveTo>
                    <a:pt x="5067502" y="10540"/>
                  </a:moveTo>
                  <a:lnTo>
                    <a:pt x="4901956" y="10540"/>
                  </a:lnTo>
                  <a:lnTo>
                    <a:pt x="4820737" y="11302"/>
                  </a:lnTo>
                  <a:lnTo>
                    <a:pt x="5115222" y="11302"/>
                  </a:lnTo>
                  <a:lnTo>
                    <a:pt x="5067502" y="10540"/>
                  </a:lnTo>
                  <a:close/>
                </a:path>
                <a:path w="10998835" h="31114">
                  <a:moveTo>
                    <a:pt x="5786452" y="10540"/>
                  </a:moveTo>
                  <a:lnTo>
                    <a:pt x="5650307" y="10540"/>
                  </a:lnTo>
                  <a:lnTo>
                    <a:pt x="5535332" y="11302"/>
                  </a:lnTo>
                  <a:lnTo>
                    <a:pt x="5880361" y="11302"/>
                  </a:lnTo>
                  <a:lnTo>
                    <a:pt x="5786452" y="10540"/>
                  </a:lnTo>
                  <a:close/>
                </a:path>
                <a:path w="10998835" h="31114">
                  <a:moveTo>
                    <a:pt x="7520589" y="9016"/>
                  </a:moveTo>
                  <a:lnTo>
                    <a:pt x="7379895" y="9016"/>
                  </a:lnTo>
                  <a:lnTo>
                    <a:pt x="7275047" y="10540"/>
                  </a:lnTo>
                  <a:lnTo>
                    <a:pt x="7286752" y="10540"/>
                  </a:lnTo>
                  <a:lnTo>
                    <a:pt x="7265048" y="11302"/>
                  </a:lnTo>
                  <a:lnTo>
                    <a:pt x="7739257" y="11302"/>
                  </a:lnTo>
                  <a:lnTo>
                    <a:pt x="7570851" y="9398"/>
                  </a:lnTo>
                  <a:lnTo>
                    <a:pt x="7578339" y="9398"/>
                  </a:lnTo>
                  <a:lnTo>
                    <a:pt x="7520589" y="9016"/>
                  </a:lnTo>
                  <a:close/>
                </a:path>
                <a:path w="10998835" h="31114">
                  <a:moveTo>
                    <a:pt x="10856720" y="10540"/>
                  </a:moveTo>
                  <a:lnTo>
                    <a:pt x="9727123" y="10540"/>
                  </a:lnTo>
                  <a:lnTo>
                    <a:pt x="9694176" y="11302"/>
                  </a:lnTo>
                  <a:lnTo>
                    <a:pt x="10896157" y="11302"/>
                  </a:lnTo>
                  <a:lnTo>
                    <a:pt x="10856720" y="10540"/>
                  </a:lnTo>
                  <a:close/>
                </a:path>
                <a:path w="10998835" h="31114">
                  <a:moveTo>
                    <a:pt x="5037658" y="9778"/>
                  </a:moveTo>
                  <a:lnTo>
                    <a:pt x="4967392" y="9778"/>
                  </a:lnTo>
                  <a:lnTo>
                    <a:pt x="5093697" y="10540"/>
                  </a:lnTo>
                  <a:lnTo>
                    <a:pt x="4891059" y="10540"/>
                  </a:lnTo>
                  <a:lnTo>
                    <a:pt x="5037658" y="9778"/>
                  </a:lnTo>
                  <a:close/>
                </a:path>
                <a:path w="10998835" h="31114">
                  <a:moveTo>
                    <a:pt x="7308456" y="9778"/>
                  </a:moveTo>
                  <a:lnTo>
                    <a:pt x="5099763" y="9778"/>
                  </a:lnTo>
                  <a:lnTo>
                    <a:pt x="4828954" y="10540"/>
                  </a:lnTo>
                  <a:lnTo>
                    <a:pt x="7286752" y="10540"/>
                  </a:lnTo>
                  <a:lnTo>
                    <a:pt x="7308456" y="9778"/>
                  </a:lnTo>
                  <a:close/>
                </a:path>
                <a:path w="10998835" h="31114">
                  <a:moveTo>
                    <a:pt x="10768484" y="9016"/>
                  </a:moveTo>
                  <a:lnTo>
                    <a:pt x="9790178" y="9016"/>
                  </a:lnTo>
                  <a:lnTo>
                    <a:pt x="9728070" y="10540"/>
                  </a:lnTo>
                  <a:lnTo>
                    <a:pt x="9727123" y="10540"/>
                  </a:lnTo>
                  <a:lnTo>
                    <a:pt x="9760070" y="9778"/>
                  </a:lnTo>
                  <a:lnTo>
                    <a:pt x="10814943" y="9778"/>
                  </a:lnTo>
                  <a:lnTo>
                    <a:pt x="10768484" y="9016"/>
                  </a:lnTo>
                  <a:close/>
                </a:path>
                <a:path w="10998835" h="31114">
                  <a:moveTo>
                    <a:pt x="2196075" y="9398"/>
                  </a:moveTo>
                  <a:lnTo>
                    <a:pt x="2124464" y="9398"/>
                  </a:lnTo>
                  <a:lnTo>
                    <a:pt x="2095660" y="9778"/>
                  </a:lnTo>
                  <a:lnTo>
                    <a:pt x="2241911" y="9778"/>
                  </a:lnTo>
                  <a:lnTo>
                    <a:pt x="2196075" y="9398"/>
                  </a:lnTo>
                  <a:close/>
                </a:path>
                <a:path w="10998835" h="31114">
                  <a:moveTo>
                    <a:pt x="8659133" y="9398"/>
                  </a:moveTo>
                  <a:lnTo>
                    <a:pt x="8494440" y="9398"/>
                  </a:lnTo>
                  <a:lnTo>
                    <a:pt x="8472475" y="9778"/>
                  </a:lnTo>
                  <a:lnTo>
                    <a:pt x="8691741" y="9778"/>
                  </a:lnTo>
                  <a:lnTo>
                    <a:pt x="8659133" y="9398"/>
                  </a:lnTo>
                  <a:close/>
                </a:path>
                <a:path w="10998835" h="31114">
                  <a:moveTo>
                    <a:pt x="8596795" y="9016"/>
                  </a:moveTo>
                  <a:lnTo>
                    <a:pt x="8532602" y="9016"/>
                  </a:lnTo>
                  <a:lnTo>
                    <a:pt x="8486341" y="9398"/>
                  </a:lnTo>
                  <a:lnTo>
                    <a:pt x="8673998" y="9398"/>
                  </a:lnTo>
                  <a:lnTo>
                    <a:pt x="8596795" y="9016"/>
                  </a:lnTo>
                  <a:close/>
                </a:path>
                <a:path w="10998835" h="31114">
                  <a:moveTo>
                    <a:pt x="2910529" y="8509"/>
                  </a:moveTo>
                  <a:lnTo>
                    <a:pt x="672845" y="8509"/>
                  </a:lnTo>
                  <a:lnTo>
                    <a:pt x="708724" y="9016"/>
                  </a:lnTo>
                  <a:lnTo>
                    <a:pt x="2897275" y="9016"/>
                  </a:lnTo>
                  <a:lnTo>
                    <a:pt x="2910529" y="8509"/>
                  </a:lnTo>
                  <a:close/>
                </a:path>
                <a:path w="10998835" h="31114">
                  <a:moveTo>
                    <a:pt x="9821789" y="8509"/>
                  </a:moveTo>
                  <a:lnTo>
                    <a:pt x="3586015" y="8509"/>
                  </a:lnTo>
                  <a:lnTo>
                    <a:pt x="3597151" y="9016"/>
                  </a:lnTo>
                  <a:lnTo>
                    <a:pt x="9792360" y="9016"/>
                  </a:lnTo>
                  <a:lnTo>
                    <a:pt x="9821789" y="8509"/>
                  </a:lnTo>
                  <a:close/>
                </a:path>
                <a:path w="10998835" h="31114">
                  <a:moveTo>
                    <a:pt x="3287373" y="0"/>
                  </a:moveTo>
                  <a:lnTo>
                    <a:pt x="3241861" y="0"/>
                  </a:lnTo>
                  <a:lnTo>
                    <a:pt x="3197710" y="253"/>
                  </a:lnTo>
                  <a:lnTo>
                    <a:pt x="3111518" y="1777"/>
                  </a:lnTo>
                  <a:lnTo>
                    <a:pt x="2910529" y="8509"/>
                  </a:lnTo>
                  <a:lnTo>
                    <a:pt x="3586015" y="8509"/>
                  </a:lnTo>
                  <a:lnTo>
                    <a:pt x="3555390" y="7112"/>
                  </a:lnTo>
                  <a:lnTo>
                    <a:pt x="3555749" y="7112"/>
                  </a:lnTo>
                  <a:lnTo>
                    <a:pt x="3437006" y="2666"/>
                  </a:lnTo>
                  <a:lnTo>
                    <a:pt x="3334739" y="508"/>
                  </a:lnTo>
                  <a:lnTo>
                    <a:pt x="3287373" y="0"/>
                  </a:lnTo>
                  <a:close/>
                </a:path>
                <a:path w="10998835" h="31114">
                  <a:moveTo>
                    <a:pt x="10370708" y="5461"/>
                  </a:moveTo>
                  <a:lnTo>
                    <a:pt x="10138661" y="5461"/>
                  </a:lnTo>
                  <a:lnTo>
                    <a:pt x="10055029" y="5841"/>
                  </a:lnTo>
                  <a:lnTo>
                    <a:pt x="10065040" y="5841"/>
                  </a:lnTo>
                  <a:lnTo>
                    <a:pt x="9821371" y="8509"/>
                  </a:lnTo>
                  <a:lnTo>
                    <a:pt x="10729415" y="8509"/>
                  </a:lnTo>
                  <a:lnTo>
                    <a:pt x="10617729" y="7112"/>
                  </a:lnTo>
                  <a:lnTo>
                    <a:pt x="10620848" y="7112"/>
                  </a:lnTo>
                  <a:lnTo>
                    <a:pt x="10370708" y="5461"/>
                  </a:lnTo>
                  <a:close/>
                </a:path>
              </a:pathLst>
            </a:custGeom>
            <a:solidFill>
              <a:srgbClr val="E97031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5995" y="1680167"/>
              <a:ext cx="10973435" cy="28575"/>
            </a:xfrm>
            <a:custGeom>
              <a:avLst/>
              <a:gdLst/>
              <a:ahLst/>
              <a:cxnLst/>
              <a:rect l="l" t="t" r="r" b="b"/>
              <a:pathLst>
                <a:path w="10973435" h="28575">
                  <a:moveTo>
                    <a:pt x="266" y="10583"/>
                  </a:moveTo>
                  <a:lnTo>
                    <a:pt x="63450" y="10636"/>
                  </a:lnTo>
                  <a:lnTo>
                    <a:pt x="114153" y="11383"/>
                  </a:lnTo>
                  <a:lnTo>
                    <a:pt x="157415" y="12396"/>
                  </a:lnTo>
                  <a:lnTo>
                    <a:pt x="198278" y="13249"/>
                  </a:lnTo>
                  <a:lnTo>
                    <a:pt x="241782" y="13515"/>
                  </a:lnTo>
                  <a:lnTo>
                    <a:pt x="292970" y="12769"/>
                  </a:lnTo>
                  <a:lnTo>
                    <a:pt x="356882" y="10583"/>
                  </a:lnTo>
                  <a:lnTo>
                    <a:pt x="393528" y="9310"/>
                  </a:lnTo>
                  <a:lnTo>
                    <a:pt x="431591" y="8543"/>
                  </a:lnTo>
                  <a:lnTo>
                    <a:pt x="471191" y="8205"/>
                  </a:lnTo>
                  <a:lnTo>
                    <a:pt x="512449" y="8217"/>
                  </a:lnTo>
                  <a:lnTo>
                    <a:pt x="555487" y="8502"/>
                  </a:lnTo>
                  <a:lnTo>
                    <a:pt x="600423" y="8983"/>
                  </a:lnTo>
                  <a:lnTo>
                    <a:pt x="647379" y="9583"/>
                  </a:lnTo>
                  <a:lnTo>
                    <a:pt x="696475" y="10223"/>
                  </a:lnTo>
                  <a:lnTo>
                    <a:pt x="747832" y="10827"/>
                  </a:lnTo>
                  <a:lnTo>
                    <a:pt x="801570" y="11316"/>
                  </a:lnTo>
                  <a:lnTo>
                    <a:pt x="857810" y="11614"/>
                  </a:lnTo>
                  <a:lnTo>
                    <a:pt x="916672" y="11643"/>
                  </a:lnTo>
                  <a:lnTo>
                    <a:pt x="978277" y="11325"/>
                  </a:lnTo>
                  <a:lnTo>
                    <a:pt x="1042746" y="10583"/>
                  </a:lnTo>
                  <a:lnTo>
                    <a:pt x="1093469" y="9764"/>
                  </a:lnTo>
                  <a:lnTo>
                    <a:pt x="1143221" y="8894"/>
                  </a:lnTo>
                  <a:lnTo>
                    <a:pt x="1192175" y="7999"/>
                  </a:lnTo>
                  <a:lnTo>
                    <a:pt x="1240504" y="7107"/>
                  </a:lnTo>
                  <a:lnTo>
                    <a:pt x="1288380" y="6247"/>
                  </a:lnTo>
                  <a:lnTo>
                    <a:pt x="1335975" y="5446"/>
                  </a:lnTo>
                  <a:lnTo>
                    <a:pt x="1383461" y="4733"/>
                  </a:lnTo>
                  <a:lnTo>
                    <a:pt x="1431012" y="4134"/>
                  </a:lnTo>
                  <a:lnTo>
                    <a:pt x="1478800" y="3677"/>
                  </a:lnTo>
                  <a:lnTo>
                    <a:pt x="1526997" y="3391"/>
                  </a:lnTo>
                  <a:lnTo>
                    <a:pt x="1575776" y="3304"/>
                  </a:lnTo>
                  <a:lnTo>
                    <a:pt x="1625309" y="3443"/>
                  </a:lnTo>
                  <a:lnTo>
                    <a:pt x="1675768" y="3835"/>
                  </a:lnTo>
                  <a:lnTo>
                    <a:pt x="1727327" y="4510"/>
                  </a:lnTo>
                  <a:lnTo>
                    <a:pt x="1780157" y="5494"/>
                  </a:lnTo>
                  <a:lnTo>
                    <a:pt x="1834431" y="6816"/>
                  </a:lnTo>
                  <a:lnTo>
                    <a:pt x="1890322" y="8503"/>
                  </a:lnTo>
                  <a:lnTo>
                    <a:pt x="1948002" y="10583"/>
                  </a:lnTo>
                  <a:lnTo>
                    <a:pt x="2018130" y="12947"/>
                  </a:lnTo>
                  <a:lnTo>
                    <a:pt x="2078830" y="14322"/>
                  </a:lnTo>
                  <a:lnTo>
                    <a:pt x="2131647" y="14862"/>
                  </a:lnTo>
                  <a:lnTo>
                    <a:pt x="2178123" y="14726"/>
                  </a:lnTo>
                  <a:lnTo>
                    <a:pt x="2219804" y="14069"/>
                  </a:lnTo>
                  <a:lnTo>
                    <a:pt x="2258231" y="13049"/>
                  </a:lnTo>
                  <a:lnTo>
                    <a:pt x="2294950" y="11821"/>
                  </a:lnTo>
                  <a:lnTo>
                    <a:pt x="2331503" y="10543"/>
                  </a:lnTo>
                  <a:lnTo>
                    <a:pt x="2369435" y="9371"/>
                  </a:lnTo>
                  <a:lnTo>
                    <a:pt x="2410289" y="8461"/>
                  </a:lnTo>
                  <a:lnTo>
                    <a:pt x="2455609" y="7971"/>
                  </a:lnTo>
                  <a:lnTo>
                    <a:pt x="2506939" y="8057"/>
                  </a:lnTo>
                  <a:lnTo>
                    <a:pt x="2565822" y="8875"/>
                  </a:lnTo>
                  <a:lnTo>
                    <a:pt x="2633802" y="10583"/>
                  </a:lnTo>
                  <a:lnTo>
                    <a:pt x="2709861" y="12824"/>
                  </a:lnTo>
                  <a:lnTo>
                    <a:pt x="2769305" y="14499"/>
                  </a:lnTo>
                  <a:lnTo>
                    <a:pt x="2814592" y="15655"/>
                  </a:lnTo>
                  <a:lnTo>
                    <a:pt x="2848178" y="16340"/>
                  </a:lnTo>
                  <a:lnTo>
                    <a:pt x="2872519" y="16602"/>
                  </a:lnTo>
                  <a:lnTo>
                    <a:pt x="2890072" y="16488"/>
                  </a:lnTo>
                  <a:lnTo>
                    <a:pt x="2903294" y="16046"/>
                  </a:lnTo>
                  <a:lnTo>
                    <a:pt x="2914641" y="15324"/>
                  </a:lnTo>
                  <a:lnTo>
                    <a:pt x="2926570" y="14369"/>
                  </a:lnTo>
                  <a:lnTo>
                    <a:pt x="2941539" y="13229"/>
                  </a:lnTo>
                  <a:lnTo>
                    <a:pt x="2962002" y="11951"/>
                  </a:lnTo>
                  <a:lnTo>
                    <a:pt x="2990418" y="10583"/>
                  </a:lnTo>
                  <a:lnTo>
                    <a:pt x="3038166" y="9199"/>
                  </a:lnTo>
                  <a:lnTo>
                    <a:pt x="3091599" y="8702"/>
                  </a:lnTo>
                  <a:lnTo>
                    <a:pt x="3148716" y="8861"/>
                  </a:lnTo>
                  <a:lnTo>
                    <a:pt x="3207518" y="9443"/>
                  </a:lnTo>
                  <a:lnTo>
                    <a:pt x="3266002" y="10217"/>
                  </a:lnTo>
                  <a:lnTo>
                    <a:pt x="3322170" y="10950"/>
                  </a:lnTo>
                  <a:lnTo>
                    <a:pt x="3374019" y="11410"/>
                  </a:lnTo>
                  <a:lnTo>
                    <a:pt x="3419550" y="11365"/>
                  </a:lnTo>
                  <a:lnTo>
                    <a:pt x="3456762" y="10583"/>
                  </a:lnTo>
                  <a:lnTo>
                    <a:pt x="3477285" y="10039"/>
                  </a:lnTo>
                  <a:lnTo>
                    <a:pt x="3505935" y="9663"/>
                  </a:lnTo>
                  <a:lnTo>
                    <a:pt x="3541845" y="9436"/>
                  </a:lnTo>
                  <a:lnTo>
                    <a:pt x="3584146" y="9339"/>
                  </a:lnTo>
                  <a:lnTo>
                    <a:pt x="3631973" y="9351"/>
                  </a:lnTo>
                  <a:lnTo>
                    <a:pt x="3684459" y="9454"/>
                  </a:lnTo>
                  <a:lnTo>
                    <a:pt x="3740735" y="9627"/>
                  </a:lnTo>
                  <a:lnTo>
                    <a:pt x="3799936" y="9851"/>
                  </a:lnTo>
                  <a:lnTo>
                    <a:pt x="3861193" y="10107"/>
                  </a:lnTo>
                  <a:lnTo>
                    <a:pt x="3923641" y="10374"/>
                  </a:lnTo>
                  <a:lnTo>
                    <a:pt x="3986412" y="10633"/>
                  </a:lnTo>
                  <a:lnTo>
                    <a:pt x="4048638" y="10865"/>
                  </a:lnTo>
                  <a:lnTo>
                    <a:pt x="4109454" y="11050"/>
                  </a:lnTo>
                  <a:lnTo>
                    <a:pt x="4167991" y="11168"/>
                  </a:lnTo>
                  <a:lnTo>
                    <a:pt x="4223383" y="11200"/>
                  </a:lnTo>
                  <a:lnTo>
                    <a:pt x="4274763" y="11126"/>
                  </a:lnTo>
                  <a:lnTo>
                    <a:pt x="4321264" y="10927"/>
                  </a:lnTo>
                  <a:lnTo>
                    <a:pt x="4362018" y="10583"/>
                  </a:lnTo>
                  <a:lnTo>
                    <a:pt x="4401200" y="9990"/>
                  </a:lnTo>
                  <a:lnTo>
                    <a:pt x="4443394" y="9140"/>
                  </a:lnTo>
                  <a:lnTo>
                    <a:pt x="4488279" y="8096"/>
                  </a:lnTo>
                  <a:lnTo>
                    <a:pt x="4535535" y="6917"/>
                  </a:lnTo>
                  <a:lnTo>
                    <a:pt x="4584844" y="5666"/>
                  </a:lnTo>
                  <a:lnTo>
                    <a:pt x="4635886" y="4402"/>
                  </a:lnTo>
                  <a:lnTo>
                    <a:pt x="4688342" y="3188"/>
                  </a:lnTo>
                  <a:lnTo>
                    <a:pt x="4741891" y="2085"/>
                  </a:lnTo>
                  <a:lnTo>
                    <a:pt x="4796215" y="1153"/>
                  </a:lnTo>
                  <a:lnTo>
                    <a:pt x="4850994" y="454"/>
                  </a:lnTo>
                  <a:lnTo>
                    <a:pt x="4905908" y="49"/>
                  </a:lnTo>
                  <a:lnTo>
                    <a:pt x="4960639" y="0"/>
                  </a:lnTo>
                  <a:lnTo>
                    <a:pt x="5014867" y="366"/>
                  </a:lnTo>
                  <a:lnTo>
                    <a:pt x="5068271" y="1210"/>
                  </a:lnTo>
                  <a:lnTo>
                    <a:pt x="5120534" y="2592"/>
                  </a:lnTo>
                  <a:lnTo>
                    <a:pt x="5171335" y="4575"/>
                  </a:lnTo>
                  <a:lnTo>
                    <a:pt x="5220355" y="7218"/>
                  </a:lnTo>
                  <a:lnTo>
                    <a:pt x="5267274" y="10583"/>
                  </a:lnTo>
                  <a:lnTo>
                    <a:pt x="5313615" y="13889"/>
                  </a:lnTo>
                  <a:lnTo>
                    <a:pt x="5361076" y="16407"/>
                  </a:lnTo>
                  <a:lnTo>
                    <a:pt x="5409533" y="18212"/>
                  </a:lnTo>
                  <a:lnTo>
                    <a:pt x="5458864" y="19378"/>
                  </a:lnTo>
                  <a:lnTo>
                    <a:pt x="5508946" y="19980"/>
                  </a:lnTo>
                  <a:lnTo>
                    <a:pt x="5559656" y="20094"/>
                  </a:lnTo>
                  <a:lnTo>
                    <a:pt x="5610872" y="19793"/>
                  </a:lnTo>
                  <a:lnTo>
                    <a:pt x="5662471" y="19154"/>
                  </a:lnTo>
                  <a:lnTo>
                    <a:pt x="5714330" y="18250"/>
                  </a:lnTo>
                  <a:lnTo>
                    <a:pt x="5766326" y="17158"/>
                  </a:lnTo>
                  <a:lnTo>
                    <a:pt x="5818338" y="15950"/>
                  </a:lnTo>
                  <a:lnTo>
                    <a:pt x="5870241" y="14703"/>
                  </a:lnTo>
                  <a:lnTo>
                    <a:pt x="5921915" y="13492"/>
                  </a:lnTo>
                  <a:lnTo>
                    <a:pt x="5973235" y="12390"/>
                  </a:lnTo>
                  <a:lnTo>
                    <a:pt x="6024079" y="11474"/>
                  </a:lnTo>
                  <a:lnTo>
                    <a:pt x="6074325" y="10817"/>
                  </a:lnTo>
                  <a:lnTo>
                    <a:pt x="6123849" y="10495"/>
                  </a:lnTo>
                  <a:lnTo>
                    <a:pt x="6172530" y="10583"/>
                  </a:lnTo>
                  <a:lnTo>
                    <a:pt x="6266910" y="11234"/>
                  </a:lnTo>
                  <a:lnTo>
                    <a:pt x="6336639" y="11815"/>
                  </a:lnTo>
                  <a:lnTo>
                    <a:pt x="6386929" y="12268"/>
                  </a:lnTo>
                  <a:lnTo>
                    <a:pt x="6422990" y="12535"/>
                  </a:lnTo>
                  <a:lnTo>
                    <a:pt x="6450031" y="12559"/>
                  </a:lnTo>
                  <a:lnTo>
                    <a:pt x="6473264" y="12279"/>
                  </a:lnTo>
                  <a:lnTo>
                    <a:pt x="6497898" y="11640"/>
                  </a:lnTo>
                  <a:lnTo>
                    <a:pt x="6529146" y="10583"/>
                  </a:lnTo>
                  <a:lnTo>
                    <a:pt x="6552767" y="9922"/>
                  </a:lnTo>
                  <a:lnTo>
                    <a:pt x="6581937" y="9450"/>
                  </a:lnTo>
                  <a:lnTo>
                    <a:pt x="6616244" y="9144"/>
                  </a:lnTo>
                  <a:lnTo>
                    <a:pt x="6655276" y="8983"/>
                  </a:lnTo>
                  <a:lnTo>
                    <a:pt x="6698621" y="8946"/>
                  </a:lnTo>
                  <a:lnTo>
                    <a:pt x="6745869" y="9010"/>
                  </a:lnTo>
                  <a:lnTo>
                    <a:pt x="6796608" y="9154"/>
                  </a:lnTo>
                  <a:lnTo>
                    <a:pt x="6850425" y="9357"/>
                  </a:lnTo>
                  <a:lnTo>
                    <a:pt x="6906911" y="9596"/>
                  </a:lnTo>
                  <a:lnTo>
                    <a:pt x="6965652" y="9850"/>
                  </a:lnTo>
                  <a:lnTo>
                    <a:pt x="7026237" y="10097"/>
                  </a:lnTo>
                  <a:lnTo>
                    <a:pt x="7088256" y="10316"/>
                  </a:lnTo>
                  <a:lnTo>
                    <a:pt x="7151296" y="10485"/>
                  </a:lnTo>
                  <a:lnTo>
                    <a:pt x="7214946" y="10583"/>
                  </a:lnTo>
                  <a:lnTo>
                    <a:pt x="7291750" y="10528"/>
                  </a:lnTo>
                  <a:lnTo>
                    <a:pt x="7360494" y="10330"/>
                  </a:lnTo>
                  <a:lnTo>
                    <a:pt x="7422235" y="10040"/>
                  </a:lnTo>
                  <a:lnTo>
                    <a:pt x="7478031" y="9709"/>
                  </a:lnTo>
                  <a:lnTo>
                    <a:pt x="7528940" y="9389"/>
                  </a:lnTo>
                  <a:lnTo>
                    <a:pt x="7576020" y="9132"/>
                  </a:lnTo>
                  <a:lnTo>
                    <a:pt x="7620330" y="8988"/>
                  </a:lnTo>
                  <a:lnTo>
                    <a:pt x="7662926" y="9010"/>
                  </a:lnTo>
                  <a:lnTo>
                    <a:pt x="7704868" y="9248"/>
                  </a:lnTo>
                  <a:lnTo>
                    <a:pt x="7747212" y="9756"/>
                  </a:lnTo>
                  <a:lnTo>
                    <a:pt x="7791018" y="10583"/>
                  </a:lnTo>
                  <a:lnTo>
                    <a:pt x="7857392" y="12116"/>
                  </a:lnTo>
                  <a:lnTo>
                    <a:pt x="7916423" y="13515"/>
                  </a:lnTo>
                  <a:lnTo>
                    <a:pt x="7969432" y="14555"/>
                  </a:lnTo>
                  <a:lnTo>
                    <a:pt x="8017738" y="15008"/>
                  </a:lnTo>
                  <a:lnTo>
                    <a:pt x="8062661" y="14648"/>
                  </a:lnTo>
                  <a:lnTo>
                    <a:pt x="8105519" y="13249"/>
                  </a:lnTo>
                  <a:lnTo>
                    <a:pt x="8147634" y="10583"/>
                  </a:lnTo>
                  <a:lnTo>
                    <a:pt x="8166759" y="9339"/>
                  </a:lnTo>
                  <a:lnTo>
                    <a:pt x="8191167" y="8271"/>
                  </a:lnTo>
                  <a:lnTo>
                    <a:pt x="8254618" y="6639"/>
                  </a:lnTo>
                  <a:lnTo>
                    <a:pt x="8293054" y="6065"/>
                  </a:lnTo>
                  <a:lnTo>
                    <a:pt x="8335561" y="5644"/>
                  </a:lnTo>
                  <a:lnTo>
                    <a:pt x="8381834" y="5371"/>
                  </a:lnTo>
                  <a:lnTo>
                    <a:pt x="8431572" y="5242"/>
                  </a:lnTo>
                  <a:lnTo>
                    <a:pt x="8484469" y="5249"/>
                  </a:lnTo>
                  <a:lnTo>
                    <a:pt x="8540225" y="5388"/>
                  </a:lnTo>
                  <a:lnTo>
                    <a:pt x="8598535" y="5653"/>
                  </a:lnTo>
                  <a:lnTo>
                    <a:pt x="8659096" y="6039"/>
                  </a:lnTo>
                  <a:lnTo>
                    <a:pt x="8721605" y="6540"/>
                  </a:lnTo>
                  <a:lnTo>
                    <a:pt x="8785759" y="7151"/>
                  </a:lnTo>
                  <a:lnTo>
                    <a:pt x="8851255" y="7866"/>
                  </a:lnTo>
                  <a:lnTo>
                    <a:pt x="8917790" y="8680"/>
                  </a:lnTo>
                  <a:lnTo>
                    <a:pt x="8985060" y="9588"/>
                  </a:lnTo>
                  <a:lnTo>
                    <a:pt x="9052763" y="10583"/>
                  </a:lnTo>
                  <a:lnTo>
                    <a:pt x="9143595" y="11946"/>
                  </a:lnTo>
                  <a:lnTo>
                    <a:pt x="9214364" y="12999"/>
                  </a:lnTo>
                  <a:lnTo>
                    <a:pt x="9267756" y="13762"/>
                  </a:lnTo>
                  <a:lnTo>
                    <a:pt x="9306457" y="14252"/>
                  </a:lnTo>
                  <a:lnTo>
                    <a:pt x="9333153" y="14488"/>
                  </a:lnTo>
                  <a:lnTo>
                    <a:pt x="9350530" y="14488"/>
                  </a:lnTo>
                  <a:lnTo>
                    <a:pt x="9361274" y="14272"/>
                  </a:lnTo>
                  <a:lnTo>
                    <a:pt x="9368071" y="13857"/>
                  </a:lnTo>
                  <a:lnTo>
                    <a:pt x="9373606" y="13262"/>
                  </a:lnTo>
                  <a:lnTo>
                    <a:pt x="9380567" y="12505"/>
                  </a:lnTo>
                  <a:lnTo>
                    <a:pt x="9391638" y="11606"/>
                  </a:lnTo>
                  <a:lnTo>
                    <a:pt x="9409506" y="10583"/>
                  </a:lnTo>
                  <a:lnTo>
                    <a:pt x="9450747" y="9410"/>
                  </a:lnTo>
                  <a:lnTo>
                    <a:pt x="9497633" y="9394"/>
                  </a:lnTo>
                  <a:lnTo>
                    <a:pt x="9548718" y="10076"/>
                  </a:lnTo>
                  <a:lnTo>
                    <a:pt x="9602556" y="10996"/>
                  </a:lnTo>
                  <a:lnTo>
                    <a:pt x="9657700" y="11694"/>
                  </a:lnTo>
                  <a:lnTo>
                    <a:pt x="9712704" y="11709"/>
                  </a:lnTo>
                  <a:lnTo>
                    <a:pt x="9766122" y="10583"/>
                  </a:lnTo>
                  <a:lnTo>
                    <a:pt x="9801597" y="9432"/>
                  </a:lnTo>
                  <a:lnTo>
                    <a:pt x="9841498" y="8424"/>
                  </a:lnTo>
                  <a:lnTo>
                    <a:pt x="9885475" y="7588"/>
                  </a:lnTo>
                  <a:lnTo>
                    <a:pt x="9933179" y="6952"/>
                  </a:lnTo>
                  <a:lnTo>
                    <a:pt x="9984262" y="6547"/>
                  </a:lnTo>
                  <a:lnTo>
                    <a:pt x="10038376" y="6401"/>
                  </a:lnTo>
                  <a:lnTo>
                    <a:pt x="10095171" y="6543"/>
                  </a:lnTo>
                  <a:lnTo>
                    <a:pt x="10154299" y="7004"/>
                  </a:lnTo>
                  <a:lnTo>
                    <a:pt x="10215411" y="7811"/>
                  </a:lnTo>
                  <a:lnTo>
                    <a:pt x="10278159" y="8994"/>
                  </a:lnTo>
                  <a:lnTo>
                    <a:pt x="10342194" y="10583"/>
                  </a:lnTo>
                  <a:lnTo>
                    <a:pt x="10400496" y="11885"/>
                  </a:lnTo>
                  <a:lnTo>
                    <a:pt x="10457210" y="12620"/>
                  </a:lnTo>
                  <a:lnTo>
                    <a:pt x="10512501" y="12887"/>
                  </a:lnTo>
                  <a:lnTo>
                    <a:pt x="10566532" y="12784"/>
                  </a:lnTo>
                  <a:lnTo>
                    <a:pt x="10619468" y="12412"/>
                  </a:lnTo>
                  <a:lnTo>
                    <a:pt x="10671473" y="11869"/>
                  </a:lnTo>
                  <a:lnTo>
                    <a:pt x="10722710" y="11254"/>
                  </a:lnTo>
                  <a:lnTo>
                    <a:pt x="10773345" y="10667"/>
                  </a:lnTo>
                  <a:lnTo>
                    <a:pt x="10823540" y="10208"/>
                  </a:lnTo>
                  <a:lnTo>
                    <a:pt x="10873459" y="9974"/>
                  </a:lnTo>
                  <a:lnTo>
                    <a:pt x="10923268" y="10066"/>
                  </a:lnTo>
                  <a:lnTo>
                    <a:pt x="10973130" y="10583"/>
                  </a:lnTo>
                  <a:lnTo>
                    <a:pt x="10972368" y="15155"/>
                  </a:lnTo>
                  <a:lnTo>
                    <a:pt x="10972495" y="17695"/>
                  </a:lnTo>
                  <a:lnTo>
                    <a:pt x="10973130" y="20108"/>
                  </a:lnTo>
                  <a:lnTo>
                    <a:pt x="10904928" y="21059"/>
                  </a:lnTo>
                  <a:lnTo>
                    <a:pt x="10843695" y="21410"/>
                  </a:lnTo>
                  <a:lnTo>
                    <a:pt x="10788467" y="21261"/>
                  </a:lnTo>
                  <a:lnTo>
                    <a:pt x="10738277" y="20715"/>
                  </a:lnTo>
                  <a:lnTo>
                    <a:pt x="10692160" y="19872"/>
                  </a:lnTo>
                  <a:lnTo>
                    <a:pt x="10649149" y="18835"/>
                  </a:lnTo>
                  <a:lnTo>
                    <a:pt x="10608280" y="17705"/>
                  </a:lnTo>
                  <a:lnTo>
                    <a:pt x="10568587" y="16584"/>
                  </a:lnTo>
                  <a:lnTo>
                    <a:pt x="10529104" y="15572"/>
                  </a:lnTo>
                  <a:lnTo>
                    <a:pt x="10488864" y="14772"/>
                  </a:lnTo>
                  <a:lnTo>
                    <a:pt x="10446903" y="14286"/>
                  </a:lnTo>
                  <a:lnTo>
                    <a:pt x="10402255" y="14214"/>
                  </a:lnTo>
                  <a:lnTo>
                    <a:pt x="10353954" y="14659"/>
                  </a:lnTo>
                  <a:lnTo>
                    <a:pt x="10301034" y="15722"/>
                  </a:lnTo>
                  <a:lnTo>
                    <a:pt x="10242529" y="17504"/>
                  </a:lnTo>
                  <a:lnTo>
                    <a:pt x="10177475" y="20108"/>
                  </a:lnTo>
                  <a:lnTo>
                    <a:pt x="10107154" y="23142"/>
                  </a:lnTo>
                  <a:lnTo>
                    <a:pt x="10051725" y="25386"/>
                  </a:lnTo>
                  <a:lnTo>
                    <a:pt x="10009189" y="26921"/>
                  </a:lnTo>
                  <a:lnTo>
                    <a:pt x="9977549" y="27828"/>
                  </a:lnTo>
                  <a:lnTo>
                    <a:pt x="9954808" y="28187"/>
                  </a:lnTo>
                  <a:lnTo>
                    <a:pt x="9938968" y="28079"/>
                  </a:lnTo>
                  <a:lnTo>
                    <a:pt x="9928031" y="27585"/>
                  </a:lnTo>
                  <a:lnTo>
                    <a:pt x="9920000" y="26786"/>
                  </a:lnTo>
                  <a:lnTo>
                    <a:pt x="9912878" y="25762"/>
                  </a:lnTo>
                  <a:lnTo>
                    <a:pt x="9904667" y="24595"/>
                  </a:lnTo>
                  <a:lnTo>
                    <a:pt x="9853527" y="21041"/>
                  </a:lnTo>
                  <a:lnTo>
                    <a:pt x="9753225" y="19228"/>
                  </a:lnTo>
                  <a:lnTo>
                    <a:pt x="9698190" y="19586"/>
                  </a:lnTo>
                  <a:lnTo>
                    <a:pt x="9651608" y="20614"/>
                  </a:lnTo>
                  <a:lnTo>
                    <a:pt x="9609207" y="21747"/>
                  </a:lnTo>
                  <a:lnTo>
                    <a:pt x="9566715" y="22418"/>
                  </a:lnTo>
                  <a:lnTo>
                    <a:pt x="9519860" y="22061"/>
                  </a:lnTo>
                  <a:lnTo>
                    <a:pt x="9464370" y="20108"/>
                  </a:lnTo>
                  <a:lnTo>
                    <a:pt x="9432725" y="18895"/>
                  </a:lnTo>
                  <a:lnTo>
                    <a:pt x="9398982" y="18195"/>
                  </a:lnTo>
                  <a:lnTo>
                    <a:pt x="9362999" y="17927"/>
                  </a:lnTo>
                  <a:lnTo>
                    <a:pt x="9324633" y="18008"/>
                  </a:lnTo>
                  <a:lnTo>
                    <a:pt x="9283741" y="18358"/>
                  </a:lnTo>
                  <a:lnTo>
                    <a:pt x="9240182" y="18895"/>
                  </a:lnTo>
                  <a:lnTo>
                    <a:pt x="9193812" y="19536"/>
                  </a:lnTo>
                  <a:lnTo>
                    <a:pt x="9144490" y="20201"/>
                  </a:lnTo>
                  <a:lnTo>
                    <a:pt x="9092072" y="20808"/>
                  </a:lnTo>
                  <a:lnTo>
                    <a:pt x="9036417" y="21274"/>
                  </a:lnTo>
                  <a:lnTo>
                    <a:pt x="8977381" y="21519"/>
                  </a:lnTo>
                  <a:lnTo>
                    <a:pt x="8914823" y="21461"/>
                  </a:lnTo>
                  <a:lnTo>
                    <a:pt x="8848600" y="21018"/>
                  </a:lnTo>
                  <a:lnTo>
                    <a:pt x="8778570" y="20108"/>
                  </a:lnTo>
                  <a:lnTo>
                    <a:pt x="8709324" y="18861"/>
                  </a:lnTo>
                  <a:lnTo>
                    <a:pt x="8655200" y="17720"/>
                  </a:lnTo>
                  <a:lnTo>
                    <a:pt x="8613975" y="16711"/>
                  </a:lnTo>
                  <a:lnTo>
                    <a:pt x="8561325" y="15204"/>
                  </a:lnTo>
                  <a:lnTo>
                    <a:pt x="8545454" y="14762"/>
                  </a:lnTo>
                  <a:lnTo>
                    <a:pt x="8533587" y="14565"/>
                  </a:lnTo>
                  <a:lnTo>
                    <a:pt x="8523501" y="14642"/>
                  </a:lnTo>
                  <a:lnTo>
                    <a:pt x="8512971" y="15020"/>
                  </a:lnTo>
                  <a:lnTo>
                    <a:pt x="8499776" y="15727"/>
                  </a:lnTo>
                  <a:lnTo>
                    <a:pt x="8481690" y="16792"/>
                  </a:lnTo>
                  <a:lnTo>
                    <a:pt x="8456490" y="18243"/>
                  </a:lnTo>
                  <a:lnTo>
                    <a:pt x="8382703" y="21893"/>
                  </a:lnTo>
                  <a:lnTo>
                    <a:pt x="8339584" y="23434"/>
                  </a:lnTo>
                  <a:lnTo>
                    <a:pt x="8293192" y="24722"/>
                  </a:lnTo>
                  <a:lnTo>
                    <a:pt x="8244117" y="25751"/>
                  </a:lnTo>
                  <a:lnTo>
                    <a:pt x="8192952" y="26512"/>
                  </a:lnTo>
                  <a:lnTo>
                    <a:pt x="8140289" y="26999"/>
                  </a:lnTo>
                  <a:lnTo>
                    <a:pt x="8086721" y="27204"/>
                  </a:lnTo>
                  <a:lnTo>
                    <a:pt x="8032841" y="27119"/>
                  </a:lnTo>
                  <a:lnTo>
                    <a:pt x="7979239" y="26737"/>
                  </a:lnTo>
                  <a:lnTo>
                    <a:pt x="7926509" y="26051"/>
                  </a:lnTo>
                  <a:lnTo>
                    <a:pt x="7875244" y="25052"/>
                  </a:lnTo>
                  <a:lnTo>
                    <a:pt x="7826034" y="23733"/>
                  </a:lnTo>
                  <a:lnTo>
                    <a:pt x="7779473" y="22088"/>
                  </a:lnTo>
                  <a:lnTo>
                    <a:pt x="7736154" y="20108"/>
                  </a:lnTo>
                  <a:lnTo>
                    <a:pt x="7698712" y="18521"/>
                  </a:lnTo>
                  <a:lnTo>
                    <a:pt x="7659132" y="17519"/>
                  </a:lnTo>
                  <a:lnTo>
                    <a:pt x="7617523" y="17021"/>
                  </a:lnTo>
                  <a:lnTo>
                    <a:pt x="7573991" y="16947"/>
                  </a:lnTo>
                  <a:lnTo>
                    <a:pt x="7528643" y="17217"/>
                  </a:lnTo>
                  <a:lnTo>
                    <a:pt x="7481586" y="17753"/>
                  </a:lnTo>
                  <a:lnTo>
                    <a:pt x="7432928" y="18473"/>
                  </a:lnTo>
                  <a:lnTo>
                    <a:pt x="7382776" y="19298"/>
                  </a:lnTo>
                  <a:lnTo>
                    <a:pt x="7331237" y="20149"/>
                  </a:lnTo>
                  <a:lnTo>
                    <a:pt x="7278418" y="20945"/>
                  </a:lnTo>
                  <a:lnTo>
                    <a:pt x="7224426" y="21607"/>
                  </a:lnTo>
                  <a:lnTo>
                    <a:pt x="7169369" y="22055"/>
                  </a:lnTo>
                  <a:lnTo>
                    <a:pt x="7113353" y="22208"/>
                  </a:lnTo>
                  <a:lnTo>
                    <a:pt x="7056485" y="21988"/>
                  </a:lnTo>
                  <a:lnTo>
                    <a:pt x="6998874" y="21315"/>
                  </a:lnTo>
                  <a:lnTo>
                    <a:pt x="6940626" y="20108"/>
                  </a:lnTo>
                  <a:lnTo>
                    <a:pt x="6876821" y="18828"/>
                  </a:lnTo>
                  <a:lnTo>
                    <a:pt x="6818681" y="18368"/>
                  </a:lnTo>
                  <a:lnTo>
                    <a:pt x="6765360" y="18573"/>
                  </a:lnTo>
                  <a:lnTo>
                    <a:pt x="6716010" y="19286"/>
                  </a:lnTo>
                  <a:lnTo>
                    <a:pt x="6669786" y="20352"/>
                  </a:lnTo>
                  <a:lnTo>
                    <a:pt x="6625841" y="21614"/>
                  </a:lnTo>
                  <a:lnTo>
                    <a:pt x="6583327" y="22918"/>
                  </a:lnTo>
                  <a:lnTo>
                    <a:pt x="6541398" y="24107"/>
                  </a:lnTo>
                  <a:lnTo>
                    <a:pt x="6499208" y="25025"/>
                  </a:lnTo>
                  <a:lnTo>
                    <a:pt x="6455910" y="25517"/>
                  </a:lnTo>
                  <a:lnTo>
                    <a:pt x="6410656" y="25428"/>
                  </a:lnTo>
                  <a:lnTo>
                    <a:pt x="6362601" y="24600"/>
                  </a:lnTo>
                  <a:lnTo>
                    <a:pt x="6310897" y="22879"/>
                  </a:lnTo>
                  <a:lnTo>
                    <a:pt x="6254699" y="20108"/>
                  </a:lnTo>
                  <a:lnTo>
                    <a:pt x="6203223" y="17386"/>
                  </a:lnTo>
                  <a:lnTo>
                    <a:pt x="6151580" y="15112"/>
                  </a:lnTo>
                  <a:lnTo>
                    <a:pt x="6099857" y="13270"/>
                  </a:lnTo>
                  <a:lnTo>
                    <a:pt x="6048139" y="11839"/>
                  </a:lnTo>
                  <a:lnTo>
                    <a:pt x="5996513" y="10802"/>
                  </a:lnTo>
                  <a:lnTo>
                    <a:pt x="5945064" y="10140"/>
                  </a:lnTo>
                  <a:lnTo>
                    <a:pt x="5893879" y="9835"/>
                  </a:lnTo>
                  <a:lnTo>
                    <a:pt x="5843044" y="9868"/>
                  </a:lnTo>
                  <a:lnTo>
                    <a:pt x="5792645" y="10222"/>
                  </a:lnTo>
                  <a:lnTo>
                    <a:pt x="5742768" y="10877"/>
                  </a:lnTo>
                  <a:lnTo>
                    <a:pt x="5693500" y="11815"/>
                  </a:lnTo>
                  <a:lnTo>
                    <a:pt x="5644926" y="13018"/>
                  </a:lnTo>
                  <a:lnTo>
                    <a:pt x="5597133" y="14467"/>
                  </a:lnTo>
                  <a:lnTo>
                    <a:pt x="5550206" y="16144"/>
                  </a:lnTo>
                  <a:lnTo>
                    <a:pt x="5504232" y="18030"/>
                  </a:lnTo>
                  <a:lnTo>
                    <a:pt x="5459298" y="20108"/>
                  </a:lnTo>
                  <a:lnTo>
                    <a:pt x="5415146" y="21996"/>
                  </a:lnTo>
                  <a:lnTo>
                    <a:pt x="5371353" y="23405"/>
                  </a:lnTo>
                  <a:lnTo>
                    <a:pt x="5327683" y="24385"/>
                  </a:lnTo>
                  <a:lnTo>
                    <a:pt x="5283901" y="24983"/>
                  </a:lnTo>
                  <a:lnTo>
                    <a:pt x="5239769" y="25249"/>
                  </a:lnTo>
                  <a:lnTo>
                    <a:pt x="5195053" y="25231"/>
                  </a:lnTo>
                  <a:lnTo>
                    <a:pt x="5149515" y="24978"/>
                  </a:lnTo>
                  <a:lnTo>
                    <a:pt x="5102920" y="24537"/>
                  </a:lnTo>
                  <a:lnTo>
                    <a:pt x="5055031" y="23958"/>
                  </a:lnTo>
                  <a:lnTo>
                    <a:pt x="5005614" y="23289"/>
                  </a:lnTo>
                  <a:lnTo>
                    <a:pt x="4954431" y="22579"/>
                  </a:lnTo>
                  <a:lnTo>
                    <a:pt x="4901246" y="21876"/>
                  </a:lnTo>
                  <a:lnTo>
                    <a:pt x="4845823" y="21229"/>
                  </a:lnTo>
                  <a:lnTo>
                    <a:pt x="4787927" y="20686"/>
                  </a:lnTo>
                  <a:lnTo>
                    <a:pt x="4727321" y="20296"/>
                  </a:lnTo>
                  <a:lnTo>
                    <a:pt x="4663770" y="20108"/>
                  </a:lnTo>
                  <a:lnTo>
                    <a:pt x="4579848" y="19796"/>
                  </a:lnTo>
                  <a:lnTo>
                    <a:pt x="4515485" y="19211"/>
                  </a:lnTo>
                  <a:lnTo>
                    <a:pt x="4467596" y="18466"/>
                  </a:lnTo>
                  <a:lnTo>
                    <a:pt x="4408892" y="16939"/>
                  </a:lnTo>
                  <a:lnTo>
                    <a:pt x="4391904" y="16381"/>
                  </a:lnTo>
                  <a:lnTo>
                    <a:pt x="4379044" y="16108"/>
                  </a:lnTo>
                  <a:lnTo>
                    <a:pt x="4367225" y="16233"/>
                  </a:lnTo>
                  <a:lnTo>
                    <a:pt x="4353361" y="16867"/>
                  </a:lnTo>
                  <a:lnTo>
                    <a:pt x="4334366" y="18121"/>
                  </a:lnTo>
                  <a:lnTo>
                    <a:pt x="4307154" y="20108"/>
                  </a:lnTo>
                  <a:lnTo>
                    <a:pt x="4263210" y="22194"/>
                  </a:lnTo>
                  <a:lnTo>
                    <a:pt x="4212044" y="22932"/>
                  </a:lnTo>
                  <a:lnTo>
                    <a:pt x="4155906" y="22676"/>
                  </a:lnTo>
                  <a:lnTo>
                    <a:pt x="4097046" y="21780"/>
                  </a:lnTo>
                  <a:lnTo>
                    <a:pt x="4037714" y="20599"/>
                  </a:lnTo>
                  <a:lnTo>
                    <a:pt x="3980162" y="19487"/>
                  </a:lnTo>
                  <a:lnTo>
                    <a:pt x="3926639" y="18798"/>
                  </a:lnTo>
                  <a:lnTo>
                    <a:pt x="3879395" y="18887"/>
                  </a:lnTo>
                  <a:lnTo>
                    <a:pt x="3840683" y="20108"/>
                  </a:lnTo>
                  <a:lnTo>
                    <a:pt x="3807620" y="21359"/>
                  </a:lnTo>
                  <a:lnTo>
                    <a:pt x="3764813" y="22117"/>
                  </a:lnTo>
                  <a:lnTo>
                    <a:pt x="3714222" y="22464"/>
                  </a:lnTo>
                  <a:lnTo>
                    <a:pt x="3657810" y="22480"/>
                  </a:lnTo>
                  <a:lnTo>
                    <a:pt x="3597539" y="22246"/>
                  </a:lnTo>
                  <a:lnTo>
                    <a:pt x="3535370" y="21843"/>
                  </a:lnTo>
                  <a:lnTo>
                    <a:pt x="3473267" y="21350"/>
                  </a:lnTo>
                  <a:lnTo>
                    <a:pt x="3413189" y="20850"/>
                  </a:lnTo>
                  <a:lnTo>
                    <a:pt x="3357101" y="20422"/>
                  </a:lnTo>
                  <a:lnTo>
                    <a:pt x="3306963" y="20148"/>
                  </a:lnTo>
                  <a:lnTo>
                    <a:pt x="3264738" y="20108"/>
                  </a:lnTo>
                  <a:lnTo>
                    <a:pt x="3232050" y="20092"/>
                  </a:lnTo>
                  <a:lnTo>
                    <a:pt x="3193678" y="19955"/>
                  </a:lnTo>
                  <a:lnTo>
                    <a:pt x="3150418" y="19728"/>
                  </a:lnTo>
                  <a:lnTo>
                    <a:pt x="3103063" y="19441"/>
                  </a:lnTo>
                  <a:lnTo>
                    <a:pt x="3052406" y="19127"/>
                  </a:lnTo>
                  <a:lnTo>
                    <a:pt x="2999242" y="18815"/>
                  </a:lnTo>
                  <a:lnTo>
                    <a:pt x="2944364" y="18536"/>
                  </a:lnTo>
                  <a:lnTo>
                    <a:pt x="2888567" y="18322"/>
                  </a:lnTo>
                  <a:lnTo>
                    <a:pt x="2832645" y="18202"/>
                  </a:lnTo>
                  <a:lnTo>
                    <a:pt x="2777391" y="18208"/>
                  </a:lnTo>
                  <a:lnTo>
                    <a:pt x="2723599" y="18371"/>
                  </a:lnTo>
                  <a:lnTo>
                    <a:pt x="2672064" y="18722"/>
                  </a:lnTo>
                  <a:lnTo>
                    <a:pt x="2623579" y="19290"/>
                  </a:lnTo>
                  <a:lnTo>
                    <a:pt x="2578938" y="20108"/>
                  </a:lnTo>
                  <a:lnTo>
                    <a:pt x="2543459" y="20783"/>
                  </a:lnTo>
                  <a:lnTo>
                    <a:pt x="2503453" y="21371"/>
                  </a:lnTo>
                  <a:lnTo>
                    <a:pt x="2459441" y="21872"/>
                  </a:lnTo>
                  <a:lnTo>
                    <a:pt x="2411947" y="22288"/>
                  </a:lnTo>
                  <a:lnTo>
                    <a:pt x="2361491" y="22622"/>
                  </a:lnTo>
                  <a:lnTo>
                    <a:pt x="2308597" y="22874"/>
                  </a:lnTo>
                  <a:lnTo>
                    <a:pt x="2253786" y="23046"/>
                  </a:lnTo>
                  <a:lnTo>
                    <a:pt x="2197580" y="23139"/>
                  </a:lnTo>
                  <a:lnTo>
                    <a:pt x="2140502" y="23156"/>
                  </a:lnTo>
                  <a:lnTo>
                    <a:pt x="2083073" y="23097"/>
                  </a:lnTo>
                  <a:lnTo>
                    <a:pt x="2025816" y="22965"/>
                  </a:lnTo>
                  <a:lnTo>
                    <a:pt x="1969253" y="22761"/>
                  </a:lnTo>
                  <a:lnTo>
                    <a:pt x="1913906" y="22486"/>
                  </a:lnTo>
                  <a:lnTo>
                    <a:pt x="1860296" y="22142"/>
                  </a:lnTo>
                  <a:lnTo>
                    <a:pt x="1808947" y="21731"/>
                  </a:lnTo>
                  <a:lnTo>
                    <a:pt x="1760380" y="21253"/>
                  </a:lnTo>
                  <a:lnTo>
                    <a:pt x="1715118" y="20712"/>
                  </a:lnTo>
                  <a:lnTo>
                    <a:pt x="1673682" y="20108"/>
                  </a:lnTo>
                  <a:lnTo>
                    <a:pt x="1628602" y="19639"/>
                  </a:lnTo>
                  <a:lnTo>
                    <a:pt x="1582065" y="19649"/>
                  </a:lnTo>
                  <a:lnTo>
                    <a:pt x="1534250" y="20050"/>
                  </a:lnTo>
                  <a:lnTo>
                    <a:pt x="1485337" y="20751"/>
                  </a:lnTo>
                  <a:lnTo>
                    <a:pt x="1435506" y="21663"/>
                  </a:lnTo>
                  <a:lnTo>
                    <a:pt x="1384936" y="22697"/>
                  </a:lnTo>
                  <a:lnTo>
                    <a:pt x="1333807" y="23765"/>
                  </a:lnTo>
                  <a:lnTo>
                    <a:pt x="1282299" y="24775"/>
                  </a:lnTo>
                  <a:lnTo>
                    <a:pt x="1230592" y="25640"/>
                  </a:lnTo>
                  <a:lnTo>
                    <a:pt x="1178865" y="26269"/>
                  </a:lnTo>
                  <a:lnTo>
                    <a:pt x="1127298" y="26574"/>
                  </a:lnTo>
                  <a:lnTo>
                    <a:pt x="1076071" y="26466"/>
                  </a:lnTo>
                  <a:lnTo>
                    <a:pt x="1025364" y="25854"/>
                  </a:lnTo>
                  <a:lnTo>
                    <a:pt x="975355" y="24650"/>
                  </a:lnTo>
                  <a:lnTo>
                    <a:pt x="926225" y="22764"/>
                  </a:lnTo>
                  <a:lnTo>
                    <a:pt x="878154" y="20108"/>
                  </a:lnTo>
                  <a:lnTo>
                    <a:pt x="831804" y="17445"/>
                  </a:lnTo>
                  <a:lnTo>
                    <a:pt x="782502" y="15264"/>
                  </a:lnTo>
                  <a:lnTo>
                    <a:pt x="730705" y="13535"/>
                  </a:lnTo>
                  <a:lnTo>
                    <a:pt x="676872" y="12228"/>
                  </a:lnTo>
                  <a:lnTo>
                    <a:pt x="621461" y="11314"/>
                  </a:lnTo>
                  <a:lnTo>
                    <a:pt x="564930" y="10762"/>
                  </a:lnTo>
                  <a:lnTo>
                    <a:pt x="507738" y="10543"/>
                  </a:lnTo>
                  <a:lnTo>
                    <a:pt x="450343" y="10627"/>
                  </a:lnTo>
                  <a:lnTo>
                    <a:pt x="393203" y="10984"/>
                  </a:lnTo>
                  <a:lnTo>
                    <a:pt x="336777" y="11585"/>
                  </a:lnTo>
                  <a:lnTo>
                    <a:pt x="281522" y="12400"/>
                  </a:lnTo>
                  <a:lnTo>
                    <a:pt x="227898" y="13398"/>
                  </a:lnTo>
                  <a:lnTo>
                    <a:pt x="176362" y="14551"/>
                  </a:lnTo>
                  <a:lnTo>
                    <a:pt x="127372" y="15828"/>
                  </a:lnTo>
                  <a:lnTo>
                    <a:pt x="81387" y="17200"/>
                  </a:lnTo>
                  <a:lnTo>
                    <a:pt x="38866" y="18636"/>
                  </a:lnTo>
                  <a:lnTo>
                    <a:pt x="266" y="20108"/>
                  </a:lnTo>
                  <a:lnTo>
                    <a:pt x="584" y="16044"/>
                  </a:lnTo>
                  <a:lnTo>
                    <a:pt x="0" y="12615"/>
                  </a:lnTo>
                  <a:lnTo>
                    <a:pt x="266" y="10583"/>
                  </a:lnTo>
                  <a:close/>
                </a:path>
              </a:pathLst>
            </a:custGeom>
            <a:ln w="4445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1827" y="2088515"/>
            <a:ext cx="6542405" cy="383667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33020">
              <a:lnSpc>
                <a:spcPct val="95500"/>
              </a:lnSpc>
              <a:spcBef>
                <a:spcPts val="175"/>
              </a:spcBef>
            </a:pPr>
            <a:r>
              <a:rPr sz="950" spc="20" dirty="0">
                <a:latin typeface="Arial"/>
                <a:cs typeface="Arial"/>
              </a:rPr>
              <a:t>Surprise.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I did</a:t>
            </a:r>
            <a:r>
              <a:rPr sz="950" spc="13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not</a:t>
            </a:r>
            <a:r>
              <a:rPr sz="950" spc="12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die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on</a:t>
            </a:r>
            <a:r>
              <a:rPr sz="950" spc="3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Sol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18.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If</a:t>
            </a:r>
            <a:r>
              <a:rPr sz="950" spc="13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the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oxygenator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breaks,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I'll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suffocate.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If</a:t>
            </a:r>
            <a:r>
              <a:rPr sz="950" spc="40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the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water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reclaimer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breaks,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I'll</a:t>
            </a:r>
            <a:r>
              <a:rPr sz="950" spc="55" dirty="0">
                <a:latin typeface="Arial"/>
                <a:cs typeface="Arial"/>
              </a:rPr>
              <a:t> die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-25" dirty="0">
                <a:latin typeface="Arial"/>
                <a:cs typeface="Arial"/>
              </a:rPr>
              <a:t>of </a:t>
            </a:r>
            <a:r>
              <a:rPr sz="950" spc="45" dirty="0">
                <a:latin typeface="Arial"/>
                <a:cs typeface="Arial"/>
              </a:rPr>
              <a:t>thirst.</a:t>
            </a:r>
            <a:r>
              <a:rPr sz="950" spc="1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If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the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Hab</a:t>
            </a:r>
            <a:r>
              <a:rPr sz="950" spc="6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breaches,</a:t>
            </a:r>
            <a:r>
              <a:rPr sz="950" spc="1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I'll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just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sort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of...</a:t>
            </a:r>
            <a:r>
              <a:rPr sz="950" spc="1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implode.</a:t>
            </a:r>
            <a:r>
              <a:rPr sz="950" spc="1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And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if,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by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some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miracle,</a:t>
            </a:r>
            <a:r>
              <a:rPr sz="950" spc="1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none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of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that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happens...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eventually </a:t>
            </a:r>
            <a:r>
              <a:rPr sz="950" dirty="0">
                <a:latin typeface="Arial"/>
                <a:cs typeface="Arial"/>
              </a:rPr>
              <a:t>I'm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going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to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run</a:t>
            </a:r>
            <a:r>
              <a:rPr sz="950" spc="35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out</a:t>
            </a:r>
            <a:r>
              <a:rPr sz="950" spc="35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of</a:t>
            </a:r>
            <a:r>
              <a:rPr sz="950" spc="40" dirty="0">
                <a:latin typeface="Arial"/>
                <a:cs typeface="Arial"/>
              </a:rPr>
              <a:t> </a:t>
            </a:r>
            <a:r>
              <a:rPr sz="950" spc="-20" dirty="0">
                <a:latin typeface="Arial"/>
                <a:cs typeface="Arial"/>
              </a:rPr>
              <a:t>food.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50" dirty="0">
                <a:latin typeface="Arial"/>
                <a:cs typeface="Arial"/>
              </a:rPr>
              <a:t>I’m</a:t>
            </a:r>
            <a:r>
              <a:rPr sz="950" spc="2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not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going</a:t>
            </a:r>
            <a:r>
              <a:rPr sz="950" spc="21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to</a:t>
            </a:r>
            <a:r>
              <a:rPr sz="950" spc="204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die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-20" dirty="0">
                <a:latin typeface="Arial"/>
                <a:cs typeface="Arial"/>
              </a:rPr>
              <a:t>here.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950">
              <a:latin typeface="Arial"/>
              <a:cs typeface="Arial"/>
            </a:endParaRPr>
          </a:p>
          <a:p>
            <a:pPr marL="12700" algn="just">
              <a:lnSpc>
                <a:spcPts val="1095"/>
              </a:lnSpc>
              <a:spcBef>
                <a:spcPts val="5"/>
              </a:spcBef>
            </a:pPr>
            <a:r>
              <a:rPr sz="950" spc="20" dirty="0">
                <a:latin typeface="Arial"/>
                <a:cs typeface="Arial"/>
              </a:rPr>
              <a:t>Our</a:t>
            </a:r>
            <a:r>
              <a:rPr sz="950" spc="25" dirty="0">
                <a:latin typeface="Arial"/>
                <a:cs typeface="Arial"/>
              </a:rPr>
              <a:t> </a:t>
            </a:r>
            <a:r>
              <a:rPr sz="950" spc="45" dirty="0">
                <a:latin typeface="Arial"/>
                <a:cs typeface="Arial"/>
              </a:rPr>
              <a:t>surface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45" dirty="0">
                <a:latin typeface="Arial"/>
                <a:cs typeface="Arial"/>
              </a:rPr>
              <a:t>mission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here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was</a:t>
            </a:r>
            <a:r>
              <a:rPr sz="950" spc="13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supposed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65" dirty="0">
                <a:latin typeface="Arial"/>
                <a:cs typeface="Arial"/>
              </a:rPr>
              <a:t>to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last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31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sols.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For</a:t>
            </a:r>
            <a:r>
              <a:rPr sz="950" spc="3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redundancy,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they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sent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68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sols</a:t>
            </a:r>
            <a:r>
              <a:rPr sz="950" spc="13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worth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of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food.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That's</a:t>
            </a:r>
            <a:endParaRPr sz="950">
              <a:latin typeface="Arial"/>
              <a:cs typeface="Arial"/>
            </a:endParaRPr>
          </a:p>
          <a:p>
            <a:pPr marL="12700" marR="203835" algn="just">
              <a:lnSpc>
                <a:spcPct val="95500"/>
              </a:lnSpc>
              <a:spcBef>
                <a:spcPts val="5"/>
              </a:spcBef>
            </a:pPr>
            <a:r>
              <a:rPr sz="950" spc="10" dirty="0">
                <a:latin typeface="Arial"/>
                <a:cs typeface="Arial"/>
              </a:rPr>
              <a:t>for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6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people.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So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for</a:t>
            </a:r>
            <a:r>
              <a:rPr sz="950" spc="20" dirty="0">
                <a:latin typeface="Arial"/>
                <a:cs typeface="Arial"/>
              </a:rPr>
              <a:t> </a:t>
            </a:r>
            <a:r>
              <a:rPr sz="950" spc="65" dirty="0">
                <a:latin typeface="Arial"/>
                <a:cs typeface="Arial"/>
              </a:rPr>
              <a:t>just</a:t>
            </a:r>
            <a:r>
              <a:rPr sz="950" spc="3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me,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that's</a:t>
            </a:r>
            <a:r>
              <a:rPr sz="950" spc="13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gonna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last</a:t>
            </a:r>
            <a:r>
              <a:rPr sz="950" spc="3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300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sols...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spc="55" dirty="0">
                <a:latin typeface="Arial"/>
                <a:cs typeface="Arial"/>
              </a:rPr>
              <a:t>which</a:t>
            </a:r>
            <a:r>
              <a:rPr sz="950" spc="3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figure</a:t>
            </a:r>
            <a:r>
              <a:rPr sz="950" spc="6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can</a:t>
            </a:r>
            <a:r>
              <a:rPr sz="950" spc="120" dirty="0">
                <a:latin typeface="Arial"/>
                <a:cs typeface="Arial"/>
              </a:rPr>
              <a:t> </a:t>
            </a:r>
            <a:r>
              <a:rPr sz="950" spc="45" dirty="0">
                <a:latin typeface="Arial"/>
                <a:cs typeface="Arial"/>
              </a:rPr>
              <a:t>stretch</a:t>
            </a:r>
            <a:r>
              <a:rPr sz="950" spc="35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to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400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75" dirty="0">
                <a:latin typeface="Arial"/>
                <a:cs typeface="Arial"/>
              </a:rPr>
              <a:t>if</a:t>
            </a:r>
            <a:r>
              <a:rPr sz="950" spc="4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ration.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So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</a:t>
            </a:r>
            <a:r>
              <a:rPr sz="950" spc="20" dirty="0">
                <a:latin typeface="Arial"/>
                <a:cs typeface="Arial"/>
              </a:rPr>
              <a:t> </a:t>
            </a:r>
            <a:r>
              <a:rPr sz="950" spc="-25" dirty="0">
                <a:latin typeface="Arial"/>
                <a:cs typeface="Arial"/>
              </a:rPr>
              <a:t>got </a:t>
            </a:r>
            <a:r>
              <a:rPr sz="950" spc="65" dirty="0">
                <a:latin typeface="Arial"/>
                <a:cs typeface="Arial"/>
              </a:rPr>
              <a:t>to</a:t>
            </a:r>
            <a:r>
              <a:rPr sz="950" spc="9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figure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out</a:t>
            </a:r>
            <a:r>
              <a:rPr sz="950" spc="17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a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way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spc="65" dirty="0">
                <a:latin typeface="Arial"/>
                <a:cs typeface="Arial"/>
              </a:rPr>
              <a:t>to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grow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three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years'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worth</a:t>
            </a:r>
            <a:r>
              <a:rPr sz="950" spc="17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of</a:t>
            </a:r>
            <a:r>
              <a:rPr sz="950" spc="17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food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here.</a:t>
            </a:r>
            <a:r>
              <a:rPr sz="950" spc="9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On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a</a:t>
            </a:r>
            <a:r>
              <a:rPr sz="950" spc="19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planet</a:t>
            </a:r>
            <a:r>
              <a:rPr sz="950" spc="17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where</a:t>
            </a:r>
            <a:r>
              <a:rPr sz="950" spc="2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nothing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grows.</a:t>
            </a:r>
            <a:r>
              <a:rPr sz="950" spc="19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Luckily...</a:t>
            </a:r>
            <a:r>
              <a:rPr sz="950" spc="9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I'm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-50" dirty="0">
                <a:latin typeface="Arial"/>
                <a:cs typeface="Arial"/>
              </a:rPr>
              <a:t>a </a:t>
            </a:r>
            <a:r>
              <a:rPr sz="950" spc="-10" dirty="0">
                <a:latin typeface="Arial"/>
                <a:cs typeface="Arial"/>
              </a:rPr>
              <a:t>botanist.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950">
              <a:latin typeface="Arial"/>
              <a:cs typeface="Arial"/>
            </a:endParaRPr>
          </a:p>
          <a:p>
            <a:pPr marL="12700" marR="22225">
              <a:lnSpc>
                <a:spcPct val="94900"/>
              </a:lnSpc>
            </a:pPr>
            <a:r>
              <a:rPr sz="950" spc="10" dirty="0">
                <a:latin typeface="Arial"/>
                <a:cs typeface="Arial"/>
              </a:rPr>
              <a:t>The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45" dirty="0">
                <a:latin typeface="Arial"/>
                <a:cs typeface="Arial"/>
              </a:rPr>
              <a:t>problem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is</a:t>
            </a:r>
            <a:r>
              <a:rPr sz="950" spc="1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water...</a:t>
            </a:r>
            <a:r>
              <a:rPr sz="950" spc="19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I've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created</a:t>
            </a:r>
            <a:r>
              <a:rPr sz="950" spc="175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one-</a:t>
            </a:r>
            <a:r>
              <a:rPr sz="950" spc="10" dirty="0">
                <a:latin typeface="Arial"/>
                <a:cs typeface="Arial"/>
              </a:rPr>
              <a:t>hundred</a:t>
            </a:r>
            <a:r>
              <a:rPr sz="950" spc="1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and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65" dirty="0">
                <a:latin typeface="Arial"/>
                <a:cs typeface="Arial"/>
              </a:rPr>
              <a:t>twenty-</a:t>
            </a:r>
            <a:r>
              <a:rPr sz="950" spc="10" dirty="0">
                <a:latin typeface="Arial"/>
                <a:cs typeface="Arial"/>
              </a:rPr>
              <a:t>six</a:t>
            </a:r>
            <a:r>
              <a:rPr sz="950" spc="204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square</a:t>
            </a:r>
            <a:r>
              <a:rPr sz="950" spc="204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meters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of</a:t>
            </a:r>
            <a:r>
              <a:rPr sz="950" spc="9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soil.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But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each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cubic</a:t>
            </a:r>
            <a:r>
              <a:rPr sz="950" spc="160" dirty="0">
                <a:latin typeface="Arial"/>
                <a:cs typeface="Arial"/>
              </a:rPr>
              <a:t> </a:t>
            </a:r>
            <a:r>
              <a:rPr sz="950" spc="40" dirty="0">
                <a:latin typeface="Arial"/>
                <a:cs typeface="Arial"/>
              </a:rPr>
              <a:t>meter </a:t>
            </a:r>
            <a:r>
              <a:rPr sz="950" spc="30" dirty="0">
                <a:latin typeface="Arial"/>
                <a:cs typeface="Arial"/>
              </a:rPr>
              <a:t>needs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40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liters</a:t>
            </a:r>
            <a:r>
              <a:rPr sz="950" spc="5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of</a:t>
            </a:r>
            <a:r>
              <a:rPr sz="950" spc="1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water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65" dirty="0">
                <a:latin typeface="Arial"/>
                <a:cs typeface="Arial"/>
              </a:rPr>
              <a:t>to</a:t>
            </a:r>
            <a:r>
              <a:rPr sz="950" spc="30" dirty="0">
                <a:latin typeface="Arial"/>
                <a:cs typeface="Arial"/>
              </a:rPr>
              <a:t> be farmable.</a:t>
            </a:r>
            <a:r>
              <a:rPr sz="950" spc="25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So,</a:t>
            </a:r>
            <a:r>
              <a:rPr sz="950" spc="25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I</a:t>
            </a:r>
            <a:r>
              <a:rPr sz="950" spc="90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gonna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make a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lot</a:t>
            </a:r>
            <a:r>
              <a:rPr sz="950" spc="5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of</a:t>
            </a:r>
            <a:r>
              <a:rPr sz="950" spc="15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water.</a:t>
            </a:r>
            <a:r>
              <a:rPr sz="950" spc="25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Fortunately,</a:t>
            </a:r>
            <a:r>
              <a:rPr sz="950" spc="25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I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know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the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recipe.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-20" dirty="0">
                <a:latin typeface="Arial"/>
                <a:cs typeface="Arial"/>
              </a:rPr>
              <a:t>Take </a:t>
            </a:r>
            <a:r>
              <a:rPr sz="950" spc="20" dirty="0">
                <a:latin typeface="Arial"/>
                <a:cs typeface="Arial"/>
              </a:rPr>
              <a:t>hydrogen.</a:t>
            </a:r>
            <a:r>
              <a:rPr sz="950" spc="6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Add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oxygen.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Burn.</a:t>
            </a:r>
            <a:r>
              <a:rPr sz="950" spc="16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Unfortunately...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burn.</a:t>
            </a:r>
            <a:r>
              <a:rPr sz="950" spc="42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I</a:t>
            </a:r>
            <a:r>
              <a:rPr sz="950" spc="12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have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hundreds</a:t>
            </a:r>
            <a:r>
              <a:rPr sz="950" spc="40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of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liters</a:t>
            </a:r>
            <a:r>
              <a:rPr sz="950" spc="13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of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unused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Hydrazine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from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35" dirty="0">
                <a:latin typeface="Arial"/>
                <a:cs typeface="Arial"/>
              </a:rPr>
              <a:t>the</a:t>
            </a:r>
            <a:r>
              <a:rPr sz="950" spc="500" dirty="0">
                <a:latin typeface="Arial"/>
                <a:cs typeface="Arial"/>
              </a:rPr>
              <a:t>  </a:t>
            </a:r>
            <a:r>
              <a:rPr sz="950" spc="10" dirty="0">
                <a:latin typeface="Arial"/>
                <a:cs typeface="Arial"/>
              </a:rPr>
              <a:t>MDV.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If</a:t>
            </a:r>
            <a:r>
              <a:rPr sz="950" spc="1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</a:t>
            </a:r>
            <a:r>
              <a:rPr sz="950" spc="30" dirty="0">
                <a:latin typeface="Arial"/>
                <a:cs typeface="Arial"/>
              </a:rPr>
              <a:t> </a:t>
            </a:r>
            <a:r>
              <a:rPr sz="950" spc="55" dirty="0">
                <a:latin typeface="Arial"/>
                <a:cs typeface="Arial"/>
              </a:rPr>
              <a:t>run</a:t>
            </a:r>
            <a:r>
              <a:rPr sz="950" spc="60" dirty="0">
                <a:latin typeface="Arial"/>
                <a:cs typeface="Arial"/>
              </a:rPr>
              <a:t> </a:t>
            </a:r>
            <a:r>
              <a:rPr sz="950" spc="65" dirty="0">
                <a:latin typeface="Arial"/>
                <a:cs typeface="Arial"/>
              </a:rPr>
              <a:t>the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Hydrazine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over</a:t>
            </a:r>
            <a:r>
              <a:rPr sz="950" spc="4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an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45" dirty="0">
                <a:latin typeface="Arial"/>
                <a:cs typeface="Arial"/>
              </a:rPr>
              <a:t>iridium</a:t>
            </a:r>
            <a:r>
              <a:rPr sz="950" spc="9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catalyst,</a:t>
            </a:r>
            <a:r>
              <a:rPr sz="950" spc="17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it'll</a:t>
            </a:r>
            <a:r>
              <a:rPr sz="950" spc="16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separate</a:t>
            </a:r>
            <a:r>
              <a:rPr sz="950" spc="17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into</a:t>
            </a:r>
            <a:r>
              <a:rPr sz="950" spc="1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N2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and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H2..</a:t>
            </a:r>
            <a:r>
              <a:rPr sz="950" spc="17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Then</a:t>
            </a:r>
            <a:r>
              <a:rPr sz="950" spc="1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</a:t>
            </a:r>
            <a:r>
              <a:rPr sz="950" spc="30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just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need</a:t>
            </a:r>
            <a:r>
              <a:rPr sz="950" spc="1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to</a:t>
            </a:r>
            <a:r>
              <a:rPr sz="950" spc="17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direct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40" dirty="0">
                <a:latin typeface="Arial"/>
                <a:cs typeface="Arial"/>
              </a:rPr>
              <a:t>the </a:t>
            </a:r>
            <a:r>
              <a:rPr sz="950" spc="20" dirty="0">
                <a:latin typeface="Arial"/>
                <a:cs typeface="Arial"/>
              </a:rPr>
              <a:t>hydrogen</a:t>
            </a:r>
            <a:r>
              <a:rPr sz="950" spc="13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into</a:t>
            </a:r>
            <a:r>
              <a:rPr sz="950" spc="16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a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small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area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and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burn</a:t>
            </a:r>
            <a:r>
              <a:rPr sz="950" spc="4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it.</a:t>
            </a:r>
            <a:r>
              <a:rPr sz="950" spc="15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Luckily,</a:t>
            </a:r>
            <a:r>
              <a:rPr sz="950" spc="60" dirty="0">
                <a:latin typeface="Arial"/>
                <a:cs typeface="Arial"/>
              </a:rPr>
              <a:t> </a:t>
            </a:r>
            <a:r>
              <a:rPr sz="950" spc="55" dirty="0">
                <a:latin typeface="Arial"/>
                <a:cs typeface="Arial"/>
              </a:rPr>
              <a:t>in</a:t>
            </a:r>
            <a:r>
              <a:rPr sz="950" spc="4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the</a:t>
            </a:r>
            <a:r>
              <a:rPr sz="950" spc="16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history</a:t>
            </a:r>
            <a:r>
              <a:rPr sz="950" spc="60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of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humanity,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45" dirty="0">
                <a:latin typeface="Arial"/>
                <a:cs typeface="Arial"/>
              </a:rPr>
              <a:t>nothing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bad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has</a:t>
            </a:r>
            <a:r>
              <a:rPr sz="950" spc="4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ever</a:t>
            </a:r>
            <a:r>
              <a:rPr sz="950" spc="12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happened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spc="30" dirty="0">
                <a:latin typeface="Arial"/>
                <a:cs typeface="Arial"/>
              </a:rPr>
              <a:t>from </a:t>
            </a:r>
            <a:r>
              <a:rPr sz="950" spc="10" dirty="0">
                <a:latin typeface="Arial"/>
                <a:cs typeface="Arial"/>
              </a:rPr>
              <a:t>lighting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hydrogen</a:t>
            </a:r>
            <a:r>
              <a:rPr sz="950" spc="1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on</a:t>
            </a:r>
            <a:r>
              <a:rPr sz="950" spc="1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fire.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NASA</a:t>
            </a:r>
            <a:r>
              <a:rPr sz="950" spc="19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hates</a:t>
            </a:r>
            <a:r>
              <a:rPr sz="950" spc="17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fire.</a:t>
            </a:r>
            <a:r>
              <a:rPr sz="950" spc="2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Because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of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spc="65" dirty="0">
                <a:latin typeface="Arial"/>
                <a:cs typeface="Arial"/>
              </a:rPr>
              <a:t>the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whole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55" dirty="0">
                <a:latin typeface="Arial"/>
                <a:cs typeface="Arial"/>
              </a:rPr>
              <a:t>"fire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makes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everyone</a:t>
            </a:r>
            <a:r>
              <a:rPr sz="950" spc="204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die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in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space"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thing.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50" spc="-10" dirty="0">
                <a:latin typeface="Arial"/>
                <a:cs typeface="Arial"/>
              </a:rPr>
              <a:t>Okay…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4400"/>
              </a:lnSpc>
              <a:spcBef>
                <a:spcPts val="5"/>
              </a:spcBef>
            </a:pPr>
            <a:r>
              <a:rPr sz="950" spc="20" dirty="0">
                <a:latin typeface="Arial"/>
                <a:cs typeface="Arial"/>
              </a:rPr>
              <a:t>It's</a:t>
            </a:r>
            <a:r>
              <a:rPr sz="950" spc="3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been</a:t>
            </a:r>
            <a:r>
              <a:rPr sz="950" spc="3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48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sols</a:t>
            </a:r>
            <a:r>
              <a:rPr sz="950" spc="3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since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I </a:t>
            </a:r>
            <a:r>
              <a:rPr sz="950" spc="45" dirty="0">
                <a:latin typeface="Arial"/>
                <a:cs typeface="Arial"/>
              </a:rPr>
              <a:t>planted</a:t>
            </a:r>
            <a:r>
              <a:rPr sz="950" spc="40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the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potatoes,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so</a:t>
            </a:r>
            <a:r>
              <a:rPr sz="950" spc="6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now</a:t>
            </a:r>
            <a:r>
              <a:rPr sz="950" spc="16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its</a:t>
            </a:r>
            <a:r>
              <a:rPr sz="950" spc="35" dirty="0">
                <a:latin typeface="Arial"/>
                <a:cs typeface="Arial"/>
              </a:rPr>
              <a:t> </a:t>
            </a:r>
            <a:r>
              <a:rPr sz="950" spc="55" dirty="0">
                <a:latin typeface="Arial"/>
                <a:cs typeface="Arial"/>
              </a:rPr>
              <a:t>time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to </a:t>
            </a:r>
            <a:r>
              <a:rPr sz="950" spc="20" dirty="0">
                <a:latin typeface="Arial"/>
                <a:cs typeface="Arial"/>
              </a:rPr>
              <a:t>reap</a:t>
            </a:r>
            <a:r>
              <a:rPr sz="950" spc="12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and</a:t>
            </a:r>
            <a:r>
              <a:rPr sz="950" spc="45" dirty="0">
                <a:latin typeface="Arial"/>
                <a:cs typeface="Arial"/>
              </a:rPr>
              <a:t> </a:t>
            </a:r>
            <a:r>
              <a:rPr sz="950" spc="95" dirty="0">
                <a:latin typeface="Arial"/>
                <a:cs typeface="Arial"/>
              </a:rPr>
              <a:t>re-</a:t>
            </a:r>
            <a:r>
              <a:rPr sz="950" spc="9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sow.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They</a:t>
            </a:r>
            <a:r>
              <a:rPr sz="950" spc="5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grew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even</a:t>
            </a:r>
            <a:r>
              <a:rPr sz="950" spc="12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better</a:t>
            </a:r>
            <a:r>
              <a:rPr sz="950" spc="25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than</a:t>
            </a:r>
            <a:r>
              <a:rPr sz="950" spc="125" dirty="0">
                <a:latin typeface="Arial"/>
                <a:cs typeface="Arial"/>
              </a:rPr>
              <a:t> </a:t>
            </a:r>
            <a:r>
              <a:rPr sz="950" spc="-50" dirty="0">
                <a:latin typeface="Arial"/>
                <a:cs typeface="Arial"/>
              </a:rPr>
              <a:t>I </a:t>
            </a:r>
            <a:r>
              <a:rPr sz="950" spc="10" dirty="0">
                <a:latin typeface="Arial"/>
                <a:cs typeface="Arial"/>
              </a:rPr>
              <a:t>expected.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</a:t>
            </a:r>
            <a:r>
              <a:rPr sz="950" spc="13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now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have</a:t>
            </a:r>
            <a:r>
              <a:rPr sz="950" spc="9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400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45" dirty="0">
                <a:latin typeface="Arial"/>
                <a:cs typeface="Arial"/>
              </a:rPr>
              <a:t>healthy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potato</a:t>
            </a:r>
            <a:r>
              <a:rPr sz="950" spc="9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plants.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I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dug</a:t>
            </a:r>
            <a:r>
              <a:rPr sz="950" spc="2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them</a:t>
            </a:r>
            <a:r>
              <a:rPr sz="950" spc="20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up</a:t>
            </a:r>
            <a:r>
              <a:rPr sz="950" spc="16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being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careful</a:t>
            </a:r>
            <a:r>
              <a:rPr sz="950" spc="17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to</a:t>
            </a:r>
            <a:r>
              <a:rPr sz="950" spc="19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leave</a:t>
            </a:r>
            <a:r>
              <a:rPr sz="950" spc="9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their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plants</a:t>
            </a:r>
            <a:r>
              <a:rPr sz="950" spc="15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alive.</a:t>
            </a:r>
            <a:r>
              <a:rPr sz="950" spc="185" dirty="0">
                <a:latin typeface="Arial"/>
                <a:cs typeface="Arial"/>
              </a:rPr>
              <a:t> </a:t>
            </a:r>
            <a:r>
              <a:rPr sz="950" spc="-25" dirty="0">
                <a:latin typeface="Arial"/>
                <a:cs typeface="Arial"/>
              </a:rPr>
              <a:t>The </a:t>
            </a:r>
            <a:r>
              <a:rPr sz="950" dirty="0">
                <a:latin typeface="Arial"/>
                <a:cs typeface="Arial"/>
              </a:rPr>
              <a:t>smaller</a:t>
            </a:r>
            <a:r>
              <a:rPr sz="950" spc="2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ones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I'll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70" dirty="0">
                <a:latin typeface="Arial"/>
                <a:cs typeface="Arial"/>
              </a:rPr>
              <a:t>re-</a:t>
            </a:r>
            <a:r>
              <a:rPr sz="950" dirty="0">
                <a:latin typeface="Arial"/>
                <a:cs typeface="Arial"/>
              </a:rPr>
              <a:t>seed.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The</a:t>
            </a:r>
            <a:r>
              <a:rPr sz="950" spc="16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larger</a:t>
            </a:r>
            <a:r>
              <a:rPr sz="950" spc="21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ones</a:t>
            </a:r>
            <a:r>
              <a:rPr sz="950" spc="22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are</a:t>
            </a:r>
            <a:r>
              <a:rPr sz="950" spc="26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my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50" dirty="0">
                <a:latin typeface="Arial"/>
                <a:cs typeface="Arial"/>
              </a:rPr>
              <a:t>food</a:t>
            </a:r>
            <a:r>
              <a:rPr sz="950" spc="24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supply.</a:t>
            </a:r>
            <a:r>
              <a:rPr sz="950" spc="254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All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45" dirty="0">
                <a:latin typeface="Arial"/>
                <a:cs typeface="Arial"/>
              </a:rPr>
              <a:t>natural,</a:t>
            </a:r>
            <a:r>
              <a:rPr sz="950" spc="14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organic,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55" dirty="0">
                <a:latin typeface="Arial"/>
                <a:cs typeface="Arial"/>
              </a:rPr>
              <a:t>Martian-</a:t>
            </a:r>
            <a:r>
              <a:rPr sz="950" dirty="0">
                <a:latin typeface="Arial"/>
                <a:cs typeface="Arial"/>
              </a:rPr>
              <a:t>grown</a:t>
            </a:r>
            <a:r>
              <a:rPr sz="950" spc="22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potatoes.</a:t>
            </a:r>
            <a:r>
              <a:rPr sz="950" spc="250" dirty="0">
                <a:latin typeface="Arial"/>
                <a:cs typeface="Arial"/>
              </a:rPr>
              <a:t> </a:t>
            </a:r>
            <a:r>
              <a:rPr sz="950" spc="-25" dirty="0">
                <a:latin typeface="Arial"/>
                <a:cs typeface="Arial"/>
              </a:rPr>
              <a:t>You </a:t>
            </a:r>
            <a:r>
              <a:rPr sz="950" spc="50" dirty="0">
                <a:latin typeface="Arial"/>
                <a:cs typeface="Arial"/>
              </a:rPr>
              <a:t>don't</a:t>
            </a:r>
            <a:r>
              <a:rPr sz="950" spc="3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hear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60" dirty="0">
                <a:latin typeface="Arial"/>
                <a:cs typeface="Arial"/>
              </a:rPr>
              <a:t>that</a:t>
            </a:r>
            <a:r>
              <a:rPr sz="950" spc="3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every</a:t>
            </a:r>
            <a:r>
              <a:rPr sz="950" spc="13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day,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do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spc="-20" dirty="0">
                <a:latin typeface="Arial"/>
                <a:cs typeface="Arial"/>
              </a:rPr>
              <a:t>you?</a:t>
            </a:r>
            <a:endParaRPr sz="9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77150" y="2095500"/>
            <a:ext cx="3943350" cy="40956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850" y="5705475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533400" y="0"/>
                </a:moveTo>
                <a:lnTo>
                  <a:pt x="0" y="0"/>
                </a:lnTo>
                <a:lnTo>
                  <a:pt x="0" y="152400"/>
                </a:lnTo>
                <a:lnTo>
                  <a:pt x="533400" y="152400"/>
                </a:lnTo>
                <a:lnTo>
                  <a:pt x="533400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3850" y="0"/>
            <a:ext cx="11511280" cy="6653530"/>
            <a:chOff x="323850" y="0"/>
            <a:chExt cx="11511280" cy="6653530"/>
          </a:xfrm>
        </p:grpSpPr>
        <p:sp>
          <p:nvSpPr>
            <p:cNvPr id="4" name="object 4"/>
            <p:cNvSpPr/>
            <p:nvPr/>
          </p:nvSpPr>
          <p:spPr>
            <a:xfrm>
              <a:off x="323850" y="0"/>
              <a:ext cx="533400" cy="5610225"/>
            </a:xfrm>
            <a:custGeom>
              <a:avLst/>
              <a:gdLst/>
              <a:ahLst/>
              <a:cxnLst/>
              <a:rect l="l" t="t" r="r" b="b"/>
              <a:pathLst>
                <a:path w="533400" h="5610225">
                  <a:moveTo>
                    <a:pt x="533400" y="0"/>
                  </a:moveTo>
                  <a:lnTo>
                    <a:pt x="0" y="0"/>
                  </a:lnTo>
                  <a:lnTo>
                    <a:pt x="0" y="5610225"/>
                  </a:lnTo>
                  <a:lnTo>
                    <a:pt x="533400" y="5610225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625" y="895286"/>
              <a:ext cx="11406251" cy="57579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1025" y="923925"/>
              <a:ext cx="11106150" cy="5457825"/>
            </a:xfrm>
            <a:custGeom>
              <a:avLst/>
              <a:gdLst/>
              <a:ahLst/>
              <a:cxnLst/>
              <a:rect l="l" t="t" r="r" b="b"/>
              <a:pathLst>
                <a:path w="11106150" h="5457825">
                  <a:moveTo>
                    <a:pt x="11106150" y="0"/>
                  </a:moveTo>
                  <a:lnTo>
                    <a:pt x="0" y="0"/>
                  </a:lnTo>
                  <a:lnTo>
                    <a:pt x="0" y="5457825"/>
                  </a:lnTo>
                  <a:lnTo>
                    <a:pt x="11106150" y="5457825"/>
                  </a:lnTo>
                  <a:lnTo>
                    <a:pt x="11106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35709" rIns="0" bIns="0" rtlCol="0">
            <a:spAutoFit/>
          </a:bodyPr>
          <a:lstStyle/>
          <a:p>
            <a:pPr marL="539750">
              <a:lnSpc>
                <a:spcPct val="100000"/>
              </a:lnSpc>
              <a:spcBef>
                <a:spcPts val="130"/>
              </a:spcBef>
            </a:pPr>
            <a:r>
              <a:rPr sz="3800" spc="-215" dirty="0"/>
              <a:t>Why</a:t>
            </a:r>
            <a:r>
              <a:rPr sz="3800" spc="-50" dirty="0"/>
              <a:t> </a:t>
            </a:r>
            <a:r>
              <a:rPr sz="3800" spc="-75" dirty="0"/>
              <a:t>chose</a:t>
            </a:r>
            <a:r>
              <a:rPr sz="3800" spc="-155" dirty="0"/>
              <a:t> </a:t>
            </a:r>
            <a:r>
              <a:rPr sz="3800" spc="-25" dirty="0"/>
              <a:t>it</a:t>
            </a:r>
            <a:endParaRPr sz="3800"/>
          </a:p>
        </p:txBody>
      </p:sp>
      <p:grpSp>
        <p:nvGrpSpPr>
          <p:cNvPr id="8" name="object 8"/>
          <p:cNvGrpSpPr/>
          <p:nvPr/>
        </p:nvGrpSpPr>
        <p:grpSpPr>
          <a:xfrm>
            <a:off x="1143000" y="1381125"/>
            <a:ext cx="10325100" cy="4762500"/>
            <a:chOff x="1143000" y="1381125"/>
            <a:chExt cx="10325100" cy="4762500"/>
          </a:xfrm>
        </p:grpSpPr>
        <p:sp>
          <p:nvSpPr>
            <p:cNvPr id="9" name="object 9"/>
            <p:cNvSpPr/>
            <p:nvPr/>
          </p:nvSpPr>
          <p:spPr>
            <a:xfrm>
              <a:off x="1143000" y="2371725"/>
              <a:ext cx="4381500" cy="28575"/>
            </a:xfrm>
            <a:custGeom>
              <a:avLst/>
              <a:gdLst/>
              <a:ahLst/>
              <a:cxnLst/>
              <a:rect l="l" t="t" r="r" b="b"/>
              <a:pathLst>
                <a:path w="4381500" h="28575">
                  <a:moveTo>
                    <a:pt x="4381500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4381500" y="28575"/>
                  </a:lnTo>
                  <a:lnTo>
                    <a:pt x="4381500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4150" y="1381125"/>
              <a:ext cx="4933950" cy="47625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80464" y="3380803"/>
            <a:ext cx="4419600" cy="18319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7150">
              <a:lnSpc>
                <a:spcPct val="89700"/>
              </a:lnSpc>
              <a:spcBef>
                <a:spcPts val="375"/>
              </a:spcBef>
            </a:pPr>
            <a:r>
              <a:rPr sz="2000" dirty="0">
                <a:latin typeface="Arial"/>
                <a:cs typeface="Arial"/>
              </a:rPr>
              <a:t>Because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was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impressed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by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the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idea </a:t>
            </a:r>
            <a:r>
              <a:rPr sz="2000" spc="75" dirty="0">
                <a:latin typeface="Arial"/>
                <a:cs typeface="Arial"/>
              </a:rPr>
              <a:t>of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using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botanist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wisdom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105" dirty="0">
                <a:latin typeface="Arial"/>
                <a:cs typeface="Arial"/>
              </a:rPr>
              <a:t>to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30" dirty="0">
                <a:latin typeface="Arial"/>
                <a:cs typeface="Arial"/>
              </a:rPr>
              <a:t>grow </a:t>
            </a:r>
            <a:r>
              <a:rPr sz="2000" spc="45" dirty="0">
                <a:latin typeface="Arial"/>
                <a:cs typeface="Arial"/>
              </a:rPr>
              <a:t>potatoes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in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the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critical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situation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of </a:t>
            </a:r>
            <a:r>
              <a:rPr sz="2000" dirty="0">
                <a:latin typeface="Arial"/>
                <a:cs typeface="Arial"/>
              </a:rPr>
              <a:t>being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stranded</a:t>
            </a:r>
            <a:r>
              <a:rPr sz="2000" spc="2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Mars.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spcBef>
                <a:spcPts val="1010"/>
              </a:spcBef>
            </a:pPr>
            <a:r>
              <a:rPr sz="2000" dirty="0">
                <a:latin typeface="Arial"/>
                <a:cs typeface="Arial"/>
              </a:rPr>
              <a:t>I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like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this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scene,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which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is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fictional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but </a:t>
            </a:r>
            <a:r>
              <a:rPr sz="2000" dirty="0">
                <a:latin typeface="Arial"/>
                <a:cs typeface="Arial"/>
              </a:rPr>
              <a:t>very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realistic.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4822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105"/>
              </a:spcBef>
            </a:pPr>
            <a:r>
              <a:rPr spc="-140" dirty="0"/>
              <a:t>Vocabulary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305038" y="435927"/>
            <a:ext cx="78740" cy="1595120"/>
            <a:chOff x="4305038" y="435927"/>
            <a:chExt cx="78740" cy="1595120"/>
          </a:xfrm>
        </p:grpSpPr>
        <p:sp>
          <p:nvSpPr>
            <p:cNvPr id="4" name="object 4"/>
            <p:cNvSpPr/>
            <p:nvPr/>
          </p:nvSpPr>
          <p:spPr>
            <a:xfrm>
              <a:off x="4326741" y="456565"/>
              <a:ext cx="43815" cy="1554480"/>
            </a:xfrm>
            <a:custGeom>
              <a:avLst/>
              <a:gdLst/>
              <a:ahLst/>
              <a:cxnLst/>
              <a:rect l="l" t="t" r="r" b="b"/>
              <a:pathLst>
                <a:path w="43814" h="1554480">
                  <a:moveTo>
                    <a:pt x="16277" y="0"/>
                  </a:moveTo>
                  <a:lnTo>
                    <a:pt x="7133" y="635"/>
                  </a:lnTo>
                  <a:lnTo>
                    <a:pt x="12424" y="79658"/>
                  </a:lnTo>
                  <a:lnTo>
                    <a:pt x="14550" y="120149"/>
                  </a:lnTo>
                  <a:lnTo>
                    <a:pt x="16149" y="162668"/>
                  </a:lnTo>
                  <a:lnTo>
                    <a:pt x="17086" y="208248"/>
                  </a:lnTo>
                  <a:lnTo>
                    <a:pt x="17228" y="257919"/>
                  </a:lnTo>
                  <a:lnTo>
                    <a:pt x="16438" y="312714"/>
                  </a:lnTo>
                  <a:lnTo>
                    <a:pt x="14582" y="373665"/>
                  </a:lnTo>
                  <a:lnTo>
                    <a:pt x="11525" y="441803"/>
                  </a:lnTo>
                  <a:lnTo>
                    <a:pt x="3331" y="586187"/>
                  </a:lnTo>
                  <a:lnTo>
                    <a:pt x="1043" y="644658"/>
                  </a:lnTo>
                  <a:lnTo>
                    <a:pt x="16" y="695548"/>
                  </a:lnTo>
                  <a:lnTo>
                    <a:pt x="0" y="740830"/>
                  </a:lnTo>
                  <a:lnTo>
                    <a:pt x="744" y="782480"/>
                  </a:lnTo>
                  <a:lnTo>
                    <a:pt x="1998" y="822472"/>
                  </a:lnTo>
                  <a:lnTo>
                    <a:pt x="5031" y="905381"/>
                  </a:lnTo>
                  <a:lnTo>
                    <a:pt x="6308" y="952246"/>
                  </a:lnTo>
                  <a:lnTo>
                    <a:pt x="7093" y="1005352"/>
                  </a:lnTo>
                  <a:lnTo>
                    <a:pt x="6934" y="1133318"/>
                  </a:lnTo>
                  <a:lnTo>
                    <a:pt x="7157" y="1189425"/>
                  </a:lnTo>
                  <a:lnTo>
                    <a:pt x="7661" y="1237445"/>
                  </a:lnTo>
                  <a:lnTo>
                    <a:pt x="9437" y="1357516"/>
                  </a:lnTo>
                  <a:lnTo>
                    <a:pt x="9645" y="1397719"/>
                  </a:lnTo>
                  <a:lnTo>
                    <a:pt x="9425" y="1442101"/>
                  </a:lnTo>
                  <a:lnTo>
                    <a:pt x="8635" y="1493113"/>
                  </a:lnTo>
                  <a:lnTo>
                    <a:pt x="7133" y="1553210"/>
                  </a:lnTo>
                  <a:lnTo>
                    <a:pt x="12340" y="1554099"/>
                  </a:lnTo>
                  <a:lnTo>
                    <a:pt x="26183" y="1553210"/>
                  </a:lnTo>
                  <a:lnTo>
                    <a:pt x="24216" y="1479001"/>
                  </a:lnTo>
                  <a:lnTo>
                    <a:pt x="16333" y="1241217"/>
                  </a:lnTo>
                  <a:lnTo>
                    <a:pt x="15345" y="1192528"/>
                  </a:lnTo>
                  <a:lnTo>
                    <a:pt x="15146" y="1146540"/>
                  </a:lnTo>
                  <a:lnTo>
                    <a:pt x="15933" y="1102453"/>
                  </a:lnTo>
                  <a:lnTo>
                    <a:pt x="17903" y="1059464"/>
                  </a:lnTo>
                  <a:lnTo>
                    <a:pt x="21254" y="1016774"/>
                  </a:lnTo>
                  <a:lnTo>
                    <a:pt x="32572" y="919669"/>
                  </a:lnTo>
                  <a:lnTo>
                    <a:pt x="37546" y="865085"/>
                  </a:lnTo>
                  <a:lnTo>
                    <a:pt x="41028" y="810288"/>
                  </a:lnTo>
                  <a:lnTo>
                    <a:pt x="42939" y="755735"/>
                  </a:lnTo>
                  <a:lnTo>
                    <a:pt x="43200" y="701885"/>
                  </a:lnTo>
                  <a:lnTo>
                    <a:pt x="41733" y="649195"/>
                  </a:lnTo>
                  <a:lnTo>
                    <a:pt x="38461" y="598124"/>
                  </a:lnTo>
                  <a:lnTo>
                    <a:pt x="33303" y="549128"/>
                  </a:lnTo>
                  <a:lnTo>
                    <a:pt x="20258" y="462514"/>
                  </a:lnTo>
                  <a:lnTo>
                    <a:pt x="16819" y="422535"/>
                  </a:lnTo>
                  <a:lnTo>
                    <a:pt x="15430" y="381825"/>
                  </a:lnTo>
                  <a:lnTo>
                    <a:pt x="15649" y="339484"/>
                  </a:lnTo>
                  <a:lnTo>
                    <a:pt x="17039" y="294608"/>
                  </a:lnTo>
                  <a:lnTo>
                    <a:pt x="21574" y="193644"/>
                  </a:lnTo>
                  <a:lnTo>
                    <a:pt x="23842" y="135751"/>
                  </a:lnTo>
                  <a:lnTo>
                    <a:pt x="25525" y="71716"/>
                  </a:lnTo>
                  <a:lnTo>
                    <a:pt x="26183" y="635"/>
                  </a:lnTo>
                  <a:lnTo>
                    <a:pt x="16277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25675" y="456565"/>
              <a:ext cx="37465" cy="1553845"/>
            </a:xfrm>
            <a:custGeom>
              <a:avLst/>
              <a:gdLst/>
              <a:ahLst/>
              <a:cxnLst/>
              <a:rect l="l" t="t" r="r" b="b"/>
              <a:pathLst>
                <a:path w="37464" h="1553845">
                  <a:moveTo>
                    <a:pt x="27249" y="635"/>
                  </a:moveTo>
                  <a:lnTo>
                    <a:pt x="31955" y="34521"/>
                  </a:lnTo>
                  <a:lnTo>
                    <a:pt x="34952" y="73542"/>
                  </a:lnTo>
                  <a:lnTo>
                    <a:pt x="36496" y="117051"/>
                  </a:lnTo>
                  <a:lnTo>
                    <a:pt x="36843" y="164403"/>
                  </a:lnTo>
                  <a:lnTo>
                    <a:pt x="36249" y="214950"/>
                  </a:lnTo>
                  <a:lnTo>
                    <a:pt x="34969" y="268047"/>
                  </a:lnTo>
                  <a:lnTo>
                    <a:pt x="33260" y="323046"/>
                  </a:lnTo>
                  <a:lnTo>
                    <a:pt x="31378" y="379303"/>
                  </a:lnTo>
                  <a:lnTo>
                    <a:pt x="29578" y="436169"/>
                  </a:lnTo>
                  <a:lnTo>
                    <a:pt x="28116" y="492999"/>
                  </a:lnTo>
                  <a:lnTo>
                    <a:pt x="27249" y="549148"/>
                  </a:lnTo>
                  <a:lnTo>
                    <a:pt x="26983" y="602567"/>
                  </a:lnTo>
                  <a:lnTo>
                    <a:pt x="27084" y="652197"/>
                  </a:lnTo>
                  <a:lnTo>
                    <a:pt x="27448" y="698971"/>
                  </a:lnTo>
                  <a:lnTo>
                    <a:pt x="27970" y="743820"/>
                  </a:lnTo>
                  <a:lnTo>
                    <a:pt x="28546" y="787679"/>
                  </a:lnTo>
                  <a:lnTo>
                    <a:pt x="29069" y="831481"/>
                  </a:lnTo>
                  <a:lnTo>
                    <a:pt x="29437" y="876159"/>
                  </a:lnTo>
                  <a:lnTo>
                    <a:pt x="29543" y="922646"/>
                  </a:lnTo>
                  <a:lnTo>
                    <a:pt x="29284" y="971875"/>
                  </a:lnTo>
                  <a:lnTo>
                    <a:pt x="28554" y="1024780"/>
                  </a:lnTo>
                  <a:lnTo>
                    <a:pt x="27249" y="1082294"/>
                  </a:lnTo>
                  <a:lnTo>
                    <a:pt x="25522" y="1150196"/>
                  </a:lnTo>
                  <a:lnTo>
                    <a:pt x="24300" y="1208607"/>
                  </a:lnTo>
                  <a:lnTo>
                    <a:pt x="23552" y="1259924"/>
                  </a:lnTo>
                  <a:lnTo>
                    <a:pt x="23245" y="1306547"/>
                  </a:lnTo>
                  <a:lnTo>
                    <a:pt x="23350" y="1350875"/>
                  </a:lnTo>
                  <a:lnTo>
                    <a:pt x="23834" y="1395306"/>
                  </a:lnTo>
                  <a:lnTo>
                    <a:pt x="24666" y="1442240"/>
                  </a:lnTo>
                  <a:lnTo>
                    <a:pt x="25815" y="1494075"/>
                  </a:lnTo>
                  <a:lnTo>
                    <a:pt x="27249" y="1553210"/>
                  </a:lnTo>
                  <a:lnTo>
                    <a:pt x="19756" y="1553718"/>
                  </a:lnTo>
                  <a:lnTo>
                    <a:pt x="13025" y="1552702"/>
                  </a:lnTo>
                  <a:lnTo>
                    <a:pt x="8199" y="1553210"/>
                  </a:lnTo>
                  <a:lnTo>
                    <a:pt x="10736" y="1491231"/>
                  </a:lnTo>
                  <a:lnTo>
                    <a:pt x="11125" y="1434066"/>
                  </a:lnTo>
                  <a:lnTo>
                    <a:pt x="9959" y="1381021"/>
                  </a:lnTo>
                  <a:lnTo>
                    <a:pt x="7833" y="1331400"/>
                  </a:lnTo>
                  <a:lnTo>
                    <a:pt x="5341" y="1284509"/>
                  </a:lnTo>
                  <a:lnTo>
                    <a:pt x="3078" y="1239653"/>
                  </a:lnTo>
                  <a:lnTo>
                    <a:pt x="1638" y="1196136"/>
                  </a:lnTo>
                  <a:lnTo>
                    <a:pt x="1615" y="1153263"/>
                  </a:lnTo>
                  <a:lnTo>
                    <a:pt x="3604" y="1110340"/>
                  </a:lnTo>
                  <a:lnTo>
                    <a:pt x="8199" y="1066673"/>
                  </a:lnTo>
                  <a:lnTo>
                    <a:pt x="13565" y="1023128"/>
                  </a:lnTo>
                  <a:lnTo>
                    <a:pt x="17526" y="980322"/>
                  </a:lnTo>
                  <a:lnTo>
                    <a:pt x="20160" y="937293"/>
                  </a:lnTo>
                  <a:lnTo>
                    <a:pt x="21549" y="893081"/>
                  </a:lnTo>
                  <a:lnTo>
                    <a:pt x="21772" y="846724"/>
                  </a:lnTo>
                  <a:lnTo>
                    <a:pt x="20909" y="797263"/>
                  </a:lnTo>
                  <a:lnTo>
                    <a:pt x="19040" y="743735"/>
                  </a:lnTo>
                  <a:lnTo>
                    <a:pt x="16246" y="685181"/>
                  </a:lnTo>
                  <a:lnTo>
                    <a:pt x="12605" y="620638"/>
                  </a:lnTo>
                  <a:lnTo>
                    <a:pt x="8199" y="549148"/>
                  </a:lnTo>
                  <a:lnTo>
                    <a:pt x="4515" y="483413"/>
                  </a:lnTo>
                  <a:lnTo>
                    <a:pt x="2021" y="422628"/>
                  </a:lnTo>
                  <a:lnTo>
                    <a:pt x="566" y="366201"/>
                  </a:lnTo>
                  <a:lnTo>
                    <a:pt x="0" y="313540"/>
                  </a:lnTo>
                  <a:lnTo>
                    <a:pt x="170" y="264053"/>
                  </a:lnTo>
                  <a:lnTo>
                    <a:pt x="925" y="217149"/>
                  </a:lnTo>
                  <a:lnTo>
                    <a:pt x="2115" y="172234"/>
                  </a:lnTo>
                  <a:lnTo>
                    <a:pt x="3589" y="128717"/>
                  </a:lnTo>
                  <a:lnTo>
                    <a:pt x="5195" y="86006"/>
                  </a:lnTo>
                  <a:lnTo>
                    <a:pt x="6782" y="43509"/>
                  </a:lnTo>
                  <a:lnTo>
                    <a:pt x="8199" y="635"/>
                  </a:lnTo>
                  <a:lnTo>
                    <a:pt x="13406" y="0"/>
                  </a:lnTo>
                  <a:lnTo>
                    <a:pt x="22423" y="1397"/>
                  </a:lnTo>
                  <a:lnTo>
                    <a:pt x="27249" y="635"/>
                  </a:lnTo>
                  <a:close/>
                </a:path>
              </a:pathLst>
            </a:custGeom>
            <a:ln w="41275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6900" y="295275"/>
            <a:ext cx="4743450" cy="16354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71475" y="2590800"/>
            <a:ext cx="2667000" cy="1590675"/>
          </a:xfrm>
          <a:prstGeom prst="rect">
            <a:avLst/>
          </a:prstGeom>
          <a:ln w="19050">
            <a:solidFill>
              <a:srgbClr val="D2662C"/>
            </a:solidFill>
          </a:ln>
        </p:spPr>
        <p:txBody>
          <a:bodyPr vert="horz" wrap="square" lIns="0" tIns="1682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2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suffocate</a:t>
            </a:r>
            <a:endParaRPr sz="1550">
              <a:latin typeface="Arial"/>
              <a:cs typeface="Arial"/>
            </a:endParaRPr>
          </a:p>
          <a:p>
            <a:pPr marL="220979" marR="213995" algn="ctr">
              <a:lnSpc>
                <a:spcPct val="125200"/>
              </a:lnSpc>
              <a:spcBef>
                <a:spcPts val="380"/>
              </a:spcBef>
            </a:pPr>
            <a:r>
              <a:rPr sz="1200" spc="55" dirty="0">
                <a:latin typeface="Arial"/>
                <a:cs typeface="Arial"/>
              </a:rPr>
              <a:t>to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die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because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there</a:t>
            </a:r>
            <a:r>
              <a:rPr sz="1200" spc="1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air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to </a:t>
            </a:r>
            <a:r>
              <a:rPr sz="1200" spc="-10" dirty="0">
                <a:latin typeface="Arial"/>
                <a:cs typeface="Arial"/>
              </a:rPr>
              <a:t>breathe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5175" y="2590800"/>
            <a:ext cx="2657475" cy="1590675"/>
          </a:xfrm>
          <a:prstGeom prst="rect">
            <a:avLst/>
          </a:prstGeom>
          <a:ln w="19050">
            <a:solidFill>
              <a:srgbClr val="D2662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1550">
              <a:latin typeface="Times New Roman"/>
              <a:cs typeface="Times New Roman"/>
            </a:endParaRPr>
          </a:p>
          <a:p>
            <a:pPr marL="2540" algn="ctr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implode</a:t>
            </a:r>
            <a:endParaRPr sz="155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  <a:spcBef>
                <a:spcPts val="740"/>
              </a:spcBef>
            </a:pPr>
            <a:r>
              <a:rPr sz="1200" spc="55" dirty="0">
                <a:latin typeface="Arial"/>
                <a:cs typeface="Arial"/>
              </a:rPr>
              <a:t>to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collapse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into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center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9350" y="2590800"/>
            <a:ext cx="2657475" cy="1590675"/>
          </a:xfrm>
          <a:prstGeom prst="rect">
            <a:avLst/>
          </a:prstGeom>
          <a:ln w="19050">
            <a:solidFill>
              <a:srgbClr val="D2662C"/>
            </a:solidFill>
          </a:ln>
        </p:spPr>
        <p:txBody>
          <a:bodyPr vert="horz" wrap="square" lIns="0" tIns="1682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25"/>
              </a:spcBef>
            </a:pPr>
            <a:endParaRPr sz="1550">
              <a:latin typeface="Times New Roman"/>
              <a:cs typeface="Times New Roman"/>
            </a:endParaRPr>
          </a:p>
          <a:p>
            <a:pPr marL="15875" algn="ctr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redundancy</a:t>
            </a:r>
            <a:endParaRPr sz="1550">
              <a:latin typeface="Arial"/>
              <a:cs typeface="Arial"/>
            </a:endParaRPr>
          </a:p>
          <a:p>
            <a:pPr marL="114300" marR="92075" algn="ctr">
              <a:lnSpc>
                <a:spcPct val="125200"/>
              </a:lnSpc>
              <a:spcBef>
                <a:spcPts val="380"/>
              </a:spcBef>
            </a:pPr>
            <a:r>
              <a:rPr sz="1200" dirty="0">
                <a:latin typeface="Arial"/>
                <a:cs typeface="Arial"/>
              </a:rPr>
              <a:t>the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state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not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being</a:t>
            </a:r>
            <a:r>
              <a:rPr sz="1200" spc="1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necessary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or </a:t>
            </a:r>
            <a:r>
              <a:rPr sz="1200" spc="-10" dirty="0">
                <a:latin typeface="Arial"/>
                <a:cs typeface="Arial"/>
              </a:rPr>
              <a:t>useful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53525" y="2590800"/>
            <a:ext cx="2667000" cy="1590675"/>
          </a:xfrm>
          <a:prstGeom prst="rect">
            <a:avLst/>
          </a:prstGeom>
          <a:ln w="19050">
            <a:solidFill>
              <a:srgbClr val="D2662C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20"/>
              </a:spcBef>
            </a:pPr>
            <a:endParaRPr sz="1550">
              <a:latin typeface="Times New Roman"/>
              <a:cs typeface="Times New Roman"/>
            </a:endParaRPr>
          </a:p>
          <a:p>
            <a:pPr marL="12065" algn="ctr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catalyst</a:t>
            </a:r>
            <a:endParaRPr sz="1550">
              <a:latin typeface="Arial"/>
              <a:cs typeface="Arial"/>
            </a:endParaRPr>
          </a:p>
          <a:p>
            <a:pPr marL="102870" marR="80645" algn="ctr">
              <a:lnSpc>
                <a:spcPct val="125200"/>
              </a:lnSpc>
              <a:spcBef>
                <a:spcPts val="384"/>
              </a:spcBef>
            </a:pPr>
            <a:r>
              <a:rPr sz="1200" dirty="0">
                <a:latin typeface="Arial"/>
                <a:cs typeface="Arial"/>
              </a:rPr>
              <a:t>a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substance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that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makes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chemical </a:t>
            </a:r>
            <a:r>
              <a:rPr sz="1200" dirty="0">
                <a:latin typeface="Arial"/>
                <a:cs typeface="Arial"/>
              </a:rPr>
              <a:t>reaction</a:t>
            </a:r>
            <a:r>
              <a:rPr sz="1200" spc="1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happen</a:t>
            </a:r>
            <a:r>
              <a:rPr sz="1200" spc="1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faster</a:t>
            </a:r>
            <a:r>
              <a:rPr sz="1200" spc="2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without </a:t>
            </a:r>
            <a:r>
              <a:rPr sz="1200" dirty="0">
                <a:latin typeface="Arial"/>
                <a:cs typeface="Arial"/>
              </a:rPr>
              <a:t>being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changed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itself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1475" y="4448175"/>
            <a:ext cx="2667000" cy="1600200"/>
          </a:xfrm>
          <a:prstGeom prst="rect">
            <a:avLst/>
          </a:prstGeom>
          <a:ln w="19050">
            <a:solidFill>
              <a:srgbClr val="D2662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50" spc="-20" dirty="0">
                <a:latin typeface="Arial"/>
                <a:cs typeface="Arial"/>
              </a:rPr>
              <a:t>reap</a:t>
            </a:r>
            <a:endParaRPr sz="155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745"/>
              </a:spcBef>
            </a:pPr>
            <a:r>
              <a:rPr sz="1200" spc="55" dirty="0">
                <a:latin typeface="Arial"/>
                <a:cs typeface="Arial"/>
              </a:rPr>
              <a:t>to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cut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collect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crop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from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field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5175" y="4448175"/>
            <a:ext cx="2657475" cy="1600200"/>
          </a:xfrm>
          <a:prstGeom prst="rect">
            <a:avLst/>
          </a:prstGeom>
          <a:ln w="19050">
            <a:solidFill>
              <a:srgbClr val="D2662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breach</a:t>
            </a:r>
            <a:endParaRPr sz="1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latin typeface="Arial"/>
                <a:cs typeface="Arial"/>
              </a:rPr>
              <a:t>To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make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hole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wall,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fence,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etc.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29350" y="4448175"/>
            <a:ext cx="2657475" cy="1600200"/>
          </a:xfrm>
          <a:prstGeom prst="rect">
            <a:avLst/>
          </a:prstGeom>
          <a:ln w="19050">
            <a:solidFill>
              <a:srgbClr val="D2662C"/>
            </a:solidFill>
          </a:ln>
        </p:spPr>
        <p:txBody>
          <a:bodyPr vert="horz" wrap="square" lIns="0" tIns="1765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90"/>
              </a:spcBef>
            </a:pPr>
            <a:endParaRPr sz="1550">
              <a:latin typeface="Times New Roman"/>
              <a:cs typeface="Times New Roman"/>
            </a:endParaRPr>
          </a:p>
          <a:p>
            <a:pPr marL="10160" algn="ctr">
              <a:lnSpc>
                <a:spcPct val="100000"/>
              </a:lnSpc>
              <a:spcBef>
                <a:spcPts val="5"/>
              </a:spcBef>
            </a:pPr>
            <a:r>
              <a:rPr sz="1550" dirty="0">
                <a:latin typeface="Arial"/>
                <a:cs typeface="Arial"/>
              </a:rPr>
              <a:t>run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out</a:t>
            </a:r>
            <a:r>
              <a:rPr sz="1550" spc="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of</a:t>
            </a:r>
            <a:endParaRPr sz="1550">
              <a:latin typeface="Arial"/>
              <a:cs typeface="Arial"/>
            </a:endParaRPr>
          </a:p>
          <a:p>
            <a:pPr marL="295275" marR="269875" algn="ctr">
              <a:lnSpc>
                <a:spcPct val="125099"/>
              </a:lnSpc>
              <a:spcBef>
                <a:spcPts val="380"/>
              </a:spcBef>
            </a:pPr>
            <a:r>
              <a:rPr sz="1200" spc="55" dirty="0">
                <a:latin typeface="Arial"/>
                <a:cs typeface="Arial"/>
              </a:rPr>
              <a:t>to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use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up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or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finish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supply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of </a:t>
            </a:r>
            <a:r>
              <a:rPr sz="1200" spc="-10" dirty="0">
                <a:latin typeface="Arial"/>
                <a:cs typeface="Arial"/>
              </a:rPr>
              <a:t>something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53525" y="4448175"/>
            <a:ext cx="2667000" cy="1600200"/>
          </a:xfrm>
          <a:prstGeom prst="rect">
            <a:avLst/>
          </a:prstGeom>
          <a:ln w="19050">
            <a:solidFill>
              <a:srgbClr val="D2662C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20320" algn="ctr">
              <a:lnSpc>
                <a:spcPct val="100000"/>
              </a:lnSpc>
              <a:spcBef>
                <a:spcPts val="459"/>
              </a:spcBef>
            </a:pPr>
            <a:r>
              <a:rPr sz="1550" spc="-10" dirty="0">
                <a:latin typeface="Arial"/>
                <a:cs typeface="Arial"/>
              </a:rPr>
              <a:t>ration</a:t>
            </a:r>
            <a:endParaRPr sz="1550">
              <a:latin typeface="Arial"/>
              <a:cs typeface="Arial"/>
            </a:endParaRPr>
          </a:p>
          <a:p>
            <a:pPr marL="141605" marR="120650" indent="-1905" algn="ctr">
              <a:lnSpc>
                <a:spcPct val="125200"/>
              </a:lnSpc>
              <a:spcBef>
                <a:spcPts val="384"/>
              </a:spcBef>
            </a:pPr>
            <a:r>
              <a:rPr sz="1200" dirty="0">
                <a:latin typeface="Arial"/>
                <a:cs typeface="Arial"/>
              </a:rPr>
              <a:t>a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fixed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amount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food,</a:t>
            </a:r>
            <a:r>
              <a:rPr sz="1200" spc="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fuel,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etc. </a:t>
            </a:r>
            <a:r>
              <a:rPr sz="1200" spc="50" dirty="0">
                <a:latin typeface="Arial"/>
                <a:cs typeface="Arial"/>
              </a:rPr>
              <a:t>that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you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are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officially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allowed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to </a:t>
            </a:r>
            <a:r>
              <a:rPr sz="1200" dirty="0">
                <a:latin typeface="Arial"/>
                <a:cs typeface="Arial"/>
              </a:rPr>
              <a:t>have</a:t>
            </a:r>
            <a:r>
              <a:rPr sz="1200" spc="1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when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there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is</a:t>
            </a:r>
            <a:r>
              <a:rPr sz="1200" spc="1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not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enough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for </a:t>
            </a:r>
            <a:r>
              <a:rPr sz="1200" dirty="0">
                <a:latin typeface="Arial"/>
                <a:cs typeface="Arial"/>
              </a:rPr>
              <a:t>everyone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to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have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much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they </a:t>
            </a:r>
            <a:r>
              <a:rPr sz="1200" dirty="0">
                <a:latin typeface="Arial"/>
                <a:cs typeface="Arial"/>
              </a:rPr>
              <a:t>want,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</a:t>
            </a:r>
            <a:r>
              <a:rPr sz="1200" spc="1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example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during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14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war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8482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105"/>
              </a:spcBef>
            </a:pPr>
            <a:r>
              <a:rPr spc="-120" dirty="0"/>
              <a:t>Questions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2000250"/>
            <a:ext cx="11530330" cy="4739005"/>
            <a:chOff x="0" y="2000250"/>
            <a:chExt cx="11530330" cy="4739005"/>
          </a:xfrm>
        </p:grpSpPr>
        <p:sp>
          <p:nvSpPr>
            <p:cNvPr id="4" name="object 4"/>
            <p:cNvSpPr/>
            <p:nvPr/>
          </p:nvSpPr>
          <p:spPr>
            <a:xfrm>
              <a:off x="0" y="2000250"/>
              <a:ext cx="11458575" cy="781050"/>
            </a:xfrm>
            <a:custGeom>
              <a:avLst/>
              <a:gdLst/>
              <a:ahLst/>
              <a:cxnLst/>
              <a:rect l="l" t="t" r="r" b="b"/>
              <a:pathLst>
                <a:path w="11458575" h="781050">
                  <a:moveTo>
                    <a:pt x="11458575" y="0"/>
                  </a:moveTo>
                  <a:lnTo>
                    <a:pt x="0" y="0"/>
                  </a:lnTo>
                  <a:lnTo>
                    <a:pt x="0" y="781050"/>
                  </a:lnTo>
                  <a:lnTo>
                    <a:pt x="11458575" y="781050"/>
                  </a:lnTo>
                  <a:lnTo>
                    <a:pt x="11458575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1636"/>
              <a:ext cx="11530076" cy="45673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2200275"/>
              <a:ext cx="11382375" cy="4267200"/>
            </a:xfrm>
            <a:custGeom>
              <a:avLst/>
              <a:gdLst/>
              <a:ahLst/>
              <a:cxnLst/>
              <a:rect l="l" t="t" r="r" b="b"/>
              <a:pathLst>
                <a:path w="11382375" h="4267200">
                  <a:moveTo>
                    <a:pt x="11382375" y="0"/>
                  </a:moveTo>
                  <a:lnTo>
                    <a:pt x="0" y="0"/>
                  </a:lnTo>
                  <a:lnTo>
                    <a:pt x="0" y="4267200"/>
                  </a:lnTo>
                  <a:lnTo>
                    <a:pt x="11382375" y="4267200"/>
                  </a:lnTo>
                  <a:lnTo>
                    <a:pt x="11382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73125" y="3422332"/>
            <a:ext cx="8013700" cy="1937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25"/>
              </a:spcBef>
              <a:buChar char="•"/>
              <a:tabLst>
                <a:tab pos="240665" algn="l"/>
              </a:tabLst>
            </a:pPr>
            <a:r>
              <a:rPr sz="2000" spc="95" dirty="0">
                <a:latin typeface="Arial"/>
                <a:cs typeface="Arial"/>
              </a:rPr>
              <a:t>If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you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were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stranded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Mars, </a:t>
            </a:r>
            <a:r>
              <a:rPr sz="2000" spc="70" dirty="0">
                <a:latin typeface="Arial"/>
                <a:cs typeface="Arial"/>
              </a:rPr>
              <a:t>what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would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you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to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survive?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10"/>
              </a:spcBef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2000" dirty="0">
                <a:latin typeface="Arial"/>
                <a:cs typeface="Arial"/>
              </a:rPr>
              <a:t>Have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you</a:t>
            </a:r>
            <a:r>
              <a:rPr sz="2000" spc="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ever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grown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vegetables?</a:t>
            </a:r>
            <a:endParaRPr sz="20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  <a:spcBef>
                <a:spcPts val="755"/>
              </a:spcBef>
            </a:pPr>
            <a:r>
              <a:rPr sz="2000" spc="95" dirty="0">
                <a:latin typeface="Arial"/>
                <a:cs typeface="Arial"/>
              </a:rPr>
              <a:t>If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yes,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what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knowledge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did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you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to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grow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the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vegetables?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spc="95" dirty="0">
                <a:latin typeface="Arial"/>
                <a:cs typeface="Arial"/>
              </a:rPr>
              <a:t>If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no,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what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vegetables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would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you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like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to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grow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in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the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future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how?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80625" y="178173"/>
            <a:ext cx="2562718" cy="164390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572500" y="2000250"/>
            <a:ext cx="3124200" cy="4076700"/>
            <a:chOff x="8572500" y="2000250"/>
            <a:chExt cx="3124200" cy="4076700"/>
          </a:xfrm>
        </p:grpSpPr>
        <p:sp>
          <p:nvSpPr>
            <p:cNvPr id="10" name="object 10"/>
            <p:cNvSpPr/>
            <p:nvPr/>
          </p:nvSpPr>
          <p:spPr>
            <a:xfrm>
              <a:off x="11544300" y="2000250"/>
              <a:ext cx="152400" cy="781050"/>
            </a:xfrm>
            <a:custGeom>
              <a:avLst/>
              <a:gdLst/>
              <a:ahLst/>
              <a:cxnLst/>
              <a:rect l="l" t="t" r="r" b="b"/>
              <a:pathLst>
                <a:path w="152400" h="781050">
                  <a:moveTo>
                    <a:pt x="152400" y="0"/>
                  </a:moveTo>
                  <a:lnTo>
                    <a:pt x="0" y="0"/>
                  </a:lnTo>
                  <a:lnTo>
                    <a:pt x="0" y="781050"/>
                  </a:lnTo>
                  <a:lnTo>
                    <a:pt x="152400" y="78105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72500" y="2714625"/>
              <a:ext cx="2143125" cy="14287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44050" y="4648200"/>
              <a:ext cx="1390650" cy="14287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78130">
              <a:lnSpc>
                <a:spcPts val="5005"/>
              </a:lnSpc>
              <a:spcBef>
                <a:spcPts val="130"/>
              </a:spcBef>
            </a:pPr>
            <a:r>
              <a:rPr sz="4400" spc="-90" dirty="0">
                <a:solidFill>
                  <a:srgbClr val="FFFFFF"/>
                </a:solidFill>
              </a:rPr>
              <a:t>Fun</a:t>
            </a:r>
            <a:r>
              <a:rPr sz="4400" spc="-200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activity</a:t>
            </a:r>
            <a:endParaRPr sz="4400"/>
          </a:p>
          <a:p>
            <a:pPr marL="278130">
              <a:lnSpc>
                <a:spcPts val="5005"/>
              </a:lnSpc>
            </a:pPr>
            <a:r>
              <a:rPr sz="4400" spc="-180" dirty="0">
                <a:solidFill>
                  <a:srgbClr val="FFFFFF"/>
                </a:solidFill>
              </a:rPr>
              <a:t>General</a:t>
            </a:r>
            <a:r>
              <a:rPr sz="4400" spc="-130" dirty="0">
                <a:solidFill>
                  <a:srgbClr val="FFFFFF"/>
                </a:solidFill>
              </a:rPr>
              <a:t> </a:t>
            </a:r>
            <a:r>
              <a:rPr sz="4400" spc="-145" dirty="0">
                <a:solidFill>
                  <a:srgbClr val="FFFFFF"/>
                </a:solidFill>
              </a:rPr>
              <a:t>Knowledge</a:t>
            </a:r>
            <a:r>
              <a:rPr sz="4400" spc="-160" dirty="0">
                <a:solidFill>
                  <a:srgbClr val="FFFFFF"/>
                </a:solidFill>
              </a:rPr>
              <a:t> </a:t>
            </a:r>
            <a:r>
              <a:rPr sz="4400" spc="-240" dirty="0">
                <a:solidFill>
                  <a:srgbClr val="FFFFFF"/>
                </a:solidFill>
              </a:rPr>
              <a:t>Quiz</a:t>
            </a:r>
            <a:r>
              <a:rPr sz="4400" spc="-75" dirty="0">
                <a:solidFill>
                  <a:srgbClr val="FFFFFF"/>
                </a:solidFill>
              </a:rPr>
              <a:t> </a:t>
            </a:r>
            <a:r>
              <a:rPr sz="4400" spc="-80" dirty="0">
                <a:solidFill>
                  <a:srgbClr val="FFFFFF"/>
                </a:solidFill>
              </a:rPr>
              <a:t>about</a:t>
            </a:r>
            <a:r>
              <a:rPr sz="4400" spc="-130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Mars!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1014412" y="3186112"/>
            <a:ext cx="10515600" cy="341947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solidFill>
              <a:srgbClr val="FFFFFF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432434" indent="-340995">
              <a:lnSpc>
                <a:spcPct val="100000"/>
              </a:lnSpc>
              <a:spcBef>
                <a:spcPts val="140"/>
              </a:spcBef>
              <a:buAutoNum type="arabicPeriod"/>
              <a:tabLst>
                <a:tab pos="432434" algn="l"/>
              </a:tabLst>
            </a:pPr>
            <a:r>
              <a:rPr sz="2400" b="1" spc="85" dirty="0">
                <a:latin typeface="Apple SD Gothic Neo"/>
                <a:cs typeface="Apple SD Gothic Neo"/>
              </a:rPr>
              <a:t>What</a:t>
            </a:r>
            <a:r>
              <a:rPr sz="2400" b="1" spc="40" dirty="0">
                <a:latin typeface="Apple SD Gothic Neo"/>
                <a:cs typeface="Apple SD Gothic Neo"/>
              </a:rPr>
              <a:t> </a:t>
            </a:r>
            <a:r>
              <a:rPr sz="2400" b="1" spc="135" dirty="0">
                <a:latin typeface="Apple SD Gothic Neo"/>
                <a:cs typeface="Apple SD Gothic Neo"/>
              </a:rPr>
              <a:t>is</a:t>
            </a:r>
            <a:r>
              <a:rPr sz="2400" b="1" spc="120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the</a:t>
            </a:r>
            <a:r>
              <a:rPr sz="2400" b="1" spc="65" dirty="0">
                <a:latin typeface="Apple SD Gothic Neo"/>
                <a:cs typeface="Apple SD Gothic Neo"/>
              </a:rPr>
              <a:t> </a:t>
            </a:r>
            <a:r>
              <a:rPr sz="2400" b="1" spc="100" dirty="0">
                <a:latin typeface="Apple SD Gothic Neo"/>
                <a:cs typeface="Apple SD Gothic Neo"/>
              </a:rPr>
              <a:t>number</a:t>
            </a:r>
            <a:r>
              <a:rPr sz="2400" b="1" spc="80" dirty="0">
                <a:latin typeface="Apple SD Gothic Neo"/>
                <a:cs typeface="Apple SD Gothic Neo"/>
              </a:rPr>
              <a:t> </a:t>
            </a:r>
            <a:r>
              <a:rPr sz="2400" b="1" spc="55" dirty="0">
                <a:latin typeface="Apple SD Gothic Neo"/>
                <a:cs typeface="Apple SD Gothic Neo"/>
              </a:rPr>
              <a:t>of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the</a:t>
            </a:r>
            <a:r>
              <a:rPr sz="2400" b="1" spc="60" dirty="0">
                <a:latin typeface="Apple SD Gothic Neo"/>
                <a:cs typeface="Apple SD Gothic Neo"/>
              </a:rPr>
              <a:t> </a:t>
            </a:r>
            <a:r>
              <a:rPr sz="2400" b="1" spc="90" dirty="0">
                <a:latin typeface="Apple SD Gothic Neo"/>
                <a:cs typeface="Apple SD Gothic Neo"/>
              </a:rPr>
              <a:t>planet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70" dirty="0">
                <a:latin typeface="Apple SD Gothic Neo"/>
                <a:cs typeface="Apple SD Gothic Neo"/>
              </a:rPr>
              <a:t>Mars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from</a:t>
            </a:r>
            <a:r>
              <a:rPr sz="2400" b="1" spc="35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the</a:t>
            </a:r>
            <a:r>
              <a:rPr sz="2400" b="1" spc="65" dirty="0">
                <a:latin typeface="Apple SD Gothic Neo"/>
                <a:cs typeface="Apple SD Gothic Neo"/>
              </a:rPr>
              <a:t> </a:t>
            </a:r>
            <a:r>
              <a:rPr sz="2400" b="1" spc="170" dirty="0">
                <a:latin typeface="Apple SD Gothic Neo"/>
                <a:cs typeface="Apple SD Gothic Neo"/>
              </a:rPr>
              <a:t>sun?</a:t>
            </a:r>
            <a:endParaRPr sz="2400">
              <a:latin typeface="Apple SD Gothic Neo"/>
              <a:cs typeface="Apple SD Gothic Neo"/>
            </a:endParaRPr>
          </a:p>
          <a:p>
            <a:pPr marL="91440">
              <a:lnSpc>
                <a:spcPct val="100000"/>
              </a:lnSpc>
              <a:spcBef>
                <a:spcPts val="50"/>
              </a:spcBef>
              <a:tabLst>
                <a:tab pos="876300" algn="l"/>
                <a:tab pos="1660525" algn="l"/>
              </a:tabLst>
            </a:pPr>
            <a:r>
              <a:rPr sz="2400" b="1" spc="365" dirty="0">
                <a:latin typeface="Apple SD Gothic Neo"/>
                <a:cs typeface="Apple SD Gothic Neo"/>
              </a:rPr>
              <a:t>①1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95" dirty="0">
                <a:latin typeface="Apple SD Gothic Neo"/>
                <a:cs typeface="Apple SD Gothic Neo"/>
              </a:rPr>
              <a:t>②7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05" dirty="0">
                <a:latin typeface="Apple SD Gothic Neo"/>
                <a:cs typeface="Apple SD Gothic Neo"/>
              </a:rPr>
              <a:t>③4</a:t>
            </a:r>
            <a:endParaRPr sz="2400">
              <a:latin typeface="Apple SD Gothic Neo"/>
              <a:cs typeface="Apple SD Gothic Neo"/>
            </a:endParaRPr>
          </a:p>
          <a:p>
            <a:pPr marL="441959" indent="-350520">
              <a:lnSpc>
                <a:spcPts val="2870"/>
              </a:lnSpc>
              <a:spcBef>
                <a:spcPts val="2900"/>
              </a:spcBef>
              <a:buAutoNum type="arabicPeriod" startAt="2"/>
              <a:tabLst>
                <a:tab pos="441959" algn="l"/>
              </a:tabLst>
            </a:pPr>
            <a:r>
              <a:rPr sz="2400" b="1" spc="110" dirty="0">
                <a:latin typeface="Apple SD Gothic Neo"/>
                <a:cs typeface="Apple SD Gothic Neo"/>
              </a:rPr>
              <a:t>How</a:t>
            </a:r>
            <a:r>
              <a:rPr sz="2400" b="1" spc="70" dirty="0">
                <a:latin typeface="Apple SD Gothic Neo"/>
                <a:cs typeface="Apple SD Gothic Neo"/>
              </a:rPr>
              <a:t> </a:t>
            </a:r>
            <a:r>
              <a:rPr sz="2400" b="1" spc="120" dirty="0">
                <a:latin typeface="Apple SD Gothic Neo"/>
                <a:cs typeface="Apple SD Gothic Neo"/>
              </a:rPr>
              <a:t>many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20" dirty="0">
                <a:latin typeface="Apple SD Gothic Neo"/>
                <a:cs typeface="Apple SD Gothic Neo"/>
              </a:rPr>
              <a:t>moons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30" dirty="0">
                <a:latin typeface="Apple SD Gothic Neo"/>
                <a:cs typeface="Apple SD Gothic Neo"/>
              </a:rPr>
              <a:t>does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70" dirty="0">
                <a:latin typeface="Apple SD Gothic Neo"/>
                <a:cs typeface="Apple SD Gothic Neo"/>
              </a:rPr>
              <a:t>Mars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25" dirty="0">
                <a:latin typeface="Apple SD Gothic Neo"/>
                <a:cs typeface="Apple SD Gothic Neo"/>
              </a:rPr>
              <a:t>have?</a:t>
            </a:r>
            <a:endParaRPr sz="2400">
              <a:latin typeface="Apple SD Gothic Neo"/>
              <a:cs typeface="Apple SD Gothic Neo"/>
            </a:endParaRPr>
          </a:p>
          <a:p>
            <a:pPr marL="91440">
              <a:lnSpc>
                <a:spcPts val="2870"/>
              </a:lnSpc>
              <a:tabLst>
                <a:tab pos="876300" algn="l"/>
                <a:tab pos="1660525" algn="l"/>
              </a:tabLst>
            </a:pPr>
            <a:r>
              <a:rPr sz="2400" b="1" spc="165" dirty="0">
                <a:latin typeface="Apple SD Gothic Neo"/>
                <a:cs typeface="Apple SD Gothic Neo"/>
              </a:rPr>
              <a:t>①2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65" dirty="0">
                <a:latin typeface="Apple SD Gothic Neo"/>
                <a:cs typeface="Apple SD Gothic Neo"/>
              </a:rPr>
              <a:t>②3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55" dirty="0">
                <a:latin typeface="Apple SD Gothic Neo"/>
                <a:cs typeface="Apple SD Gothic Neo"/>
              </a:rPr>
              <a:t>③10</a:t>
            </a:r>
            <a:endParaRPr sz="2400">
              <a:latin typeface="Apple SD Gothic Neo"/>
              <a:cs typeface="Apple SD Gothic Neo"/>
            </a:endParaRPr>
          </a:p>
          <a:p>
            <a:pPr marL="441959" indent="-350520">
              <a:lnSpc>
                <a:spcPts val="2865"/>
              </a:lnSpc>
              <a:spcBef>
                <a:spcPts val="2905"/>
              </a:spcBef>
              <a:buAutoNum type="arabicPeriod" startAt="3"/>
              <a:tabLst>
                <a:tab pos="441959" algn="l"/>
              </a:tabLst>
            </a:pPr>
            <a:r>
              <a:rPr sz="2400" b="1" dirty="0">
                <a:latin typeface="Apple SD Gothic Neo"/>
                <a:cs typeface="Apple SD Gothic Neo"/>
              </a:rPr>
              <a:t>Why</a:t>
            </a:r>
            <a:r>
              <a:rPr sz="2400" b="1" spc="70" dirty="0">
                <a:latin typeface="Apple SD Gothic Neo"/>
                <a:cs typeface="Apple SD Gothic Neo"/>
              </a:rPr>
              <a:t> </a:t>
            </a:r>
            <a:r>
              <a:rPr sz="2400" b="1" spc="114" dirty="0">
                <a:latin typeface="Apple SD Gothic Neo"/>
                <a:cs typeface="Apple SD Gothic Neo"/>
              </a:rPr>
              <a:t>does</a:t>
            </a:r>
            <a:r>
              <a:rPr sz="2400" b="1" spc="150" dirty="0">
                <a:latin typeface="Apple SD Gothic Neo"/>
                <a:cs typeface="Apple SD Gothic Neo"/>
              </a:rPr>
              <a:t> Mars</a:t>
            </a:r>
            <a:r>
              <a:rPr sz="2400" b="1" spc="70" dirty="0">
                <a:latin typeface="Apple SD Gothic Neo"/>
                <a:cs typeface="Apple SD Gothic Neo"/>
              </a:rPr>
              <a:t> </a:t>
            </a:r>
            <a:r>
              <a:rPr sz="2400" b="1" spc="90" dirty="0">
                <a:latin typeface="Apple SD Gothic Neo"/>
                <a:cs typeface="Apple SD Gothic Neo"/>
              </a:rPr>
              <a:t>look</a:t>
            </a:r>
            <a:r>
              <a:rPr sz="2400" b="1" spc="65" dirty="0">
                <a:latin typeface="Apple SD Gothic Neo"/>
                <a:cs typeface="Apple SD Gothic Neo"/>
              </a:rPr>
              <a:t> </a:t>
            </a:r>
            <a:r>
              <a:rPr sz="2400" b="1" spc="114" dirty="0">
                <a:latin typeface="Apple SD Gothic Neo"/>
                <a:cs typeface="Apple SD Gothic Neo"/>
              </a:rPr>
              <a:t>red?</a:t>
            </a:r>
            <a:endParaRPr sz="2400">
              <a:latin typeface="Apple SD Gothic Neo"/>
              <a:cs typeface="Apple SD Gothic Neo"/>
            </a:endParaRPr>
          </a:p>
          <a:p>
            <a:pPr marL="91440">
              <a:lnSpc>
                <a:spcPts val="2865"/>
              </a:lnSpc>
              <a:tabLst>
                <a:tab pos="3824604" algn="l"/>
              </a:tabLst>
            </a:pPr>
            <a:r>
              <a:rPr sz="2400" b="1" spc="185" dirty="0">
                <a:latin typeface="Apple SD Gothic Neo"/>
                <a:cs typeface="Apple SD Gothic Neo"/>
              </a:rPr>
              <a:t>①Because</a:t>
            </a:r>
            <a:r>
              <a:rPr sz="2400" b="1" spc="60" dirty="0">
                <a:latin typeface="Apple SD Gothic Neo"/>
                <a:cs typeface="Apple SD Gothic Neo"/>
              </a:rPr>
              <a:t> </a:t>
            </a:r>
            <a:r>
              <a:rPr sz="2400" b="1" spc="85" dirty="0">
                <a:latin typeface="Apple SD Gothic Neo"/>
                <a:cs typeface="Apple SD Gothic Neo"/>
              </a:rPr>
              <a:t>it‘s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burning.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85" dirty="0">
                <a:latin typeface="Apple SD Gothic Neo"/>
                <a:cs typeface="Apple SD Gothic Neo"/>
              </a:rPr>
              <a:t>②Because</a:t>
            </a:r>
            <a:r>
              <a:rPr sz="2400" b="1" spc="60" dirty="0">
                <a:latin typeface="Apple SD Gothic Neo"/>
                <a:cs typeface="Apple SD Gothic Neo"/>
              </a:rPr>
              <a:t> </a:t>
            </a:r>
            <a:r>
              <a:rPr sz="2400" b="1" spc="85" dirty="0">
                <a:latin typeface="Apple SD Gothic Neo"/>
                <a:cs typeface="Apple SD Gothic Neo"/>
              </a:rPr>
              <a:t>it’s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40" dirty="0">
                <a:latin typeface="Apple SD Gothic Neo"/>
                <a:cs typeface="Apple SD Gothic Neo"/>
              </a:rPr>
              <a:t>hot.</a:t>
            </a:r>
            <a:endParaRPr sz="2400">
              <a:latin typeface="Apple SD Gothic Neo"/>
              <a:cs typeface="Apple SD Gothic Neo"/>
            </a:endParaRPr>
          </a:p>
          <a:p>
            <a:pPr marL="91440">
              <a:lnSpc>
                <a:spcPct val="100000"/>
              </a:lnSpc>
              <a:spcBef>
                <a:spcPts val="50"/>
              </a:spcBef>
            </a:pPr>
            <a:r>
              <a:rPr sz="2400" b="1" spc="185" dirty="0">
                <a:latin typeface="Apple SD Gothic Neo"/>
                <a:cs typeface="Apple SD Gothic Neo"/>
              </a:rPr>
              <a:t>③Because</a:t>
            </a:r>
            <a:r>
              <a:rPr sz="2400" b="1" spc="65" dirty="0">
                <a:latin typeface="Apple SD Gothic Neo"/>
                <a:cs typeface="Apple SD Gothic Neo"/>
              </a:rPr>
              <a:t> </a:t>
            </a:r>
            <a:r>
              <a:rPr sz="2400" b="1" spc="85" dirty="0">
                <a:latin typeface="Apple SD Gothic Neo"/>
                <a:cs typeface="Apple SD Gothic Neo"/>
              </a:rPr>
              <a:t>it's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85" dirty="0">
                <a:latin typeface="Apple SD Gothic Neo"/>
                <a:cs typeface="Apple SD Gothic Neo"/>
              </a:rPr>
              <a:t>covered </a:t>
            </a:r>
            <a:r>
              <a:rPr sz="2400" b="1" spc="80" dirty="0">
                <a:latin typeface="Apple SD Gothic Neo"/>
                <a:cs typeface="Apple SD Gothic Neo"/>
              </a:rPr>
              <a:t>with</a:t>
            </a:r>
            <a:r>
              <a:rPr sz="2400" b="1" spc="75" dirty="0">
                <a:latin typeface="Apple SD Gothic Neo"/>
                <a:cs typeface="Apple SD Gothic Neo"/>
              </a:rPr>
              <a:t> </a:t>
            </a:r>
            <a:r>
              <a:rPr sz="2400" b="1" spc="65" dirty="0">
                <a:latin typeface="Apple SD Gothic Neo"/>
                <a:cs typeface="Apple SD Gothic Neo"/>
              </a:rPr>
              <a:t>red</a:t>
            </a:r>
            <a:r>
              <a:rPr sz="2400" b="1" spc="80" dirty="0">
                <a:latin typeface="Apple SD Gothic Neo"/>
                <a:cs typeface="Apple SD Gothic Neo"/>
              </a:rPr>
              <a:t> </a:t>
            </a:r>
            <a:r>
              <a:rPr sz="2400" b="1" spc="70" dirty="0">
                <a:latin typeface="Apple SD Gothic Neo"/>
                <a:cs typeface="Apple SD Gothic Neo"/>
              </a:rPr>
              <a:t>soil.</a:t>
            </a:r>
            <a:endParaRPr sz="2400">
              <a:latin typeface="Apple SD Gothic Neo"/>
              <a:cs typeface="Apple SD Gothic Ne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78130">
              <a:lnSpc>
                <a:spcPts val="5005"/>
              </a:lnSpc>
              <a:spcBef>
                <a:spcPts val="130"/>
              </a:spcBef>
              <a:tabLst>
                <a:tab pos="3491865" algn="l"/>
              </a:tabLst>
            </a:pPr>
            <a:r>
              <a:rPr sz="4400" spc="-90" dirty="0">
                <a:solidFill>
                  <a:srgbClr val="FFFFFF"/>
                </a:solidFill>
              </a:rPr>
              <a:t>Fun</a:t>
            </a:r>
            <a:r>
              <a:rPr sz="4400" spc="-200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activity</a:t>
            </a:r>
            <a:r>
              <a:rPr sz="4400" dirty="0">
                <a:solidFill>
                  <a:srgbClr val="FFFFFF"/>
                </a:solidFill>
              </a:rPr>
              <a:t>	</a:t>
            </a:r>
            <a:r>
              <a:rPr sz="4400" spc="-10" dirty="0">
                <a:solidFill>
                  <a:srgbClr val="FFFFFF"/>
                </a:solidFill>
              </a:rPr>
              <a:t>~Answers~</a:t>
            </a:r>
            <a:endParaRPr sz="4400"/>
          </a:p>
          <a:p>
            <a:pPr marL="278130">
              <a:lnSpc>
                <a:spcPts val="5005"/>
              </a:lnSpc>
            </a:pPr>
            <a:r>
              <a:rPr sz="4400" spc="-180" dirty="0">
                <a:solidFill>
                  <a:srgbClr val="FFFFFF"/>
                </a:solidFill>
              </a:rPr>
              <a:t>General</a:t>
            </a:r>
            <a:r>
              <a:rPr sz="4400" spc="-130" dirty="0">
                <a:solidFill>
                  <a:srgbClr val="FFFFFF"/>
                </a:solidFill>
              </a:rPr>
              <a:t> </a:t>
            </a:r>
            <a:r>
              <a:rPr sz="4400" spc="-145" dirty="0">
                <a:solidFill>
                  <a:srgbClr val="FFFFFF"/>
                </a:solidFill>
              </a:rPr>
              <a:t>Knowledge</a:t>
            </a:r>
            <a:r>
              <a:rPr sz="4400" spc="-160" dirty="0">
                <a:solidFill>
                  <a:srgbClr val="FFFFFF"/>
                </a:solidFill>
              </a:rPr>
              <a:t> </a:t>
            </a:r>
            <a:r>
              <a:rPr sz="4400" spc="-240" dirty="0">
                <a:solidFill>
                  <a:srgbClr val="FFFFFF"/>
                </a:solidFill>
              </a:rPr>
              <a:t>Quiz</a:t>
            </a:r>
            <a:r>
              <a:rPr sz="4400" spc="-75" dirty="0">
                <a:solidFill>
                  <a:srgbClr val="FFFFFF"/>
                </a:solidFill>
              </a:rPr>
              <a:t> </a:t>
            </a:r>
            <a:r>
              <a:rPr sz="4400" spc="-80" dirty="0">
                <a:solidFill>
                  <a:srgbClr val="FFFFFF"/>
                </a:solidFill>
              </a:rPr>
              <a:t>about</a:t>
            </a:r>
            <a:r>
              <a:rPr sz="4400" spc="-130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Mars!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1014412" y="3186112"/>
            <a:ext cx="10515600" cy="3419475"/>
          </a:xfrm>
          <a:custGeom>
            <a:avLst/>
            <a:gdLst/>
            <a:ahLst/>
            <a:cxnLst/>
            <a:rect l="l" t="t" r="r" b="b"/>
            <a:pathLst>
              <a:path w="10515600" h="3419475">
                <a:moveTo>
                  <a:pt x="10515600" y="0"/>
                </a:moveTo>
                <a:lnTo>
                  <a:pt x="0" y="0"/>
                </a:lnTo>
                <a:lnTo>
                  <a:pt x="0" y="3419475"/>
                </a:lnTo>
                <a:lnTo>
                  <a:pt x="10515600" y="3419475"/>
                </a:lnTo>
                <a:lnTo>
                  <a:pt x="10515600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14412" y="3186112"/>
            <a:ext cx="10515600" cy="3419475"/>
          </a:xfrm>
          <a:prstGeom prst="rect">
            <a:avLst/>
          </a:prstGeom>
          <a:ln w="9525">
            <a:solidFill>
              <a:srgbClr val="FFFFFF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432434" indent="-340995">
              <a:lnSpc>
                <a:spcPct val="100000"/>
              </a:lnSpc>
              <a:spcBef>
                <a:spcPts val="140"/>
              </a:spcBef>
              <a:buAutoNum type="arabicPeriod"/>
              <a:tabLst>
                <a:tab pos="432434" algn="l"/>
              </a:tabLst>
            </a:pPr>
            <a:r>
              <a:rPr sz="2400" b="1" spc="85" dirty="0">
                <a:latin typeface="Apple SD Gothic Neo"/>
                <a:cs typeface="Apple SD Gothic Neo"/>
              </a:rPr>
              <a:t>What</a:t>
            </a:r>
            <a:r>
              <a:rPr sz="2400" b="1" spc="40" dirty="0">
                <a:latin typeface="Apple SD Gothic Neo"/>
                <a:cs typeface="Apple SD Gothic Neo"/>
              </a:rPr>
              <a:t> </a:t>
            </a:r>
            <a:r>
              <a:rPr sz="2400" b="1" spc="135" dirty="0">
                <a:latin typeface="Apple SD Gothic Neo"/>
                <a:cs typeface="Apple SD Gothic Neo"/>
              </a:rPr>
              <a:t>is</a:t>
            </a:r>
            <a:r>
              <a:rPr sz="2400" b="1" spc="120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the</a:t>
            </a:r>
            <a:r>
              <a:rPr sz="2400" b="1" spc="65" dirty="0">
                <a:latin typeface="Apple SD Gothic Neo"/>
                <a:cs typeface="Apple SD Gothic Neo"/>
              </a:rPr>
              <a:t> </a:t>
            </a:r>
            <a:r>
              <a:rPr sz="2400" b="1" spc="100" dirty="0">
                <a:latin typeface="Apple SD Gothic Neo"/>
                <a:cs typeface="Apple SD Gothic Neo"/>
              </a:rPr>
              <a:t>number</a:t>
            </a:r>
            <a:r>
              <a:rPr sz="2400" b="1" spc="80" dirty="0">
                <a:latin typeface="Apple SD Gothic Neo"/>
                <a:cs typeface="Apple SD Gothic Neo"/>
              </a:rPr>
              <a:t> </a:t>
            </a:r>
            <a:r>
              <a:rPr sz="2400" b="1" spc="55" dirty="0">
                <a:latin typeface="Apple SD Gothic Neo"/>
                <a:cs typeface="Apple SD Gothic Neo"/>
              </a:rPr>
              <a:t>of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the</a:t>
            </a:r>
            <a:r>
              <a:rPr sz="2400" b="1" spc="60" dirty="0">
                <a:latin typeface="Apple SD Gothic Neo"/>
                <a:cs typeface="Apple SD Gothic Neo"/>
              </a:rPr>
              <a:t> </a:t>
            </a:r>
            <a:r>
              <a:rPr sz="2400" b="1" spc="90" dirty="0">
                <a:latin typeface="Apple SD Gothic Neo"/>
                <a:cs typeface="Apple SD Gothic Neo"/>
              </a:rPr>
              <a:t>planet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70" dirty="0">
                <a:latin typeface="Apple SD Gothic Neo"/>
                <a:cs typeface="Apple SD Gothic Neo"/>
              </a:rPr>
              <a:t>Mars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from</a:t>
            </a:r>
            <a:r>
              <a:rPr sz="2400" b="1" spc="35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the</a:t>
            </a:r>
            <a:r>
              <a:rPr sz="2400" b="1" spc="65" dirty="0">
                <a:latin typeface="Apple SD Gothic Neo"/>
                <a:cs typeface="Apple SD Gothic Neo"/>
              </a:rPr>
              <a:t> </a:t>
            </a:r>
            <a:r>
              <a:rPr sz="2400" b="1" spc="170" dirty="0">
                <a:latin typeface="Apple SD Gothic Neo"/>
                <a:cs typeface="Apple SD Gothic Neo"/>
              </a:rPr>
              <a:t>sun?</a:t>
            </a:r>
            <a:endParaRPr sz="2400">
              <a:latin typeface="Apple SD Gothic Neo"/>
              <a:cs typeface="Apple SD Gothic Neo"/>
            </a:endParaRPr>
          </a:p>
          <a:p>
            <a:pPr marL="91440">
              <a:lnSpc>
                <a:spcPct val="100000"/>
              </a:lnSpc>
              <a:spcBef>
                <a:spcPts val="50"/>
              </a:spcBef>
              <a:tabLst>
                <a:tab pos="876300" algn="l"/>
                <a:tab pos="1660525" algn="l"/>
              </a:tabLst>
            </a:pPr>
            <a:r>
              <a:rPr sz="2400" b="1" spc="365" dirty="0">
                <a:latin typeface="Apple SD Gothic Neo"/>
                <a:cs typeface="Apple SD Gothic Neo"/>
              </a:rPr>
              <a:t>①1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95" dirty="0">
                <a:latin typeface="Apple SD Gothic Neo"/>
                <a:cs typeface="Apple SD Gothic Neo"/>
              </a:rPr>
              <a:t>②7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05" dirty="0">
                <a:latin typeface="Apple SD Gothic Neo"/>
                <a:cs typeface="Apple SD Gothic Neo"/>
              </a:rPr>
              <a:t>③4</a:t>
            </a:r>
            <a:endParaRPr sz="2400">
              <a:latin typeface="Apple SD Gothic Neo"/>
              <a:cs typeface="Apple SD Gothic Neo"/>
            </a:endParaRPr>
          </a:p>
          <a:p>
            <a:pPr marL="441959" indent="-350520">
              <a:lnSpc>
                <a:spcPts val="2870"/>
              </a:lnSpc>
              <a:spcBef>
                <a:spcPts val="2900"/>
              </a:spcBef>
              <a:buAutoNum type="arabicPeriod" startAt="2"/>
              <a:tabLst>
                <a:tab pos="441959" algn="l"/>
              </a:tabLst>
            </a:pPr>
            <a:r>
              <a:rPr sz="2400" b="1" spc="110" dirty="0">
                <a:latin typeface="Apple SD Gothic Neo"/>
                <a:cs typeface="Apple SD Gothic Neo"/>
              </a:rPr>
              <a:t>How</a:t>
            </a:r>
            <a:r>
              <a:rPr sz="2400" b="1" spc="70" dirty="0">
                <a:latin typeface="Apple SD Gothic Neo"/>
                <a:cs typeface="Apple SD Gothic Neo"/>
              </a:rPr>
              <a:t> </a:t>
            </a:r>
            <a:r>
              <a:rPr sz="2400" b="1" spc="120" dirty="0">
                <a:latin typeface="Apple SD Gothic Neo"/>
                <a:cs typeface="Apple SD Gothic Neo"/>
              </a:rPr>
              <a:t>many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20" dirty="0">
                <a:latin typeface="Apple SD Gothic Neo"/>
                <a:cs typeface="Apple SD Gothic Neo"/>
              </a:rPr>
              <a:t>moons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30" dirty="0">
                <a:latin typeface="Apple SD Gothic Neo"/>
                <a:cs typeface="Apple SD Gothic Neo"/>
              </a:rPr>
              <a:t>does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70" dirty="0">
                <a:latin typeface="Apple SD Gothic Neo"/>
                <a:cs typeface="Apple SD Gothic Neo"/>
              </a:rPr>
              <a:t>Mars</a:t>
            </a:r>
            <a:r>
              <a:rPr sz="2400" b="1" spc="45" dirty="0">
                <a:latin typeface="Apple SD Gothic Neo"/>
                <a:cs typeface="Apple SD Gothic Neo"/>
              </a:rPr>
              <a:t> </a:t>
            </a:r>
            <a:r>
              <a:rPr sz="2400" b="1" spc="125" dirty="0">
                <a:latin typeface="Apple SD Gothic Neo"/>
                <a:cs typeface="Apple SD Gothic Neo"/>
              </a:rPr>
              <a:t>have?</a:t>
            </a:r>
            <a:endParaRPr sz="2400">
              <a:latin typeface="Apple SD Gothic Neo"/>
              <a:cs typeface="Apple SD Gothic Neo"/>
            </a:endParaRPr>
          </a:p>
          <a:p>
            <a:pPr marL="91440">
              <a:lnSpc>
                <a:spcPts val="2870"/>
              </a:lnSpc>
              <a:tabLst>
                <a:tab pos="876300" algn="l"/>
                <a:tab pos="1660525" algn="l"/>
              </a:tabLst>
            </a:pPr>
            <a:r>
              <a:rPr sz="2400" b="1" spc="165" dirty="0">
                <a:latin typeface="Apple SD Gothic Neo"/>
                <a:cs typeface="Apple SD Gothic Neo"/>
              </a:rPr>
              <a:t>①2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65" dirty="0">
                <a:latin typeface="Apple SD Gothic Neo"/>
                <a:cs typeface="Apple SD Gothic Neo"/>
              </a:rPr>
              <a:t>②3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55" dirty="0">
                <a:latin typeface="Apple SD Gothic Neo"/>
                <a:cs typeface="Apple SD Gothic Neo"/>
              </a:rPr>
              <a:t>③10</a:t>
            </a:r>
            <a:endParaRPr sz="2400">
              <a:latin typeface="Apple SD Gothic Neo"/>
              <a:cs typeface="Apple SD Gothic Neo"/>
            </a:endParaRPr>
          </a:p>
          <a:p>
            <a:pPr marL="441959" indent="-350520">
              <a:lnSpc>
                <a:spcPts val="2865"/>
              </a:lnSpc>
              <a:spcBef>
                <a:spcPts val="2905"/>
              </a:spcBef>
              <a:buAutoNum type="arabicPeriod" startAt="3"/>
              <a:tabLst>
                <a:tab pos="441959" algn="l"/>
              </a:tabLst>
            </a:pPr>
            <a:r>
              <a:rPr sz="2400" b="1" dirty="0">
                <a:latin typeface="Apple SD Gothic Neo"/>
                <a:cs typeface="Apple SD Gothic Neo"/>
              </a:rPr>
              <a:t>Why</a:t>
            </a:r>
            <a:r>
              <a:rPr sz="2400" b="1" spc="70" dirty="0">
                <a:latin typeface="Apple SD Gothic Neo"/>
                <a:cs typeface="Apple SD Gothic Neo"/>
              </a:rPr>
              <a:t> </a:t>
            </a:r>
            <a:r>
              <a:rPr sz="2400" b="1" spc="114" dirty="0">
                <a:latin typeface="Apple SD Gothic Neo"/>
                <a:cs typeface="Apple SD Gothic Neo"/>
              </a:rPr>
              <a:t>does</a:t>
            </a:r>
            <a:r>
              <a:rPr sz="2400" b="1" spc="150" dirty="0">
                <a:latin typeface="Apple SD Gothic Neo"/>
                <a:cs typeface="Apple SD Gothic Neo"/>
              </a:rPr>
              <a:t> Mars</a:t>
            </a:r>
            <a:r>
              <a:rPr sz="2400" b="1" spc="70" dirty="0">
                <a:latin typeface="Apple SD Gothic Neo"/>
                <a:cs typeface="Apple SD Gothic Neo"/>
              </a:rPr>
              <a:t> </a:t>
            </a:r>
            <a:r>
              <a:rPr sz="2400" b="1" spc="90" dirty="0">
                <a:latin typeface="Apple SD Gothic Neo"/>
                <a:cs typeface="Apple SD Gothic Neo"/>
              </a:rPr>
              <a:t>look</a:t>
            </a:r>
            <a:r>
              <a:rPr sz="2400" b="1" spc="65" dirty="0">
                <a:latin typeface="Apple SD Gothic Neo"/>
                <a:cs typeface="Apple SD Gothic Neo"/>
              </a:rPr>
              <a:t> </a:t>
            </a:r>
            <a:r>
              <a:rPr sz="2400" b="1" spc="114" dirty="0">
                <a:latin typeface="Apple SD Gothic Neo"/>
                <a:cs typeface="Apple SD Gothic Neo"/>
              </a:rPr>
              <a:t>red?</a:t>
            </a:r>
            <a:endParaRPr sz="2400">
              <a:latin typeface="Apple SD Gothic Neo"/>
              <a:cs typeface="Apple SD Gothic Neo"/>
            </a:endParaRPr>
          </a:p>
          <a:p>
            <a:pPr marL="91440">
              <a:lnSpc>
                <a:spcPts val="2865"/>
              </a:lnSpc>
              <a:tabLst>
                <a:tab pos="3824604" algn="l"/>
              </a:tabLst>
            </a:pPr>
            <a:r>
              <a:rPr sz="2400" b="1" spc="185" dirty="0">
                <a:latin typeface="Apple SD Gothic Neo"/>
                <a:cs typeface="Apple SD Gothic Neo"/>
              </a:rPr>
              <a:t>①Because</a:t>
            </a:r>
            <a:r>
              <a:rPr sz="2400" b="1" spc="60" dirty="0">
                <a:latin typeface="Apple SD Gothic Neo"/>
                <a:cs typeface="Apple SD Gothic Neo"/>
              </a:rPr>
              <a:t> </a:t>
            </a:r>
            <a:r>
              <a:rPr sz="2400" b="1" spc="85" dirty="0">
                <a:latin typeface="Apple SD Gothic Neo"/>
                <a:cs typeface="Apple SD Gothic Neo"/>
              </a:rPr>
              <a:t>it‘s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80" dirty="0">
                <a:latin typeface="Apple SD Gothic Neo"/>
                <a:cs typeface="Apple SD Gothic Neo"/>
              </a:rPr>
              <a:t>burning.</a:t>
            </a:r>
            <a:r>
              <a:rPr sz="2400" b="1" dirty="0">
                <a:latin typeface="Apple SD Gothic Neo"/>
                <a:cs typeface="Apple SD Gothic Neo"/>
              </a:rPr>
              <a:t>	</a:t>
            </a:r>
            <a:r>
              <a:rPr sz="2400" b="1" spc="185" dirty="0">
                <a:latin typeface="Apple SD Gothic Neo"/>
                <a:cs typeface="Apple SD Gothic Neo"/>
              </a:rPr>
              <a:t>②Because</a:t>
            </a:r>
            <a:r>
              <a:rPr sz="2400" b="1" spc="60" dirty="0">
                <a:latin typeface="Apple SD Gothic Neo"/>
                <a:cs typeface="Apple SD Gothic Neo"/>
              </a:rPr>
              <a:t> </a:t>
            </a:r>
            <a:r>
              <a:rPr sz="2400" b="1" spc="85" dirty="0">
                <a:latin typeface="Apple SD Gothic Neo"/>
                <a:cs typeface="Apple SD Gothic Neo"/>
              </a:rPr>
              <a:t>it’s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40" dirty="0">
                <a:latin typeface="Apple SD Gothic Neo"/>
                <a:cs typeface="Apple SD Gothic Neo"/>
              </a:rPr>
              <a:t>hot.</a:t>
            </a:r>
            <a:endParaRPr sz="2400">
              <a:latin typeface="Apple SD Gothic Neo"/>
              <a:cs typeface="Apple SD Gothic Neo"/>
            </a:endParaRPr>
          </a:p>
          <a:p>
            <a:pPr marL="91440">
              <a:lnSpc>
                <a:spcPct val="100000"/>
              </a:lnSpc>
              <a:spcBef>
                <a:spcPts val="50"/>
              </a:spcBef>
            </a:pPr>
            <a:r>
              <a:rPr sz="2400" b="1" spc="185" dirty="0">
                <a:latin typeface="Apple SD Gothic Neo"/>
                <a:cs typeface="Apple SD Gothic Neo"/>
              </a:rPr>
              <a:t>③Because</a:t>
            </a:r>
            <a:r>
              <a:rPr sz="2400" b="1" spc="65" dirty="0">
                <a:latin typeface="Apple SD Gothic Neo"/>
                <a:cs typeface="Apple SD Gothic Neo"/>
              </a:rPr>
              <a:t> </a:t>
            </a:r>
            <a:r>
              <a:rPr sz="2400" b="1" spc="85" dirty="0">
                <a:latin typeface="Apple SD Gothic Neo"/>
                <a:cs typeface="Apple SD Gothic Neo"/>
              </a:rPr>
              <a:t>it's</a:t>
            </a:r>
            <a:r>
              <a:rPr sz="2400" b="1" spc="50" dirty="0">
                <a:latin typeface="Apple SD Gothic Neo"/>
                <a:cs typeface="Apple SD Gothic Neo"/>
              </a:rPr>
              <a:t> </a:t>
            </a:r>
            <a:r>
              <a:rPr sz="2400" b="1" spc="85" dirty="0">
                <a:latin typeface="Apple SD Gothic Neo"/>
                <a:cs typeface="Apple SD Gothic Neo"/>
              </a:rPr>
              <a:t>covered </a:t>
            </a:r>
            <a:r>
              <a:rPr sz="2400" b="1" spc="80" dirty="0">
                <a:latin typeface="Apple SD Gothic Neo"/>
                <a:cs typeface="Apple SD Gothic Neo"/>
              </a:rPr>
              <a:t>with</a:t>
            </a:r>
            <a:r>
              <a:rPr sz="2400" b="1" spc="75" dirty="0">
                <a:latin typeface="Apple SD Gothic Neo"/>
                <a:cs typeface="Apple SD Gothic Neo"/>
              </a:rPr>
              <a:t> </a:t>
            </a:r>
            <a:r>
              <a:rPr sz="2400" b="1" spc="65" dirty="0">
                <a:latin typeface="Apple SD Gothic Neo"/>
                <a:cs typeface="Apple SD Gothic Neo"/>
              </a:rPr>
              <a:t>red</a:t>
            </a:r>
            <a:r>
              <a:rPr sz="2400" b="1" spc="80" dirty="0">
                <a:latin typeface="Apple SD Gothic Neo"/>
                <a:cs typeface="Apple SD Gothic Neo"/>
              </a:rPr>
              <a:t> </a:t>
            </a:r>
            <a:r>
              <a:rPr sz="2400" b="1" spc="70" dirty="0">
                <a:latin typeface="Apple SD Gothic Neo"/>
                <a:cs typeface="Apple SD Gothic Neo"/>
              </a:rPr>
              <a:t>soil.</a:t>
            </a:r>
            <a:endParaRPr sz="2400">
              <a:latin typeface="Apple SD Gothic Neo"/>
              <a:cs typeface="Apple SD Gothic Ne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00125" y="4562475"/>
            <a:ext cx="762000" cy="561975"/>
            <a:chOff x="1000125" y="4562475"/>
            <a:chExt cx="762000" cy="561975"/>
          </a:xfrm>
        </p:grpSpPr>
        <p:sp>
          <p:nvSpPr>
            <p:cNvPr id="7" name="object 7"/>
            <p:cNvSpPr/>
            <p:nvPr/>
          </p:nvSpPr>
          <p:spPr>
            <a:xfrm>
              <a:off x="1009650" y="4572000"/>
              <a:ext cx="742950" cy="542925"/>
            </a:xfrm>
            <a:custGeom>
              <a:avLst/>
              <a:gdLst/>
              <a:ahLst/>
              <a:cxnLst/>
              <a:rect l="l" t="t" r="r" b="b"/>
              <a:pathLst>
                <a:path w="742950" h="542925">
                  <a:moveTo>
                    <a:pt x="371475" y="0"/>
                  </a:moveTo>
                  <a:lnTo>
                    <a:pt x="316582" y="2943"/>
                  </a:lnTo>
                  <a:lnTo>
                    <a:pt x="264189" y="11493"/>
                  </a:lnTo>
                  <a:lnTo>
                    <a:pt x="214872" y="25231"/>
                  </a:lnTo>
                  <a:lnTo>
                    <a:pt x="169204" y="43737"/>
                  </a:lnTo>
                  <a:lnTo>
                    <a:pt x="127761" y="66591"/>
                  </a:lnTo>
                  <a:lnTo>
                    <a:pt x="91117" y="93373"/>
                  </a:lnTo>
                  <a:lnTo>
                    <a:pt x="59847" y="123665"/>
                  </a:lnTo>
                  <a:lnTo>
                    <a:pt x="34526" y="157045"/>
                  </a:lnTo>
                  <a:lnTo>
                    <a:pt x="15728" y="193095"/>
                  </a:lnTo>
                  <a:lnTo>
                    <a:pt x="4027" y="231395"/>
                  </a:lnTo>
                  <a:lnTo>
                    <a:pt x="0" y="271525"/>
                  </a:lnTo>
                  <a:lnTo>
                    <a:pt x="3924" y="310597"/>
                  </a:lnTo>
                  <a:lnTo>
                    <a:pt x="15728" y="349898"/>
                  </a:lnTo>
                  <a:lnTo>
                    <a:pt x="34526" y="385928"/>
                  </a:lnTo>
                  <a:lnTo>
                    <a:pt x="59847" y="419292"/>
                  </a:lnTo>
                  <a:lnTo>
                    <a:pt x="91117" y="449571"/>
                  </a:lnTo>
                  <a:lnTo>
                    <a:pt x="127761" y="476345"/>
                  </a:lnTo>
                  <a:lnTo>
                    <a:pt x="169204" y="499193"/>
                  </a:lnTo>
                  <a:lnTo>
                    <a:pt x="214872" y="517695"/>
                  </a:lnTo>
                  <a:lnTo>
                    <a:pt x="264189" y="531431"/>
                  </a:lnTo>
                  <a:lnTo>
                    <a:pt x="316582" y="539981"/>
                  </a:lnTo>
                  <a:lnTo>
                    <a:pt x="371475" y="542925"/>
                  </a:lnTo>
                  <a:lnTo>
                    <a:pt x="426356" y="539981"/>
                  </a:lnTo>
                  <a:lnTo>
                    <a:pt x="478741" y="531431"/>
                  </a:lnTo>
                  <a:lnTo>
                    <a:pt x="528055" y="517695"/>
                  </a:lnTo>
                  <a:lnTo>
                    <a:pt x="573722" y="499193"/>
                  </a:lnTo>
                  <a:lnTo>
                    <a:pt x="615167" y="476345"/>
                  </a:lnTo>
                  <a:lnTo>
                    <a:pt x="630074" y="465455"/>
                  </a:lnTo>
                  <a:lnTo>
                    <a:pt x="371475" y="465455"/>
                  </a:lnTo>
                  <a:lnTo>
                    <a:pt x="312215" y="461513"/>
                  </a:lnTo>
                  <a:lnTo>
                    <a:pt x="257020" y="450209"/>
                  </a:lnTo>
                  <a:lnTo>
                    <a:pt x="207072" y="432323"/>
                  </a:lnTo>
                  <a:lnTo>
                    <a:pt x="163555" y="408638"/>
                  </a:lnTo>
                  <a:lnTo>
                    <a:pt x="127650" y="379934"/>
                  </a:lnTo>
                  <a:lnTo>
                    <a:pt x="100539" y="346993"/>
                  </a:lnTo>
                  <a:lnTo>
                    <a:pt x="83405" y="310597"/>
                  </a:lnTo>
                  <a:lnTo>
                    <a:pt x="77431" y="271525"/>
                  </a:lnTo>
                  <a:lnTo>
                    <a:pt x="83405" y="232412"/>
                  </a:lnTo>
                  <a:lnTo>
                    <a:pt x="100539" y="195984"/>
                  </a:lnTo>
                  <a:lnTo>
                    <a:pt x="127650" y="163021"/>
                  </a:lnTo>
                  <a:lnTo>
                    <a:pt x="163555" y="134302"/>
                  </a:lnTo>
                  <a:lnTo>
                    <a:pt x="207072" y="110608"/>
                  </a:lnTo>
                  <a:lnTo>
                    <a:pt x="257020" y="92717"/>
                  </a:lnTo>
                  <a:lnTo>
                    <a:pt x="312215" y="81411"/>
                  </a:lnTo>
                  <a:lnTo>
                    <a:pt x="371475" y="77469"/>
                  </a:lnTo>
                  <a:lnTo>
                    <a:pt x="630052" y="77469"/>
                  </a:lnTo>
                  <a:lnTo>
                    <a:pt x="615167" y="66591"/>
                  </a:lnTo>
                  <a:lnTo>
                    <a:pt x="573722" y="43737"/>
                  </a:lnTo>
                  <a:lnTo>
                    <a:pt x="528055" y="25231"/>
                  </a:lnTo>
                  <a:lnTo>
                    <a:pt x="478741" y="11493"/>
                  </a:lnTo>
                  <a:lnTo>
                    <a:pt x="426356" y="2943"/>
                  </a:lnTo>
                  <a:lnTo>
                    <a:pt x="371475" y="0"/>
                  </a:lnTo>
                  <a:close/>
                </a:path>
                <a:path w="742950" h="542925">
                  <a:moveTo>
                    <a:pt x="630052" y="77469"/>
                  </a:moveTo>
                  <a:lnTo>
                    <a:pt x="371475" y="77469"/>
                  </a:lnTo>
                  <a:lnTo>
                    <a:pt x="430744" y="81411"/>
                  </a:lnTo>
                  <a:lnTo>
                    <a:pt x="485939" y="92717"/>
                  </a:lnTo>
                  <a:lnTo>
                    <a:pt x="535881" y="110608"/>
                  </a:lnTo>
                  <a:lnTo>
                    <a:pt x="579389" y="134302"/>
                  </a:lnTo>
                  <a:lnTo>
                    <a:pt x="615283" y="163021"/>
                  </a:lnTo>
                  <a:lnTo>
                    <a:pt x="642383" y="195984"/>
                  </a:lnTo>
                  <a:lnTo>
                    <a:pt x="659509" y="232412"/>
                  </a:lnTo>
                  <a:lnTo>
                    <a:pt x="665480" y="271525"/>
                  </a:lnTo>
                  <a:lnTo>
                    <a:pt x="659509" y="310597"/>
                  </a:lnTo>
                  <a:lnTo>
                    <a:pt x="642383" y="346993"/>
                  </a:lnTo>
                  <a:lnTo>
                    <a:pt x="615283" y="379934"/>
                  </a:lnTo>
                  <a:lnTo>
                    <a:pt x="579389" y="408638"/>
                  </a:lnTo>
                  <a:lnTo>
                    <a:pt x="535881" y="432323"/>
                  </a:lnTo>
                  <a:lnTo>
                    <a:pt x="485939" y="450209"/>
                  </a:lnTo>
                  <a:lnTo>
                    <a:pt x="430744" y="461513"/>
                  </a:lnTo>
                  <a:lnTo>
                    <a:pt x="371475" y="465455"/>
                  </a:lnTo>
                  <a:lnTo>
                    <a:pt x="630074" y="465455"/>
                  </a:lnTo>
                  <a:lnTo>
                    <a:pt x="683089" y="419292"/>
                  </a:lnTo>
                  <a:lnTo>
                    <a:pt x="708415" y="385928"/>
                  </a:lnTo>
                  <a:lnTo>
                    <a:pt x="727217" y="349898"/>
                  </a:lnTo>
                  <a:lnTo>
                    <a:pt x="738921" y="311624"/>
                  </a:lnTo>
                  <a:lnTo>
                    <a:pt x="742950" y="271525"/>
                  </a:lnTo>
                  <a:lnTo>
                    <a:pt x="739023" y="232412"/>
                  </a:lnTo>
                  <a:lnTo>
                    <a:pt x="727217" y="193095"/>
                  </a:lnTo>
                  <a:lnTo>
                    <a:pt x="708415" y="157045"/>
                  </a:lnTo>
                  <a:lnTo>
                    <a:pt x="683089" y="123665"/>
                  </a:lnTo>
                  <a:lnTo>
                    <a:pt x="651814" y="93373"/>
                  </a:lnTo>
                  <a:lnTo>
                    <a:pt x="630052" y="7746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09650" y="4572000"/>
              <a:ext cx="742950" cy="542925"/>
            </a:xfrm>
            <a:custGeom>
              <a:avLst/>
              <a:gdLst/>
              <a:ahLst/>
              <a:cxnLst/>
              <a:rect l="l" t="t" r="r" b="b"/>
              <a:pathLst>
                <a:path w="742950" h="542925">
                  <a:moveTo>
                    <a:pt x="0" y="271525"/>
                  </a:moveTo>
                  <a:lnTo>
                    <a:pt x="4027" y="231395"/>
                  </a:lnTo>
                  <a:lnTo>
                    <a:pt x="15728" y="193095"/>
                  </a:lnTo>
                  <a:lnTo>
                    <a:pt x="34526" y="157045"/>
                  </a:lnTo>
                  <a:lnTo>
                    <a:pt x="59847" y="123665"/>
                  </a:lnTo>
                  <a:lnTo>
                    <a:pt x="91117" y="93373"/>
                  </a:lnTo>
                  <a:lnTo>
                    <a:pt x="127761" y="66591"/>
                  </a:lnTo>
                  <a:lnTo>
                    <a:pt x="169204" y="43737"/>
                  </a:lnTo>
                  <a:lnTo>
                    <a:pt x="214872" y="25231"/>
                  </a:lnTo>
                  <a:lnTo>
                    <a:pt x="264189" y="11493"/>
                  </a:lnTo>
                  <a:lnTo>
                    <a:pt x="316582" y="2943"/>
                  </a:lnTo>
                  <a:lnTo>
                    <a:pt x="371475" y="0"/>
                  </a:lnTo>
                  <a:lnTo>
                    <a:pt x="426356" y="2943"/>
                  </a:lnTo>
                  <a:lnTo>
                    <a:pt x="478741" y="11493"/>
                  </a:lnTo>
                  <a:lnTo>
                    <a:pt x="528055" y="25231"/>
                  </a:lnTo>
                  <a:lnTo>
                    <a:pt x="573722" y="43737"/>
                  </a:lnTo>
                  <a:lnTo>
                    <a:pt x="615167" y="66591"/>
                  </a:lnTo>
                  <a:lnTo>
                    <a:pt x="651814" y="93373"/>
                  </a:lnTo>
                  <a:lnTo>
                    <a:pt x="683089" y="123665"/>
                  </a:lnTo>
                  <a:lnTo>
                    <a:pt x="708415" y="157045"/>
                  </a:lnTo>
                  <a:lnTo>
                    <a:pt x="727217" y="193095"/>
                  </a:lnTo>
                  <a:lnTo>
                    <a:pt x="738921" y="231395"/>
                  </a:lnTo>
                  <a:lnTo>
                    <a:pt x="742950" y="271525"/>
                  </a:lnTo>
                  <a:lnTo>
                    <a:pt x="738921" y="311624"/>
                  </a:lnTo>
                  <a:lnTo>
                    <a:pt x="727217" y="349898"/>
                  </a:lnTo>
                  <a:lnTo>
                    <a:pt x="708415" y="385928"/>
                  </a:lnTo>
                  <a:lnTo>
                    <a:pt x="683089" y="419292"/>
                  </a:lnTo>
                  <a:lnTo>
                    <a:pt x="651814" y="449571"/>
                  </a:lnTo>
                  <a:lnTo>
                    <a:pt x="615167" y="476345"/>
                  </a:lnTo>
                  <a:lnTo>
                    <a:pt x="573722" y="499193"/>
                  </a:lnTo>
                  <a:lnTo>
                    <a:pt x="528055" y="517695"/>
                  </a:lnTo>
                  <a:lnTo>
                    <a:pt x="478741" y="531431"/>
                  </a:lnTo>
                  <a:lnTo>
                    <a:pt x="426356" y="539981"/>
                  </a:lnTo>
                  <a:lnTo>
                    <a:pt x="371475" y="542925"/>
                  </a:lnTo>
                  <a:lnTo>
                    <a:pt x="316582" y="539981"/>
                  </a:lnTo>
                  <a:lnTo>
                    <a:pt x="264189" y="531431"/>
                  </a:lnTo>
                  <a:lnTo>
                    <a:pt x="214872" y="517695"/>
                  </a:lnTo>
                  <a:lnTo>
                    <a:pt x="169204" y="499193"/>
                  </a:lnTo>
                  <a:lnTo>
                    <a:pt x="127761" y="476345"/>
                  </a:lnTo>
                  <a:lnTo>
                    <a:pt x="91117" y="449571"/>
                  </a:lnTo>
                  <a:lnTo>
                    <a:pt x="59847" y="419292"/>
                  </a:lnTo>
                  <a:lnTo>
                    <a:pt x="34526" y="385928"/>
                  </a:lnTo>
                  <a:lnTo>
                    <a:pt x="15728" y="349898"/>
                  </a:lnTo>
                  <a:lnTo>
                    <a:pt x="4027" y="311624"/>
                  </a:lnTo>
                  <a:lnTo>
                    <a:pt x="0" y="271525"/>
                  </a:lnTo>
                  <a:close/>
                </a:path>
                <a:path w="742950" h="542925">
                  <a:moveTo>
                    <a:pt x="77431" y="271525"/>
                  </a:moveTo>
                  <a:lnTo>
                    <a:pt x="83405" y="310597"/>
                  </a:lnTo>
                  <a:lnTo>
                    <a:pt x="100539" y="346993"/>
                  </a:lnTo>
                  <a:lnTo>
                    <a:pt x="127650" y="379934"/>
                  </a:lnTo>
                  <a:lnTo>
                    <a:pt x="163555" y="408638"/>
                  </a:lnTo>
                  <a:lnTo>
                    <a:pt x="207072" y="432323"/>
                  </a:lnTo>
                  <a:lnTo>
                    <a:pt x="257020" y="450209"/>
                  </a:lnTo>
                  <a:lnTo>
                    <a:pt x="312215" y="461513"/>
                  </a:lnTo>
                  <a:lnTo>
                    <a:pt x="371475" y="465455"/>
                  </a:lnTo>
                  <a:lnTo>
                    <a:pt x="430744" y="461513"/>
                  </a:lnTo>
                  <a:lnTo>
                    <a:pt x="485939" y="450209"/>
                  </a:lnTo>
                  <a:lnTo>
                    <a:pt x="535881" y="432323"/>
                  </a:lnTo>
                  <a:lnTo>
                    <a:pt x="579389" y="408638"/>
                  </a:lnTo>
                  <a:lnTo>
                    <a:pt x="615283" y="379934"/>
                  </a:lnTo>
                  <a:lnTo>
                    <a:pt x="642383" y="346993"/>
                  </a:lnTo>
                  <a:lnTo>
                    <a:pt x="659509" y="310597"/>
                  </a:lnTo>
                  <a:lnTo>
                    <a:pt x="665480" y="271525"/>
                  </a:lnTo>
                  <a:lnTo>
                    <a:pt x="659509" y="232412"/>
                  </a:lnTo>
                  <a:lnTo>
                    <a:pt x="642383" y="195984"/>
                  </a:lnTo>
                  <a:lnTo>
                    <a:pt x="615283" y="163021"/>
                  </a:lnTo>
                  <a:lnTo>
                    <a:pt x="579389" y="134302"/>
                  </a:lnTo>
                  <a:lnTo>
                    <a:pt x="535881" y="110608"/>
                  </a:lnTo>
                  <a:lnTo>
                    <a:pt x="485939" y="92717"/>
                  </a:lnTo>
                  <a:lnTo>
                    <a:pt x="430744" y="81411"/>
                  </a:lnTo>
                  <a:lnTo>
                    <a:pt x="371475" y="77469"/>
                  </a:lnTo>
                  <a:lnTo>
                    <a:pt x="312215" y="81411"/>
                  </a:lnTo>
                  <a:lnTo>
                    <a:pt x="257020" y="92717"/>
                  </a:lnTo>
                  <a:lnTo>
                    <a:pt x="207072" y="110608"/>
                  </a:lnTo>
                  <a:lnTo>
                    <a:pt x="163555" y="134302"/>
                  </a:lnTo>
                  <a:lnTo>
                    <a:pt x="127650" y="163021"/>
                  </a:lnTo>
                  <a:lnTo>
                    <a:pt x="100539" y="195984"/>
                  </a:lnTo>
                  <a:lnTo>
                    <a:pt x="83405" y="232412"/>
                  </a:lnTo>
                  <a:lnTo>
                    <a:pt x="77431" y="2715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533650" y="3505200"/>
            <a:ext cx="762000" cy="561975"/>
            <a:chOff x="2533650" y="3505200"/>
            <a:chExt cx="762000" cy="561975"/>
          </a:xfrm>
        </p:grpSpPr>
        <p:sp>
          <p:nvSpPr>
            <p:cNvPr id="10" name="object 10"/>
            <p:cNvSpPr/>
            <p:nvPr/>
          </p:nvSpPr>
          <p:spPr>
            <a:xfrm>
              <a:off x="2543175" y="3514725"/>
              <a:ext cx="742950" cy="542925"/>
            </a:xfrm>
            <a:custGeom>
              <a:avLst/>
              <a:gdLst/>
              <a:ahLst/>
              <a:cxnLst/>
              <a:rect l="l" t="t" r="r" b="b"/>
              <a:pathLst>
                <a:path w="742950" h="542925">
                  <a:moveTo>
                    <a:pt x="371475" y="0"/>
                  </a:moveTo>
                  <a:lnTo>
                    <a:pt x="316593" y="2943"/>
                  </a:lnTo>
                  <a:lnTo>
                    <a:pt x="264208" y="11493"/>
                  </a:lnTo>
                  <a:lnTo>
                    <a:pt x="214894" y="25231"/>
                  </a:lnTo>
                  <a:lnTo>
                    <a:pt x="169227" y="43737"/>
                  </a:lnTo>
                  <a:lnTo>
                    <a:pt x="127782" y="66591"/>
                  </a:lnTo>
                  <a:lnTo>
                    <a:pt x="91135" y="93373"/>
                  </a:lnTo>
                  <a:lnTo>
                    <a:pt x="59860" y="123665"/>
                  </a:lnTo>
                  <a:lnTo>
                    <a:pt x="34534" y="157045"/>
                  </a:lnTo>
                  <a:lnTo>
                    <a:pt x="15732" y="193095"/>
                  </a:lnTo>
                  <a:lnTo>
                    <a:pt x="4028" y="231395"/>
                  </a:lnTo>
                  <a:lnTo>
                    <a:pt x="0" y="271525"/>
                  </a:lnTo>
                  <a:lnTo>
                    <a:pt x="3925" y="310597"/>
                  </a:lnTo>
                  <a:lnTo>
                    <a:pt x="4028" y="311624"/>
                  </a:lnTo>
                  <a:lnTo>
                    <a:pt x="15732" y="349898"/>
                  </a:lnTo>
                  <a:lnTo>
                    <a:pt x="34534" y="385928"/>
                  </a:lnTo>
                  <a:lnTo>
                    <a:pt x="59860" y="419292"/>
                  </a:lnTo>
                  <a:lnTo>
                    <a:pt x="91135" y="449571"/>
                  </a:lnTo>
                  <a:lnTo>
                    <a:pt x="127782" y="476345"/>
                  </a:lnTo>
                  <a:lnTo>
                    <a:pt x="169227" y="499193"/>
                  </a:lnTo>
                  <a:lnTo>
                    <a:pt x="214894" y="517695"/>
                  </a:lnTo>
                  <a:lnTo>
                    <a:pt x="264208" y="531431"/>
                  </a:lnTo>
                  <a:lnTo>
                    <a:pt x="316593" y="539981"/>
                  </a:lnTo>
                  <a:lnTo>
                    <a:pt x="371475" y="542925"/>
                  </a:lnTo>
                  <a:lnTo>
                    <a:pt x="426356" y="539981"/>
                  </a:lnTo>
                  <a:lnTo>
                    <a:pt x="478741" y="531431"/>
                  </a:lnTo>
                  <a:lnTo>
                    <a:pt x="528055" y="517695"/>
                  </a:lnTo>
                  <a:lnTo>
                    <a:pt x="573722" y="499193"/>
                  </a:lnTo>
                  <a:lnTo>
                    <a:pt x="615167" y="476345"/>
                  </a:lnTo>
                  <a:lnTo>
                    <a:pt x="630074" y="465455"/>
                  </a:lnTo>
                  <a:lnTo>
                    <a:pt x="371475" y="465455"/>
                  </a:lnTo>
                  <a:lnTo>
                    <a:pt x="312205" y="461513"/>
                  </a:lnTo>
                  <a:lnTo>
                    <a:pt x="257010" y="450209"/>
                  </a:lnTo>
                  <a:lnTo>
                    <a:pt x="207068" y="432323"/>
                  </a:lnTo>
                  <a:lnTo>
                    <a:pt x="163560" y="408638"/>
                  </a:lnTo>
                  <a:lnTo>
                    <a:pt x="127666" y="379934"/>
                  </a:lnTo>
                  <a:lnTo>
                    <a:pt x="100566" y="346993"/>
                  </a:lnTo>
                  <a:lnTo>
                    <a:pt x="83440" y="310597"/>
                  </a:lnTo>
                  <a:lnTo>
                    <a:pt x="77469" y="271525"/>
                  </a:lnTo>
                  <a:lnTo>
                    <a:pt x="83440" y="232412"/>
                  </a:lnTo>
                  <a:lnTo>
                    <a:pt x="100566" y="195984"/>
                  </a:lnTo>
                  <a:lnTo>
                    <a:pt x="127666" y="163021"/>
                  </a:lnTo>
                  <a:lnTo>
                    <a:pt x="163560" y="134302"/>
                  </a:lnTo>
                  <a:lnTo>
                    <a:pt x="207068" y="110608"/>
                  </a:lnTo>
                  <a:lnTo>
                    <a:pt x="257010" y="92717"/>
                  </a:lnTo>
                  <a:lnTo>
                    <a:pt x="312205" y="81411"/>
                  </a:lnTo>
                  <a:lnTo>
                    <a:pt x="371475" y="77470"/>
                  </a:lnTo>
                  <a:lnTo>
                    <a:pt x="630052" y="77470"/>
                  </a:lnTo>
                  <a:lnTo>
                    <a:pt x="615167" y="66591"/>
                  </a:lnTo>
                  <a:lnTo>
                    <a:pt x="573722" y="43737"/>
                  </a:lnTo>
                  <a:lnTo>
                    <a:pt x="528055" y="25231"/>
                  </a:lnTo>
                  <a:lnTo>
                    <a:pt x="478741" y="11493"/>
                  </a:lnTo>
                  <a:lnTo>
                    <a:pt x="426356" y="2943"/>
                  </a:lnTo>
                  <a:lnTo>
                    <a:pt x="371475" y="0"/>
                  </a:lnTo>
                  <a:close/>
                </a:path>
                <a:path w="742950" h="542925">
                  <a:moveTo>
                    <a:pt x="630052" y="77470"/>
                  </a:moveTo>
                  <a:lnTo>
                    <a:pt x="371475" y="77470"/>
                  </a:lnTo>
                  <a:lnTo>
                    <a:pt x="430744" y="81411"/>
                  </a:lnTo>
                  <a:lnTo>
                    <a:pt x="485939" y="92717"/>
                  </a:lnTo>
                  <a:lnTo>
                    <a:pt x="535881" y="110608"/>
                  </a:lnTo>
                  <a:lnTo>
                    <a:pt x="579389" y="134302"/>
                  </a:lnTo>
                  <a:lnTo>
                    <a:pt x="615283" y="163021"/>
                  </a:lnTo>
                  <a:lnTo>
                    <a:pt x="642383" y="195984"/>
                  </a:lnTo>
                  <a:lnTo>
                    <a:pt x="659509" y="232412"/>
                  </a:lnTo>
                  <a:lnTo>
                    <a:pt x="665480" y="271525"/>
                  </a:lnTo>
                  <a:lnTo>
                    <a:pt x="659509" y="310597"/>
                  </a:lnTo>
                  <a:lnTo>
                    <a:pt x="642383" y="346993"/>
                  </a:lnTo>
                  <a:lnTo>
                    <a:pt x="615283" y="379934"/>
                  </a:lnTo>
                  <a:lnTo>
                    <a:pt x="579389" y="408638"/>
                  </a:lnTo>
                  <a:lnTo>
                    <a:pt x="535881" y="432323"/>
                  </a:lnTo>
                  <a:lnTo>
                    <a:pt x="485939" y="450209"/>
                  </a:lnTo>
                  <a:lnTo>
                    <a:pt x="430744" y="461513"/>
                  </a:lnTo>
                  <a:lnTo>
                    <a:pt x="371475" y="465455"/>
                  </a:lnTo>
                  <a:lnTo>
                    <a:pt x="630074" y="465455"/>
                  </a:lnTo>
                  <a:lnTo>
                    <a:pt x="683089" y="419292"/>
                  </a:lnTo>
                  <a:lnTo>
                    <a:pt x="708415" y="385928"/>
                  </a:lnTo>
                  <a:lnTo>
                    <a:pt x="727217" y="349898"/>
                  </a:lnTo>
                  <a:lnTo>
                    <a:pt x="738921" y="311624"/>
                  </a:lnTo>
                  <a:lnTo>
                    <a:pt x="742950" y="271525"/>
                  </a:lnTo>
                  <a:lnTo>
                    <a:pt x="739023" y="232412"/>
                  </a:lnTo>
                  <a:lnTo>
                    <a:pt x="727217" y="193095"/>
                  </a:lnTo>
                  <a:lnTo>
                    <a:pt x="708415" y="157045"/>
                  </a:lnTo>
                  <a:lnTo>
                    <a:pt x="683089" y="123665"/>
                  </a:lnTo>
                  <a:lnTo>
                    <a:pt x="651814" y="93373"/>
                  </a:lnTo>
                  <a:lnTo>
                    <a:pt x="630052" y="7747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43175" y="3514725"/>
              <a:ext cx="742950" cy="542925"/>
            </a:xfrm>
            <a:custGeom>
              <a:avLst/>
              <a:gdLst/>
              <a:ahLst/>
              <a:cxnLst/>
              <a:rect l="l" t="t" r="r" b="b"/>
              <a:pathLst>
                <a:path w="742950" h="542925">
                  <a:moveTo>
                    <a:pt x="0" y="271525"/>
                  </a:moveTo>
                  <a:lnTo>
                    <a:pt x="4028" y="231395"/>
                  </a:lnTo>
                  <a:lnTo>
                    <a:pt x="15732" y="193095"/>
                  </a:lnTo>
                  <a:lnTo>
                    <a:pt x="34534" y="157045"/>
                  </a:lnTo>
                  <a:lnTo>
                    <a:pt x="59860" y="123665"/>
                  </a:lnTo>
                  <a:lnTo>
                    <a:pt x="91135" y="93373"/>
                  </a:lnTo>
                  <a:lnTo>
                    <a:pt x="127782" y="66591"/>
                  </a:lnTo>
                  <a:lnTo>
                    <a:pt x="169227" y="43737"/>
                  </a:lnTo>
                  <a:lnTo>
                    <a:pt x="214894" y="25231"/>
                  </a:lnTo>
                  <a:lnTo>
                    <a:pt x="264208" y="11493"/>
                  </a:lnTo>
                  <a:lnTo>
                    <a:pt x="316593" y="2943"/>
                  </a:lnTo>
                  <a:lnTo>
                    <a:pt x="371475" y="0"/>
                  </a:lnTo>
                  <a:lnTo>
                    <a:pt x="426356" y="2943"/>
                  </a:lnTo>
                  <a:lnTo>
                    <a:pt x="478741" y="11493"/>
                  </a:lnTo>
                  <a:lnTo>
                    <a:pt x="528055" y="25231"/>
                  </a:lnTo>
                  <a:lnTo>
                    <a:pt x="573722" y="43737"/>
                  </a:lnTo>
                  <a:lnTo>
                    <a:pt x="615167" y="66591"/>
                  </a:lnTo>
                  <a:lnTo>
                    <a:pt x="651814" y="93373"/>
                  </a:lnTo>
                  <a:lnTo>
                    <a:pt x="683089" y="123665"/>
                  </a:lnTo>
                  <a:lnTo>
                    <a:pt x="708415" y="157045"/>
                  </a:lnTo>
                  <a:lnTo>
                    <a:pt x="727217" y="193095"/>
                  </a:lnTo>
                  <a:lnTo>
                    <a:pt x="738921" y="231395"/>
                  </a:lnTo>
                  <a:lnTo>
                    <a:pt x="742950" y="271525"/>
                  </a:lnTo>
                  <a:lnTo>
                    <a:pt x="738921" y="311624"/>
                  </a:lnTo>
                  <a:lnTo>
                    <a:pt x="727217" y="349898"/>
                  </a:lnTo>
                  <a:lnTo>
                    <a:pt x="708415" y="385928"/>
                  </a:lnTo>
                  <a:lnTo>
                    <a:pt x="683089" y="419292"/>
                  </a:lnTo>
                  <a:lnTo>
                    <a:pt x="651814" y="449571"/>
                  </a:lnTo>
                  <a:lnTo>
                    <a:pt x="615167" y="476345"/>
                  </a:lnTo>
                  <a:lnTo>
                    <a:pt x="573722" y="499193"/>
                  </a:lnTo>
                  <a:lnTo>
                    <a:pt x="528055" y="517695"/>
                  </a:lnTo>
                  <a:lnTo>
                    <a:pt x="478741" y="531431"/>
                  </a:lnTo>
                  <a:lnTo>
                    <a:pt x="426356" y="539981"/>
                  </a:lnTo>
                  <a:lnTo>
                    <a:pt x="371475" y="542925"/>
                  </a:lnTo>
                  <a:lnTo>
                    <a:pt x="316593" y="539981"/>
                  </a:lnTo>
                  <a:lnTo>
                    <a:pt x="264208" y="531431"/>
                  </a:lnTo>
                  <a:lnTo>
                    <a:pt x="214894" y="517695"/>
                  </a:lnTo>
                  <a:lnTo>
                    <a:pt x="169227" y="499193"/>
                  </a:lnTo>
                  <a:lnTo>
                    <a:pt x="127782" y="476345"/>
                  </a:lnTo>
                  <a:lnTo>
                    <a:pt x="91135" y="449571"/>
                  </a:lnTo>
                  <a:lnTo>
                    <a:pt x="59860" y="419292"/>
                  </a:lnTo>
                  <a:lnTo>
                    <a:pt x="34534" y="385928"/>
                  </a:lnTo>
                  <a:lnTo>
                    <a:pt x="15732" y="349898"/>
                  </a:lnTo>
                  <a:lnTo>
                    <a:pt x="4028" y="311624"/>
                  </a:lnTo>
                  <a:lnTo>
                    <a:pt x="0" y="271525"/>
                  </a:lnTo>
                  <a:close/>
                </a:path>
                <a:path w="742950" h="542925">
                  <a:moveTo>
                    <a:pt x="77469" y="271525"/>
                  </a:moveTo>
                  <a:lnTo>
                    <a:pt x="83440" y="310597"/>
                  </a:lnTo>
                  <a:lnTo>
                    <a:pt x="100566" y="346993"/>
                  </a:lnTo>
                  <a:lnTo>
                    <a:pt x="127666" y="379934"/>
                  </a:lnTo>
                  <a:lnTo>
                    <a:pt x="163560" y="408638"/>
                  </a:lnTo>
                  <a:lnTo>
                    <a:pt x="207068" y="432323"/>
                  </a:lnTo>
                  <a:lnTo>
                    <a:pt x="257010" y="450209"/>
                  </a:lnTo>
                  <a:lnTo>
                    <a:pt x="312205" y="461513"/>
                  </a:lnTo>
                  <a:lnTo>
                    <a:pt x="371475" y="465455"/>
                  </a:lnTo>
                  <a:lnTo>
                    <a:pt x="430744" y="461513"/>
                  </a:lnTo>
                  <a:lnTo>
                    <a:pt x="485939" y="450209"/>
                  </a:lnTo>
                  <a:lnTo>
                    <a:pt x="535881" y="432323"/>
                  </a:lnTo>
                  <a:lnTo>
                    <a:pt x="579389" y="408638"/>
                  </a:lnTo>
                  <a:lnTo>
                    <a:pt x="615283" y="379934"/>
                  </a:lnTo>
                  <a:lnTo>
                    <a:pt x="642383" y="346993"/>
                  </a:lnTo>
                  <a:lnTo>
                    <a:pt x="659509" y="310597"/>
                  </a:lnTo>
                  <a:lnTo>
                    <a:pt x="665480" y="271525"/>
                  </a:lnTo>
                  <a:lnTo>
                    <a:pt x="659509" y="232412"/>
                  </a:lnTo>
                  <a:lnTo>
                    <a:pt x="642383" y="195984"/>
                  </a:lnTo>
                  <a:lnTo>
                    <a:pt x="615283" y="163021"/>
                  </a:lnTo>
                  <a:lnTo>
                    <a:pt x="579389" y="134302"/>
                  </a:lnTo>
                  <a:lnTo>
                    <a:pt x="535881" y="110608"/>
                  </a:lnTo>
                  <a:lnTo>
                    <a:pt x="485939" y="92717"/>
                  </a:lnTo>
                  <a:lnTo>
                    <a:pt x="430744" y="81411"/>
                  </a:lnTo>
                  <a:lnTo>
                    <a:pt x="371475" y="77470"/>
                  </a:lnTo>
                  <a:lnTo>
                    <a:pt x="312205" y="81411"/>
                  </a:lnTo>
                  <a:lnTo>
                    <a:pt x="257010" y="92717"/>
                  </a:lnTo>
                  <a:lnTo>
                    <a:pt x="207068" y="110608"/>
                  </a:lnTo>
                  <a:lnTo>
                    <a:pt x="163560" y="134302"/>
                  </a:lnTo>
                  <a:lnTo>
                    <a:pt x="127666" y="163021"/>
                  </a:lnTo>
                  <a:lnTo>
                    <a:pt x="100566" y="195984"/>
                  </a:lnTo>
                  <a:lnTo>
                    <a:pt x="83440" y="232412"/>
                  </a:lnTo>
                  <a:lnTo>
                    <a:pt x="77469" y="2715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000125" y="6076950"/>
            <a:ext cx="466725" cy="466725"/>
            <a:chOff x="1000125" y="6076950"/>
            <a:chExt cx="466725" cy="466725"/>
          </a:xfrm>
        </p:grpSpPr>
        <p:sp>
          <p:nvSpPr>
            <p:cNvPr id="13" name="object 13"/>
            <p:cNvSpPr/>
            <p:nvPr/>
          </p:nvSpPr>
          <p:spPr>
            <a:xfrm>
              <a:off x="1009650" y="6086475"/>
              <a:ext cx="447675" cy="447675"/>
            </a:xfrm>
            <a:custGeom>
              <a:avLst/>
              <a:gdLst/>
              <a:ahLst/>
              <a:cxnLst/>
              <a:rect l="l" t="t" r="r" b="b"/>
              <a:pathLst>
                <a:path w="447675" h="447675">
                  <a:moveTo>
                    <a:pt x="223837" y="0"/>
                  </a:moveTo>
                  <a:lnTo>
                    <a:pt x="178726" y="4547"/>
                  </a:lnTo>
                  <a:lnTo>
                    <a:pt x="136709" y="17590"/>
                  </a:lnTo>
                  <a:lnTo>
                    <a:pt x="98687" y="38227"/>
                  </a:lnTo>
                  <a:lnTo>
                    <a:pt x="65560" y="65560"/>
                  </a:lnTo>
                  <a:lnTo>
                    <a:pt x="38227" y="98687"/>
                  </a:lnTo>
                  <a:lnTo>
                    <a:pt x="17590" y="136709"/>
                  </a:lnTo>
                  <a:lnTo>
                    <a:pt x="4547" y="178726"/>
                  </a:lnTo>
                  <a:lnTo>
                    <a:pt x="0" y="223837"/>
                  </a:lnTo>
                  <a:lnTo>
                    <a:pt x="4547" y="268948"/>
                  </a:lnTo>
                  <a:lnTo>
                    <a:pt x="17590" y="310965"/>
                  </a:lnTo>
                  <a:lnTo>
                    <a:pt x="38227" y="348987"/>
                  </a:lnTo>
                  <a:lnTo>
                    <a:pt x="65560" y="382114"/>
                  </a:lnTo>
                  <a:lnTo>
                    <a:pt x="98687" y="409447"/>
                  </a:lnTo>
                  <a:lnTo>
                    <a:pt x="136709" y="430084"/>
                  </a:lnTo>
                  <a:lnTo>
                    <a:pt x="178726" y="443127"/>
                  </a:lnTo>
                  <a:lnTo>
                    <a:pt x="223837" y="447675"/>
                  </a:lnTo>
                  <a:lnTo>
                    <a:pt x="268952" y="443127"/>
                  </a:lnTo>
                  <a:lnTo>
                    <a:pt x="310970" y="430084"/>
                  </a:lnTo>
                  <a:lnTo>
                    <a:pt x="348992" y="409447"/>
                  </a:lnTo>
                  <a:lnTo>
                    <a:pt x="380037" y="383832"/>
                  </a:lnTo>
                  <a:lnTo>
                    <a:pt x="223837" y="383832"/>
                  </a:lnTo>
                  <a:lnTo>
                    <a:pt x="173270" y="375674"/>
                  </a:lnTo>
                  <a:lnTo>
                    <a:pt x="129350" y="352959"/>
                  </a:lnTo>
                  <a:lnTo>
                    <a:pt x="94715" y="318324"/>
                  </a:lnTo>
                  <a:lnTo>
                    <a:pt x="72000" y="274404"/>
                  </a:lnTo>
                  <a:lnTo>
                    <a:pt x="63842" y="223837"/>
                  </a:lnTo>
                  <a:lnTo>
                    <a:pt x="72000" y="173270"/>
                  </a:lnTo>
                  <a:lnTo>
                    <a:pt x="94715" y="129350"/>
                  </a:lnTo>
                  <a:lnTo>
                    <a:pt x="129350" y="94715"/>
                  </a:lnTo>
                  <a:lnTo>
                    <a:pt x="173270" y="72000"/>
                  </a:lnTo>
                  <a:lnTo>
                    <a:pt x="223837" y="63842"/>
                  </a:lnTo>
                  <a:lnTo>
                    <a:pt x="380037" y="63842"/>
                  </a:lnTo>
                  <a:lnTo>
                    <a:pt x="348992" y="38227"/>
                  </a:lnTo>
                  <a:lnTo>
                    <a:pt x="310970" y="17590"/>
                  </a:lnTo>
                  <a:lnTo>
                    <a:pt x="268952" y="4547"/>
                  </a:lnTo>
                  <a:lnTo>
                    <a:pt x="223837" y="0"/>
                  </a:lnTo>
                  <a:close/>
                </a:path>
                <a:path w="447675" h="447675">
                  <a:moveTo>
                    <a:pt x="380037" y="63842"/>
                  </a:moveTo>
                  <a:lnTo>
                    <a:pt x="223837" y="63842"/>
                  </a:lnTo>
                  <a:lnTo>
                    <a:pt x="274391" y="72000"/>
                  </a:lnTo>
                  <a:lnTo>
                    <a:pt x="318300" y="94715"/>
                  </a:lnTo>
                  <a:lnTo>
                    <a:pt x="352927" y="129350"/>
                  </a:lnTo>
                  <a:lnTo>
                    <a:pt x="375638" y="173270"/>
                  </a:lnTo>
                  <a:lnTo>
                    <a:pt x="383794" y="223837"/>
                  </a:lnTo>
                  <a:lnTo>
                    <a:pt x="375638" y="274404"/>
                  </a:lnTo>
                  <a:lnTo>
                    <a:pt x="352927" y="318324"/>
                  </a:lnTo>
                  <a:lnTo>
                    <a:pt x="318300" y="352959"/>
                  </a:lnTo>
                  <a:lnTo>
                    <a:pt x="274391" y="375674"/>
                  </a:lnTo>
                  <a:lnTo>
                    <a:pt x="223837" y="383832"/>
                  </a:lnTo>
                  <a:lnTo>
                    <a:pt x="380037" y="383832"/>
                  </a:lnTo>
                  <a:lnTo>
                    <a:pt x="409450" y="348987"/>
                  </a:lnTo>
                  <a:lnTo>
                    <a:pt x="430086" y="310965"/>
                  </a:lnTo>
                  <a:lnTo>
                    <a:pt x="443127" y="268948"/>
                  </a:lnTo>
                  <a:lnTo>
                    <a:pt x="447675" y="223837"/>
                  </a:lnTo>
                  <a:lnTo>
                    <a:pt x="443127" y="178726"/>
                  </a:lnTo>
                  <a:lnTo>
                    <a:pt x="430086" y="136709"/>
                  </a:lnTo>
                  <a:lnTo>
                    <a:pt x="409450" y="98687"/>
                  </a:lnTo>
                  <a:lnTo>
                    <a:pt x="382119" y="65560"/>
                  </a:lnTo>
                  <a:lnTo>
                    <a:pt x="380037" y="6384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09650" y="6086475"/>
              <a:ext cx="447675" cy="447675"/>
            </a:xfrm>
            <a:custGeom>
              <a:avLst/>
              <a:gdLst/>
              <a:ahLst/>
              <a:cxnLst/>
              <a:rect l="l" t="t" r="r" b="b"/>
              <a:pathLst>
                <a:path w="447675" h="447675">
                  <a:moveTo>
                    <a:pt x="0" y="223837"/>
                  </a:moveTo>
                  <a:lnTo>
                    <a:pt x="4547" y="178726"/>
                  </a:lnTo>
                  <a:lnTo>
                    <a:pt x="17590" y="136709"/>
                  </a:lnTo>
                  <a:lnTo>
                    <a:pt x="38227" y="98687"/>
                  </a:lnTo>
                  <a:lnTo>
                    <a:pt x="65560" y="65560"/>
                  </a:lnTo>
                  <a:lnTo>
                    <a:pt x="98687" y="38227"/>
                  </a:lnTo>
                  <a:lnTo>
                    <a:pt x="136709" y="17590"/>
                  </a:lnTo>
                  <a:lnTo>
                    <a:pt x="178726" y="4547"/>
                  </a:lnTo>
                  <a:lnTo>
                    <a:pt x="223837" y="0"/>
                  </a:lnTo>
                  <a:lnTo>
                    <a:pt x="268952" y="4547"/>
                  </a:lnTo>
                  <a:lnTo>
                    <a:pt x="310970" y="17590"/>
                  </a:lnTo>
                  <a:lnTo>
                    <a:pt x="348992" y="38227"/>
                  </a:lnTo>
                  <a:lnTo>
                    <a:pt x="382119" y="65560"/>
                  </a:lnTo>
                  <a:lnTo>
                    <a:pt x="409450" y="98687"/>
                  </a:lnTo>
                  <a:lnTo>
                    <a:pt x="430086" y="136709"/>
                  </a:lnTo>
                  <a:lnTo>
                    <a:pt x="443127" y="178726"/>
                  </a:lnTo>
                  <a:lnTo>
                    <a:pt x="447675" y="223837"/>
                  </a:lnTo>
                  <a:lnTo>
                    <a:pt x="443127" y="268948"/>
                  </a:lnTo>
                  <a:lnTo>
                    <a:pt x="430086" y="310965"/>
                  </a:lnTo>
                  <a:lnTo>
                    <a:pt x="409450" y="348987"/>
                  </a:lnTo>
                  <a:lnTo>
                    <a:pt x="382119" y="382114"/>
                  </a:lnTo>
                  <a:lnTo>
                    <a:pt x="348992" y="409447"/>
                  </a:lnTo>
                  <a:lnTo>
                    <a:pt x="310970" y="430084"/>
                  </a:lnTo>
                  <a:lnTo>
                    <a:pt x="268952" y="443127"/>
                  </a:lnTo>
                  <a:lnTo>
                    <a:pt x="223837" y="447675"/>
                  </a:lnTo>
                  <a:lnTo>
                    <a:pt x="178726" y="443127"/>
                  </a:lnTo>
                  <a:lnTo>
                    <a:pt x="136709" y="430084"/>
                  </a:lnTo>
                  <a:lnTo>
                    <a:pt x="98687" y="409447"/>
                  </a:lnTo>
                  <a:lnTo>
                    <a:pt x="65560" y="382114"/>
                  </a:lnTo>
                  <a:lnTo>
                    <a:pt x="38227" y="348987"/>
                  </a:lnTo>
                  <a:lnTo>
                    <a:pt x="17590" y="310965"/>
                  </a:lnTo>
                  <a:lnTo>
                    <a:pt x="4547" y="268948"/>
                  </a:lnTo>
                  <a:lnTo>
                    <a:pt x="0" y="223837"/>
                  </a:lnTo>
                  <a:close/>
                </a:path>
                <a:path w="447675" h="447675">
                  <a:moveTo>
                    <a:pt x="63842" y="223837"/>
                  </a:moveTo>
                  <a:lnTo>
                    <a:pt x="72000" y="274404"/>
                  </a:lnTo>
                  <a:lnTo>
                    <a:pt x="94715" y="318324"/>
                  </a:lnTo>
                  <a:lnTo>
                    <a:pt x="129350" y="352959"/>
                  </a:lnTo>
                  <a:lnTo>
                    <a:pt x="173270" y="375674"/>
                  </a:lnTo>
                  <a:lnTo>
                    <a:pt x="223837" y="383832"/>
                  </a:lnTo>
                  <a:lnTo>
                    <a:pt x="274391" y="375674"/>
                  </a:lnTo>
                  <a:lnTo>
                    <a:pt x="318300" y="352959"/>
                  </a:lnTo>
                  <a:lnTo>
                    <a:pt x="352927" y="318324"/>
                  </a:lnTo>
                  <a:lnTo>
                    <a:pt x="375638" y="274404"/>
                  </a:lnTo>
                  <a:lnTo>
                    <a:pt x="383794" y="223837"/>
                  </a:lnTo>
                  <a:lnTo>
                    <a:pt x="375638" y="173270"/>
                  </a:lnTo>
                  <a:lnTo>
                    <a:pt x="352927" y="129350"/>
                  </a:lnTo>
                  <a:lnTo>
                    <a:pt x="318300" y="94715"/>
                  </a:lnTo>
                  <a:lnTo>
                    <a:pt x="274391" y="72000"/>
                  </a:lnTo>
                  <a:lnTo>
                    <a:pt x="223837" y="63842"/>
                  </a:lnTo>
                  <a:lnTo>
                    <a:pt x="173270" y="72000"/>
                  </a:lnTo>
                  <a:lnTo>
                    <a:pt x="129350" y="94715"/>
                  </a:lnTo>
                  <a:lnTo>
                    <a:pt x="94715" y="129350"/>
                  </a:lnTo>
                  <a:lnTo>
                    <a:pt x="72000" y="173270"/>
                  </a:lnTo>
                  <a:lnTo>
                    <a:pt x="63842" y="22383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069" y="4391279"/>
            <a:ext cx="2957830" cy="107124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>
              <a:lnSpc>
                <a:spcPts val="3910"/>
              </a:lnSpc>
              <a:spcBef>
                <a:spcPts val="575"/>
              </a:spcBef>
            </a:pPr>
            <a:r>
              <a:rPr sz="3600" dirty="0">
                <a:latin typeface="Arial"/>
                <a:cs typeface="Arial"/>
              </a:rPr>
              <a:t>what</a:t>
            </a:r>
            <a:r>
              <a:rPr sz="3600" spc="-10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I</a:t>
            </a:r>
            <a:r>
              <a:rPr sz="3600" spc="-150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learnt </a:t>
            </a:r>
            <a:r>
              <a:rPr sz="3600" dirty="0">
                <a:latin typeface="Arial"/>
                <a:cs typeface="Arial"/>
              </a:rPr>
              <a:t>from</a:t>
            </a:r>
            <a:r>
              <a:rPr sz="3600" spc="-14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the</a:t>
            </a:r>
            <a:r>
              <a:rPr sz="3600" spc="-100" dirty="0">
                <a:latin typeface="Arial"/>
                <a:cs typeface="Arial"/>
              </a:rPr>
              <a:t> </a:t>
            </a:r>
            <a:r>
              <a:rPr sz="3600" spc="-110" dirty="0">
                <a:latin typeface="Arial"/>
                <a:cs typeface="Arial"/>
              </a:rPr>
              <a:t>scene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37147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05934" y="4366323"/>
            <a:ext cx="7212330" cy="11779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194310" indent="-229235">
              <a:lnSpc>
                <a:spcPts val="1950"/>
              </a:lnSpc>
              <a:spcBef>
                <a:spcPts val="340"/>
              </a:spcBef>
              <a:buChar char="•"/>
              <a:tabLst>
                <a:tab pos="241300" algn="l"/>
              </a:tabLst>
            </a:pPr>
            <a:r>
              <a:rPr sz="1800" dirty="0">
                <a:latin typeface="Arial"/>
                <a:cs typeface="Arial"/>
              </a:rPr>
              <a:t>I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learnt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mind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spc="75" dirty="0">
                <a:latin typeface="Arial"/>
                <a:cs typeface="Arial"/>
              </a:rPr>
              <a:t>that</a:t>
            </a:r>
            <a:r>
              <a:rPr sz="1800" spc="55" dirty="0">
                <a:latin typeface="Arial"/>
                <a:cs typeface="Arial"/>
              </a:rPr>
              <a:t> attempts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to</a:t>
            </a:r>
            <a:r>
              <a:rPr sz="1800" spc="1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use</a:t>
            </a:r>
            <a:r>
              <a:rPr sz="1800" spc="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1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knowledge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125" dirty="0">
                <a:latin typeface="Arial"/>
                <a:cs typeface="Arial"/>
              </a:rPr>
              <a:t>it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has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spc="85" dirty="0">
                <a:latin typeface="Arial"/>
                <a:cs typeface="Arial"/>
              </a:rPr>
              <a:t>to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deal </a:t>
            </a:r>
            <a:r>
              <a:rPr sz="1800" spc="90" dirty="0">
                <a:latin typeface="Arial"/>
                <a:cs typeface="Arial"/>
              </a:rPr>
              <a:t>with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any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35" dirty="0">
                <a:latin typeface="Arial"/>
                <a:cs typeface="Arial"/>
              </a:rPr>
              <a:t>situation.</a:t>
            </a:r>
            <a:endParaRPr sz="1800">
              <a:latin typeface="Arial"/>
              <a:cs typeface="Arial"/>
            </a:endParaRPr>
          </a:p>
          <a:p>
            <a:pPr marL="241300" marR="5080" indent="-229235">
              <a:lnSpc>
                <a:spcPts val="1950"/>
              </a:lnSpc>
              <a:spcBef>
                <a:spcPts val="1060"/>
              </a:spcBef>
              <a:buChar char="•"/>
              <a:tabLst>
                <a:tab pos="241300" algn="l"/>
              </a:tabLst>
            </a:pPr>
            <a:r>
              <a:rPr sz="1800" spc="10" dirty="0">
                <a:latin typeface="Arial"/>
                <a:cs typeface="Arial"/>
              </a:rPr>
              <a:t>I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55" dirty="0">
                <a:latin typeface="Arial"/>
                <a:cs typeface="Arial"/>
              </a:rPr>
              <a:t>tried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85" dirty="0">
                <a:latin typeface="Arial"/>
                <a:cs typeface="Arial"/>
              </a:rPr>
              <a:t>to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overcome</a:t>
            </a:r>
            <a:r>
              <a:rPr sz="1800" spc="65" dirty="0">
                <a:latin typeface="Arial"/>
                <a:cs typeface="Arial"/>
              </a:rPr>
              <a:t> the </a:t>
            </a:r>
            <a:r>
              <a:rPr sz="1800" spc="10" dirty="0">
                <a:latin typeface="Arial"/>
                <a:cs typeface="Arial"/>
              </a:rPr>
              <a:t>problem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of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miscommunication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by</a:t>
            </a:r>
            <a:r>
              <a:rPr sz="1800" spc="114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watching </a:t>
            </a:r>
            <a:r>
              <a:rPr sz="1800" spc="65" dirty="0">
                <a:latin typeface="Arial"/>
                <a:cs typeface="Arial"/>
              </a:rPr>
              <a:t>the</a:t>
            </a:r>
            <a:r>
              <a:rPr sz="1800" spc="75" dirty="0">
                <a:latin typeface="Arial"/>
                <a:cs typeface="Arial"/>
              </a:rPr>
              <a:t> film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spc="65" dirty="0">
                <a:latin typeface="Arial"/>
                <a:cs typeface="Arial"/>
              </a:rPr>
              <a:t>while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imagining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1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words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75" dirty="0">
                <a:latin typeface="Arial"/>
                <a:cs typeface="Arial"/>
              </a:rPr>
              <a:t>that</a:t>
            </a:r>
            <a:r>
              <a:rPr sz="1800" spc="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come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next.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8482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105"/>
              </a:spcBef>
            </a:pPr>
            <a:r>
              <a:rPr spc="-95" dirty="0"/>
              <a:t>Answers</a:t>
            </a:r>
            <a:r>
              <a:rPr spc="-145" dirty="0"/>
              <a:t> </a:t>
            </a:r>
            <a:r>
              <a:rPr dirty="0"/>
              <a:t>to</a:t>
            </a:r>
            <a:r>
              <a:rPr spc="-195" dirty="0"/>
              <a:t> </a:t>
            </a:r>
            <a:r>
              <a:rPr dirty="0"/>
              <a:t>the</a:t>
            </a:r>
            <a:r>
              <a:rPr spc="-180" dirty="0"/>
              <a:t> </a:t>
            </a:r>
            <a:r>
              <a:rPr spc="-100" dirty="0"/>
              <a:t>Questions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2000250"/>
            <a:ext cx="11530330" cy="4739005"/>
            <a:chOff x="0" y="2000250"/>
            <a:chExt cx="11530330" cy="4739005"/>
          </a:xfrm>
        </p:grpSpPr>
        <p:sp>
          <p:nvSpPr>
            <p:cNvPr id="4" name="object 4"/>
            <p:cNvSpPr/>
            <p:nvPr/>
          </p:nvSpPr>
          <p:spPr>
            <a:xfrm>
              <a:off x="0" y="2000250"/>
              <a:ext cx="11458575" cy="781050"/>
            </a:xfrm>
            <a:custGeom>
              <a:avLst/>
              <a:gdLst/>
              <a:ahLst/>
              <a:cxnLst/>
              <a:rect l="l" t="t" r="r" b="b"/>
              <a:pathLst>
                <a:path w="11458575" h="781050">
                  <a:moveTo>
                    <a:pt x="11458575" y="0"/>
                  </a:moveTo>
                  <a:lnTo>
                    <a:pt x="0" y="0"/>
                  </a:lnTo>
                  <a:lnTo>
                    <a:pt x="0" y="781050"/>
                  </a:lnTo>
                  <a:lnTo>
                    <a:pt x="11458575" y="781050"/>
                  </a:lnTo>
                  <a:lnTo>
                    <a:pt x="11458575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71636"/>
              <a:ext cx="11530076" cy="45673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2200275"/>
              <a:ext cx="11382375" cy="4267200"/>
            </a:xfrm>
            <a:custGeom>
              <a:avLst/>
              <a:gdLst/>
              <a:ahLst/>
              <a:cxnLst/>
              <a:rect l="l" t="t" r="r" b="b"/>
              <a:pathLst>
                <a:path w="11382375" h="4267200">
                  <a:moveTo>
                    <a:pt x="11382375" y="0"/>
                  </a:moveTo>
                  <a:lnTo>
                    <a:pt x="0" y="0"/>
                  </a:lnTo>
                  <a:lnTo>
                    <a:pt x="0" y="4267200"/>
                  </a:lnTo>
                  <a:lnTo>
                    <a:pt x="11382375" y="4267200"/>
                  </a:lnTo>
                  <a:lnTo>
                    <a:pt x="11382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50"/>
              </a:spcBef>
              <a:buChar char="•"/>
              <a:tabLst>
                <a:tab pos="240665" algn="l"/>
              </a:tabLst>
            </a:pPr>
            <a:r>
              <a:rPr spc="95" dirty="0"/>
              <a:t>If</a:t>
            </a:r>
            <a:r>
              <a:rPr spc="100" dirty="0"/>
              <a:t> </a:t>
            </a:r>
            <a:r>
              <a:rPr dirty="0"/>
              <a:t>you</a:t>
            </a:r>
            <a:r>
              <a:rPr spc="65" dirty="0"/>
              <a:t> </a:t>
            </a:r>
            <a:r>
              <a:rPr dirty="0"/>
              <a:t>were</a:t>
            </a:r>
            <a:r>
              <a:rPr spc="125" dirty="0"/>
              <a:t> </a:t>
            </a:r>
            <a:r>
              <a:rPr dirty="0"/>
              <a:t>stranded</a:t>
            </a:r>
            <a:r>
              <a:rPr spc="75" dirty="0"/>
              <a:t> </a:t>
            </a:r>
            <a:r>
              <a:rPr dirty="0"/>
              <a:t>on</a:t>
            </a:r>
            <a:r>
              <a:rPr spc="75" dirty="0"/>
              <a:t> </a:t>
            </a:r>
            <a:r>
              <a:rPr spc="50" dirty="0"/>
              <a:t>Mars, </a:t>
            </a:r>
            <a:r>
              <a:rPr spc="70" dirty="0"/>
              <a:t>what</a:t>
            </a:r>
            <a:r>
              <a:rPr spc="75" dirty="0"/>
              <a:t> </a:t>
            </a:r>
            <a:r>
              <a:rPr dirty="0"/>
              <a:t>would</a:t>
            </a:r>
            <a:r>
              <a:rPr spc="155" dirty="0"/>
              <a:t> </a:t>
            </a:r>
            <a:r>
              <a:rPr dirty="0"/>
              <a:t>you</a:t>
            </a:r>
            <a:r>
              <a:rPr spc="70" dirty="0"/>
              <a:t> </a:t>
            </a:r>
            <a:r>
              <a:rPr dirty="0"/>
              <a:t>do</a:t>
            </a:r>
            <a:r>
              <a:rPr spc="110" dirty="0"/>
              <a:t> </a:t>
            </a:r>
            <a:r>
              <a:rPr spc="70" dirty="0"/>
              <a:t>to</a:t>
            </a:r>
            <a:r>
              <a:rPr spc="114" dirty="0"/>
              <a:t> </a:t>
            </a:r>
            <a:r>
              <a:rPr spc="-10" dirty="0"/>
              <a:t>survive?</a:t>
            </a:r>
          </a:p>
          <a:p>
            <a:pPr marL="12700" marR="922019">
              <a:lnSpc>
                <a:spcPts val="2180"/>
              </a:lnSpc>
              <a:spcBef>
                <a:spcPts val="1010"/>
              </a:spcBef>
            </a:pPr>
            <a:r>
              <a:rPr dirty="0"/>
              <a:t>I</a:t>
            </a:r>
            <a:r>
              <a:rPr spc="100" dirty="0"/>
              <a:t> </a:t>
            </a:r>
            <a:r>
              <a:rPr spc="50" dirty="0"/>
              <a:t>would</a:t>
            </a:r>
            <a:r>
              <a:rPr spc="45" dirty="0"/>
              <a:t> </a:t>
            </a:r>
            <a:r>
              <a:rPr dirty="0"/>
              <a:t>look</a:t>
            </a:r>
            <a:r>
              <a:rPr spc="65" dirty="0"/>
              <a:t> for</a:t>
            </a:r>
            <a:r>
              <a:rPr spc="30" dirty="0"/>
              <a:t> </a:t>
            </a:r>
            <a:r>
              <a:rPr dirty="0"/>
              <a:t>anything</a:t>
            </a:r>
            <a:r>
              <a:rPr spc="30" dirty="0"/>
              <a:t> </a:t>
            </a:r>
            <a:r>
              <a:rPr dirty="0"/>
              <a:t>on</a:t>
            </a:r>
            <a:r>
              <a:rPr spc="114" dirty="0"/>
              <a:t> </a:t>
            </a:r>
            <a:r>
              <a:rPr spc="60" dirty="0"/>
              <a:t>Mars</a:t>
            </a:r>
            <a:r>
              <a:rPr spc="35" dirty="0"/>
              <a:t> </a:t>
            </a:r>
            <a:r>
              <a:rPr spc="70" dirty="0"/>
              <a:t>that</a:t>
            </a:r>
            <a:r>
              <a:rPr spc="55" dirty="0"/>
              <a:t> </a:t>
            </a:r>
            <a:r>
              <a:rPr spc="70" dirty="0"/>
              <a:t>might</a:t>
            </a:r>
            <a:r>
              <a:rPr spc="50" dirty="0"/>
              <a:t> </a:t>
            </a:r>
            <a:r>
              <a:rPr dirty="0"/>
              <a:t>be</a:t>
            </a:r>
            <a:r>
              <a:rPr spc="90" dirty="0"/>
              <a:t> </a:t>
            </a:r>
            <a:r>
              <a:rPr dirty="0"/>
              <a:t>food.</a:t>
            </a:r>
            <a:r>
              <a:rPr spc="95" dirty="0"/>
              <a:t> If</a:t>
            </a:r>
            <a:r>
              <a:rPr spc="-15" dirty="0"/>
              <a:t> </a:t>
            </a:r>
            <a:r>
              <a:rPr spc="45" dirty="0"/>
              <a:t>nothing</a:t>
            </a:r>
            <a:r>
              <a:rPr spc="105" dirty="0"/>
              <a:t> </a:t>
            </a:r>
            <a:r>
              <a:rPr dirty="0"/>
              <a:t>else,</a:t>
            </a:r>
            <a:r>
              <a:rPr spc="20" dirty="0"/>
              <a:t> </a:t>
            </a:r>
            <a:r>
              <a:rPr dirty="0"/>
              <a:t>I</a:t>
            </a:r>
            <a:r>
              <a:rPr spc="100" dirty="0"/>
              <a:t> </a:t>
            </a:r>
            <a:r>
              <a:rPr spc="40" dirty="0"/>
              <a:t>would </a:t>
            </a:r>
            <a:r>
              <a:rPr dirty="0"/>
              <a:t>somehow</a:t>
            </a:r>
            <a:r>
              <a:rPr spc="75" dirty="0"/>
              <a:t> </a:t>
            </a:r>
            <a:r>
              <a:rPr dirty="0"/>
              <a:t>survive</a:t>
            </a:r>
            <a:r>
              <a:rPr spc="70" dirty="0"/>
              <a:t> </a:t>
            </a:r>
            <a:r>
              <a:rPr dirty="0"/>
              <a:t>by</a:t>
            </a:r>
            <a:r>
              <a:rPr spc="130" dirty="0"/>
              <a:t> </a:t>
            </a:r>
            <a:r>
              <a:rPr dirty="0"/>
              <a:t>eating</a:t>
            </a:r>
            <a:r>
              <a:rPr spc="180" dirty="0"/>
              <a:t> </a:t>
            </a:r>
            <a:r>
              <a:rPr spc="75" dirty="0"/>
              <a:t>little</a:t>
            </a:r>
            <a:r>
              <a:rPr spc="155" dirty="0"/>
              <a:t> </a:t>
            </a:r>
            <a:r>
              <a:rPr dirty="0"/>
              <a:t>food</a:t>
            </a:r>
            <a:r>
              <a:rPr spc="110" dirty="0"/>
              <a:t> </a:t>
            </a:r>
            <a:r>
              <a:rPr dirty="0"/>
              <a:t>I</a:t>
            </a:r>
            <a:r>
              <a:rPr spc="170" dirty="0"/>
              <a:t> </a:t>
            </a:r>
            <a:r>
              <a:rPr dirty="0"/>
              <a:t>already</a:t>
            </a:r>
            <a:r>
              <a:rPr spc="135" dirty="0"/>
              <a:t> </a:t>
            </a:r>
            <a:r>
              <a:rPr spc="-10" dirty="0"/>
              <a:t>have.</a:t>
            </a:r>
          </a:p>
          <a:p>
            <a:pPr>
              <a:lnSpc>
                <a:spcPct val="100000"/>
              </a:lnSpc>
              <a:spcBef>
                <a:spcPts val="1570"/>
              </a:spcBef>
            </a:pPr>
            <a:endParaRPr spc="-10" dirty="0"/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dirty="0"/>
              <a:t>Have</a:t>
            </a:r>
            <a:r>
              <a:rPr spc="20" dirty="0"/>
              <a:t> </a:t>
            </a:r>
            <a:r>
              <a:rPr dirty="0"/>
              <a:t>you</a:t>
            </a:r>
            <a:r>
              <a:rPr spc="135" dirty="0"/>
              <a:t> </a:t>
            </a:r>
            <a:r>
              <a:rPr dirty="0"/>
              <a:t>ever</a:t>
            </a:r>
            <a:r>
              <a:rPr spc="114" dirty="0"/>
              <a:t> </a:t>
            </a:r>
            <a:r>
              <a:rPr dirty="0"/>
              <a:t>grown</a:t>
            </a:r>
            <a:r>
              <a:rPr spc="60" dirty="0"/>
              <a:t> </a:t>
            </a:r>
            <a:r>
              <a:rPr spc="-10" dirty="0"/>
              <a:t>vegetables?</a:t>
            </a:r>
          </a:p>
          <a:p>
            <a:pPr marL="85725">
              <a:lnSpc>
                <a:spcPct val="100000"/>
              </a:lnSpc>
              <a:spcBef>
                <a:spcPts val="755"/>
              </a:spcBef>
            </a:pPr>
            <a:r>
              <a:rPr spc="95" dirty="0"/>
              <a:t>If</a:t>
            </a:r>
            <a:r>
              <a:rPr spc="65" dirty="0"/>
              <a:t> </a:t>
            </a:r>
            <a:r>
              <a:rPr dirty="0"/>
              <a:t>yes,</a:t>
            </a:r>
            <a:r>
              <a:rPr spc="100" dirty="0"/>
              <a:t> </a:t>
            </a:r>
            <a:r>
              <a:rPr spc="65" dirty="0"/>
              <a:t>what</a:t>
            </a:r>
            <a:r>
              <a:rPr spc="55" dirty="0"/>
              <a:t> </a:t>
            </a:r>
            <a:r>
              <a:rPr dirty="0"/>
              <a:t>knowledge</a:t>
            </a:r>
            <a:r>
              <a:rPr spc="90" dirty="0"/>
              <a:t> </a:t>
            </a:r>
            <a:r>
              <a:rPr dirty="0"/>
              <a:t>did</a:t>
            </a:r>
            <a:r>
              <a:rPr spc="50" dirty="0"/>
              <a:t> </a:t>
            </a:r>
            <a:r>
              <a:rPr dirty="0"/>
              <a:t>you</a:t>
            </a:r>
            <a:r>
              <a:rPr spc="114" dirty="0"/>
              <a:t> </a:t>
            </a:r>
            <a:r>
              <a:rPr dirty="0"/>
              <a:t>use</a:t>
            </a:r>
            <a:r>
              <a:rPr spc="10" dirty="0"/>
              <a:t> </a:t>
            </a:r>
            <a:r>
              <a:rPr spc="70" dirty="0"/>
              <a:t>to</a:t>
            </a:r>
            <a:r>
              <a:rPr spc="85" dirty="0"/>
              <a:t> </a:t>
            </a:r>
            <a:r>
              <a:rPr dirty="0"/>
              <a:t>grow</a:t>
            </a:r>
            <a:r>
              <a:rPr spc="105" dirty="0"/>
              <a:t> </a:t>
            </a:r>
            <a:r>
              <a:rPr spc="65" dirty="0"/>
              <a:t>the</a:t>
            </a:r>
            <a:r>
              <a:rPr spc="10" dirty="0"/>
              <a:t> </a:t>
            </a:r>
            <a:r>
              <a:rPr spc="-10" dirty="0"/>
              <a:t>vegetables?</a:t>
            </a:r>
          </a:p>
          <a:p>
            <a:pPr marL="12700" marR="5080">
              <a:lnSpc>
                <a:spcPts val="2180"/>
              </a:lnSpc>
              <a:spcBef>
                <a:spcPts val="1010"/>
              </a:spcBef>
            </a:pPr>
            <a:r>
              <a:rPr dirty="0"/>
              <a:t>I</a:t>
            </a:r>
            <a:r>
              <a:rPr spc="145" dirty="0"/>
              <a:t> </a:t>
            </a:r>
            <a:r>
              <a:rPr dirty="0"/>
              <a:t>have</a:t>
            </a:r>
            <a:r>
              <a:rPr spc="45" dirty="0"/>
              <a:t> </a:t>
            </a:r>
            <a:r>
              <a:rPr dirty="0"/>
              <a:t>grown</a:t>
            </a:r>
            <a:r>
              <a:rPr spc="160" dirty="0"/>
              <a:t> </a:t>
            </a:r>
            <a:r>
              <a:rPr dirty="0"/>
              <a:t>tomatoes.</a:t>
            </a:r>
            <a:r>
              <a:rPr spc="140" dirty="0"/>
              <a:t> </a:t>
            </a:r>
            <a:r>
              <a:rPr dirty="0"/>
              <a:t>I</a:t>
            </a:r>
            <a:r>
              <a:rPr spc="65" dirty="0"/>
              <a:t> </a:t>
            </a:r>
            <a:r>
              <a:rPr spc="75" dirty="0"/>
              <a:t>put</a:t>
            </a:r>
            <a:r>
              <a:rPr spc="90" dirty="0"/>
              <a:t> </a:t>
            </a:r>
            <a:r>
              <a:rPr spc="65" dirty="0"/>
              <a:t>up</a:t>
            </a:r>
            <a:r>
              <a:rPr spc="85" dirty="0"/>
              <a:t> </a:t>
            </a:r>
            <a:r>
              <a:rPr dirty="0"/>
              <a:t>a</a:t>
            </a:r>
            <a:r>
              <a:rPr spc="130" dirty="0"/>
              <a:t> </a:t>
            </a:r>
            <a:r>
              <a:rPr dirty="0"/>
              <a:t>support</a:t>
            </a:r>
            <a:r>
              <a:rPr spc="95" dirty="0"/>
              <a:t> </a:t>
            </a:r>
            <a:r>
              <a:rPr dirty="0"/>
              <a:t>pole</a:t>
            </a:r>
            <a:r>
              <a:rPr spc="45" dirty="0"/>
              <a:t> </a:t>
            </a:r>
            <a:r>
              <a:rPr dirty="0"/>
              <a:t>so</a:t>
            </a:r>
            <a:r>
              <a:rPr spc="40" dirty="0"/>
              <a:t> </a:t>
            </a:r>
            <a:r>
              <a:rPr spc="85" dirty="0"/>
              <a:t>that</a:t>
            </a:r>
            <a:r>
              <a:rPr spc="95" dirty="0"/>
              <a:t> </a:t>
            </a:r>
            <a:r>
              <a:rPr spc="65" dirty="0"/>
              <a:t>the</a:t>
            </a:r>
            <a:r>
              <a:rPr spc="45" dirty="0"/>
              <a:t> </a:t>
            </a:r>
            <a:r>
              <a:rPr dirty="0"/>
              <a:t>vines</a:t>
            </a:r>
            <a:r>
              <a:rPr spc="75" dirty="0"/>
              <a:t> </a:t>
            </a:r>
            <a:r>
              <a:rPr dirty="0"/>
              <a:t>would</a:t>
            </a:r>
            <a:r>
              <a:rPr spc="85" dirty="0"/>
              <a:t> </a:t>
            </a:r>
            <a:r>
              <a:rPr spc="50" dirty="0"/>
              <a:t>grow</a:t>
            </a:r>
            <a:r>
              <a:rPr spc="55" dirty="0"/>
              <a:t> </a:t>
            </a:r>
            <a:r>
              <a:rPr dirty="0"/>
              <a:t>nicely.</a:t>
            </a:r>
            <a:r>
              <a:rPr spc="135" dirty="0"/>
              <a:t> </a:t>
            </a:r>
            <a:r>
              <a:rPr spc="-50" dirty="0"/>
              <a:t>I </a:t>
            </a:r>
            <a:r>
              <a:rPr dirty="0"/>
              <a:t>remember</a:t>
            </a:r>
            <a:r>
              <a:rPr spc="130" dirty="0"/>
              <a:t> </a:t>
            </a:r>
            <a:r>
              <a:rPr dirty="0"/>
              <a:t>being</a:t>
            </a:r>
            <a:r>
              <a:rPr spc="135" dirty="0"/>
              <a:t> </a:t>
            </a:r>
            <a:r>
              <a:rPr dirty="0"/>
              <a:t>able</a:t>
            </a:r>
            <a:r>
              <a:rPr spc="105" dirty="0"/>
              <a:t> </a:t>
            </a:r>
            <a:r>
              <a:rPr spc="70" dirty="0"/>
              <a:t>to</a:t>
            </a:r>
            <a:r>
              <a:rPr spc="195" dirty="0"/>
              <a:t> </a:t>
            </a:r>
            <a:r>
              <a:rPr dirty="0"/>
              <a:t>grow</a:t>
            </a:r>
            <a:r>
              <a:rPr spc="210" dirty="0"/>
              <a:t> </a:t>
            </a:r>
            <a:r>
              <a:rPr dirty="0"/>
              <a:t>delicious</a:t>
            </a:r>
            <a:r>
              <a:rPr spc="229" dirty="0"/>
              <a:t> </a:t>
            </a:r>
            <a:r>
              <a:rPr spc="-10" dirty="0"/>
              <a:t>tomatoes!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9667875" y="2000250"/>
            <a:ext cx="2028825" cy="3124200"/>
            <a:chOff x="9667875" y="2000250"/>
            <a:chExt cx="2028825" cy="3124200"/>
          </a:xfrm>
        </p:grpSpPr>
        <p:sp>
          <p:nvSpPr>
            <p:cNvPr id="9" name="object 9"/>
            <p:cNvSpPr/>
            <p:nvPr/>
          </p:nvSpPr>
          <p:spPr>
            <a:xfrm>
              <a:off x="11544300" y="2000250"/>
              <a:ext cx="152400" cy="781050"/>
            </a:xfrm>
            <a:custGeom>
              <a:avLst/>
              <a:gdLst/>
              <a:ahLst/>
              <a:cxnLst/>
              <a:rect l="l" t="t" r="r" b="b"/>
              <a:pathLst>
                <a:path w="152400" h="781050">
                  <a:moveTo>
                    <a:pt x="152400" y="0"/>
                  </a:moveTo>
                  <a:lnTo>
                    <a:pt x="0" y="0"/>
                  </a:lnTo>
                  <a:lnTo>
                    <a:pt x="0" y="781050"/>
                  </a:lnTo>
                  <a:lnTo>
                    <a:pt x="152400" y="78105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67875" y="2219325"/>
              <a:ext cx="1714500" cy="11334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10775" y="4133850"/>
              <a:ext cx="971550" cy="99060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7675" y="350015"/>
            <a:ext cx="2952750" cy="12999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678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928</Words>
  <Application>Microsoft Macintosh PowerPoint</Application>
  <PresentationFormat>Widescreen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Apple SD Gothic Neo</vt:lpstr>
      <vt:lpstr>Arial</vt:lpstr>
      <vt:lpstr>Times New Roman</vt:lpstr>
      <vt:lpstr>Office Theme</vt:lpstr>
      <vt:lpstr>THE MARTIAN</vt:lpstr>
      <vt:lpstr>PowerPoint Presentation</vt:lpstr>
      <vt:lpstr>Transcript</vt:lpstr>
      <vt:lpstr>Why chose it</vt:lpstr>
      <vt:lpstr>Vocabulary</vt:lpstr>
      <vt:lpstr>Questions</vt:lpstr>
      <vt:lpstr>Fun activity General Knowledge Quiz about Mars!</vt:lpstr>
      <vt:lpstr>Fun activity ~Answers~ General Knowledge Quiz about Mars!</vt:lpstr>
      <vt:lpstr>PowerPoint Presentation</vt:lpstr>
      <vt:lpstr>Answers to the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Jason Pipe</cp:lastModifiedBy>
  <cp:revision>1</cp:revision>
  <dcterms:created xsi:type="dcterms:W3CDTF">2025-02-19T03:27:57Z</dcterms:created>
  <dcterms:modified xsi:type="dcterms:W3CDTF">2025-02-19T03:30:15Z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2024-12-21T00:00:00Z</vt:filetime>
  </property>
  <property fmtid="{D5CDD505-2E9C-101B-9397-08002B2CF9AE}" pid="3" name="LastSaved">
    <vt:filetime>2025-02-19T00:00:00Z</vt:filetime>
  </property>
  <property fmtid="{D5CDD505-2E9C-101B-9397-08002B2CF9AE}" pid="4" name="MSIP_Label_e0cefc7c-1990-4b05-bb2b-d459d68fce94_Enabled">
    <vt:lpwstr>true</vt:lpwstr>
  </property>
  <property fmtid="{D5CDD505-2E9C-101B-9397-08002B2CF9AE}" pid="5" name="MSIP_Label_e0cefc7c-1990-4b05-bb2b-d459d68fce94_SetDate">
    <vt:lpwstr>2025-02-19T03:30:15Z</vt:lpwstr>
  </property>
  <property fmtid="{D5CDD505-2E9C-101B-9397-08002B2CF9AE}" pid="6" name="MSIP_Label_e0cefc7c-1990-4b05-bb2b-d459d68fce94_Method">
    <vt:lpwstr>Standard</vt:lpwstr>
  </property>
  <property fmtid="{D5CDD505-2E9C-101B-9397-08002B2CF9AE}" pid="7" name="MSIP_Label_e0cefc7c-1990-4b05-bb2b-d459d68fce94_Name">
    <vt:lpwstr>defa4170-0d19-0005-0004-bc88714345d2</vt:lpwstr>
  </property>
  <property fmtid="{D5CDD505-2E9C-101B-9397-08002B2CF9AE}" pid="8" name="MSIP_Label_e0cefc7c-1990-4b05-bb2b-d459d68fce94_SiteId">
    <vt:lpwstr>50f799f6-f15c-437d-b72b-3eabc2dd1860</vt:lpwstr>
  </property>
  <property fmtid="{D5CDD505-2E9C-101B-9397-08002B2CF9AE}" pid="9" name="MSIP_Label_e0cefc7c-1990-4b05-bb2b-d459d68fce94_ActionId">
    <vt:lpwstr>98e5d2c4-f2fb-4a98-8a74-4a27468f0d7d</vt:lpwstr>
  </property>
  <property fmtid="{D5CDD505-2E9C-101B-9397-08002B2CF9AE}" pid="10" name="MSIP_Label_e0cefc7c-1990-4b05-bb2b-d459d68fce94_ContentBits">
    <vt:lpwstr>0</vt:lpwstr>
  </property>
  <property fmtid="{D5CDD505-2E9C-101B-9397-08002B2CF9AE}" pid="11" name="MSIP_Label_e0cefc7c-1990-4b05-bb2b-d459d68fce94_Tag">
    <vt:lpwstr>50, 3, 0, 1</vt:lpwstr>
  </property>
</Properties>
</file>