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9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4" autoAdjust="0"/>
    <p:restoredTop sz="94679"/>
  </p:normalViewPr>
  <p:slideViewPr>
    <p:cSldViewPr snapToGrid="0" snapToObjects="1">
      <p:cViewPr>
        <p:scale>
          <a:sx n="98" d="100"/>
          <a:sy n="98" d="100"/>
        </p:scale>
        <p:origin x="640" y="1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2404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43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7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09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248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313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0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80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40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8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871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6688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49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74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36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885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239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1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9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Pursuit_of_Happynes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vg.org/vector-clip-art-of-cinema-paradiso-on-film-rol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flickr.com/photos/wingedwolf/5471047557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pexels.com/photo/sunset-silhouette-jump-fun-6925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84722">
            <a:off x="3084970" y="2947999"/>
            <a:ext cx="6711107" cy="1435566"/>
          </a:xfrm>
        </p:spPr>
        <p:txBody>
          <a:bodyPr>
            <a:normAutofit fontScale="90000"/>
          </a:bodyPr>
          <a:lstStyle/>
          <a:p>
            <a:r>
              <a:rPr dirty="0"/>
              <a:t>Active Learning Assignment: Movie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3311" y="4658702"/>
            <a:ext cx="6400800" cy="1752600"/>
          </a:xfrm>
        </p:spPr>
        <p:txBody>
          <a:bodyPr/>
          <a:lstStyle/>
          <a:p>
            <a:r>
              <a:rPr dirty="0"/>
              <a:t>Scene from 'The Pursuit of </a:t>
            </a:r>
            <a:r>
              <a:rPr dirty="0" err="1"/>
              <a:t>Happ</a:t>
            </a:r>
            <a:r>
              <a:rPr lang="en-US" dirty="0" err="1"/>
              <a:t>y</a:t>
            </a:r>
            <a:r>
              <a:rPr dirty="0" err="1"/>
              <a:t>ness</a:t>
            </a:r>
            <a:r>
              <a:rPr dirty="0"/>
              <a:t>’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312878-5BC4-23D8-5F81-FEF2442D7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1417967">
            <a:off x="479971" y="370099"/>
            <a:ext cx="2611258" cy="4407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DC3E9F-FC00-1E43-679C-23E05BB2C7CE}"/>
              </a:ext>
            </a:extLst>
          </p:cNvPr>
          <p:cNvSpPr txBox="1"/>
          <p:nvPr/>
        </p:nvSpPr>
        <p:spPr>
          <a:xfrm>
            <a:off x="8656320" y="6953772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The_Pursuit_of_Happyness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BDE881-F032-FC34-2BAF-EFBA6B251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2939" y="211016"/>
            <a:ext cx="1547447" cy="1547447"/>
          </a:xfrm>
          <a:prstGeom prst="rect">
            <a:avLst/>
          </a:prstGeom>
        </p:spPr>
      </p:pic>
      <p:pic>
        <p:nvPicPr>
          <p:cNvPr id="8" name="Picture 7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91B5677E-B08A-B681-EDC4-B1474BDFD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02902">
            <a:off x="609709" y="4880236"/>
            <a:ext cx="1310033" cy="13134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7C76CA-2712-A578-6CB0-311B15530CC4}"/>
              </a:ext>
            </a:extLst>
          </p:cNvPr>
          <p:cNvSpPr txBox="1"/>
          <p:nvPr/>
        </p:nvSpPr>
        <p:spPr>
          <a:xfrm rot="21407207">
            <a:off x="2169815" y="5621571"/>
            <a:ext cx="6140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https://www.youtube.com/watch?v=UUDKEbX5OQw&amp;t=3s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Movie and Scene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The movie 'The Pursuit of </a:t>
            </a:r>
            <a:r>
              <a:rPr dirty="0" err="1"/>
              <a:t>Happ</a:t>
            </a:r>
            <a:r>
              <a:rPr lang="en-US" dirty="0" err="1"/>
              <a:t>y</a:t>
            </a:r>
            <a:r>
              <a:rPr dirty="0" err="1"/>
              <a:t>ness</a:t>
            </a:r>
            <a:r>
              <a:rPr dirty="0"/>
              <a:t>' is an inspirational drama starring Will Smith. The selected scene is the job interview scene, which highlights themes of perseverance, professionalism, and resilience</a:t>
            </a:r>
          </a:p>
          <a:p>
            <a:endParaRPr dirty="0"/>
          </a:p>
          <a:p>
            <a:r>
              <a:rPr dirty="0"/>
              <a:t>This scene offers a mix of formal and informal English expressions, making it ideal for vocabulary and contextual learning.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E7E1D-361F-B4D5-766F-626E3EB06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64284" y="145964"/>
            <a:ext cx="1203079" cy="12030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6E6C7-C409-38F5-F007-CA1B5471D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286" y="149298"/>
            <a:ext cx="7797662" cy="1151965"/>
          </a:xfrm>
        </p:spPr>
        <p:txBody>
          <a:bodyPr/>
          <a:lstStyle/>
          <a:p>
            <a:pPr algn="ctr"/>
            <a:r>
              <a:rPr lang="en-US" dirty="0"/>
              <a:t>Job interview scene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E09837-1172-4643-2197-1A750835E8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1287" y="1201016"/>
            <a:ext cx="8271803" cy="4255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920CFC-149B-A428-9D66-6F5D1F0B4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089" y="149297"/>
            <a:ext cx="1051719" cy="10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0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Key Vocabulary and Grammar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dirty="0"/>
              <a:t>1. Vocabulary:</a:t>
            </a:r>
          </a:p>
          <a:p>
            <a:r>
              <a:rPr dirty="0"/>
              <a:t>- Perseverance</a:t>
            </a:r>
          </a:p>
          <a:p>
            <a:r>
              <a:rPr dirty="0"/>
              <a:t>- Internship</a:t>
            </a:r>
          </a:p>
          <a:p>
            <a:r>
              <a:rPr dirty="0"/>
              <a:t>- Confidence</a:t>
            </a:r>
          </a:p>
          <a:p>
            <a:r>
              <a:rPr dirty="0"/>
              <a:t>- Professionalism</a:t>
            </a:r>
          </a:p>
          <a:p>
            <a:endParaRPr dirty="0"/>
          </a:p>
          <a:p>
            <a:r>
              <a:rPr dirty="0"/>
              <a:t>2. Grammar Focus:</a:t>
            </a:r>
          </a:p>
          <a:p>
            <a:r>
              <a:rPr dirty="0"/>
              <a:t>- Use of conditionals (e.g., 'If I were given a chance...')</a:t>
            </a:r>
          </a:p>
          <a:p>
            <a:r>
              <a:rPr dirty="0"/>
              <a:t>- Polite expressions and modal verbs (e.g., 'Could you explain...')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522949-820B-369B-1D73-06075766C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754" y="149057"/>
            <a:ext cx="1201016" cy="1201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537D5E-0342-C2F6-8D09-E35AB0018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2602" y="1446688"/>
            <a:ext cx="3084860" cy="30848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3191" y="1851716"/>
            <a:ext cx="5607175" cy="1151965"/>
          </a:xfrm>
        </p:spPr>
        <p:txBody>
          <a:bodyPr>
            <a:normAutofit fontScale="90000"/>
          </a:bodyPr>
          <a:lstStyle/>
          <a:p>
            <a:r>
              <a:rPr dirty="0"/>
              <a:t>Engaging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636" y="2427699"/>
            <a:ext cx="8713823" cy="3311189"/>
          </a:xfrm>
        </p:spPr>
        <p:txBody>
          <a:bodyPr/>
          <a:lstStyle/>
          <a:p>
            <a:r>
              <a:rPr dirty="0"/>
              <a:t>1. Why do you think the interviewer asked personal questions?</a:t>
            </a:r>
          </a:p>
          <a:p>
            <a:r>
              <a:rPr dirty="0"/>
              <a:t>2. How does Chris Gardner show his determination in this scene?</a:t>
            </a:r>
          </a:p>
          <a:p>
            <a:r>
              <a:rPr dirty="0"/>
              <a:t>3. Can you relate this scene to your own experiences of resilience?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194B14-DDD3-D29F-C321-6609C08D6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381" y="149057"/>
            <a:ext cx="1581269" cy="1581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6B97E8-51FA-DA83-FE50-62D186CBA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24000" y="0"/>
            <a:ext cx="2889604" cy="28896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Fun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Activity: Match the phrase to its meaning</a:t>
            </a:r>
          </a:p>
          <a:p>
            <a:r>
              <a:rPr dirty="0"/>
              <a:t>- 'Step up' -&gt; Take responsibility</a:t>
            </a:r>
          </a:p>
          <a:p>
            <a:r>
              <a:rPr dirty="0"/>
              <a:t>- 'Out of the blue' -&gt; Unexpectedly</a:t>
            </a:r>
          </a:p>
          <a:p>
            <a:r>
              <a:rPr dirty="0"/>
              <a:t>- 'Keep your head up' -&gt; Stay positive</a:t>
            </a:r>
          </a:p>
          <a:p>
            <a:endParaRPr dirty="0"/>
          </a:p>
          <a:p>
            <a:r>
              <a:rPr dirty="0"/>
              <a:t>This activity can be done individually or in groups.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A801E4-2869-C569-B287-97B044F16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633" y="60767"/>
            <a:ext cx="1201016" cy="12010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1529E7-3C19-1B2C-2B39-8B0C090E5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155089" y="1683022"/>
            <a:ext cx="3119017" cy="28397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Post-task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From this scene, I learned the importance of staying confident and adaptable during challenging situations. It also taught me how effective communication can leave a lasting impression.</a:t>
            </a:r>
          </a:p>
          <a:p>
            <a:endParaRPr dirty="0"/>
          </a:p>
          <a:p>
            <a:r>
              <a:rPr dirty="0"/>
              <a:t>This scene exemplifies resilience and professionalism, which are valuable traits in both personal and professional settings.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AE1395-0403-B913-D0B3-FD4E3A6D7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633" y="149057"/>
            <a:ext cx="1201016" cy="12010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6B1E-06A6-BF8F-B88B-A5B45880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375" y="1223891"/>
            <a:ext cx="5634458" cy="10128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pursuit of </a:t>
            </a:r>
            <a:r>
              <a:rPr lang="en-US" dirty="0" err="1"/>
              <a:t>happyness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DE8F6-3A71-2936-7404-A96981617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3198" y="2236763"/>
            <a:ext cx="4740812" cy="2061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https://youtu.be/IIstUiRTqfk?si=0g3ULT3QMVSVZHc2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083A8-B818-2EB0-E65E-E66CF8C84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304" y="0"/>
            <a:ext cx="3756074" cy="563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09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63</TotalTime>
  <Words>309</Words>
  <Application>Microsoft Macintosh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Impact</vt:lpstr>
      <vt:lpstr>Main Event</vt:lpstr>
      <vt:lpstr>Active Learning Assignment: Movie Analysis</vt:lpstr>
      <vt:lpstr>Movie and Scene Description</vt:lpstr>
      <vt:lpstr>Job interview scene</vt:lpstr>
      <vt:lpstr>Key Vocabulary and Grammar Highlights</vt:lpstr>
      <vt:lpstr>Engaging Questions</vt:lpstr>
      <vt:lpstr>Fun Activity</vt:lpstr>
      <vt:lpstr>Post-task Reflection</vt:lpstr>
      <vt:lpstr>The pursuit of happyness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omune</dc:creator>
  <cp:keywords/>
  <dc:description>generated using python-pptx</dc:description>
  <cp:lastModifiedBy>Jason Pipe</cp:lastModifiedBy>
  <cp:revision>4</cp:revision>
  <dcterms:created xsi:type="dcterms:W3CDTF">2013-01-27T09:14:16Z</dcterms:created>
  <dcterms:modified xsi:type="dcterms:W3CDTF">2025-02-19T03:46:57Z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2025-02-19T03:46:21Z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1990f6b0-5411-489e-a652-a6f62270cb7a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