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2" autoAdjust="0"/>
    <p:restoredTop sz="94679"/>
  </p:normalViewPr>
  <p:slideViewPr>
    <p:cSldViewPr snapToGrid="0">
      <p:cViewPr varScale="1">
        <p:scale>
          <a:sx n="77" d="100"/>
          <a:sy n="77" d="100"/>
        </p:scale>
        <p:origin x="200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0559571D-5AEF-482D-BA5B-F8C922E55389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54F286F4-2438-42C5-B49F-85F32F7F99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9571D-5AEF-482D-BA5B-F8C922E55389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86F4-2438-42C5-B49F-85F32F7F99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559571D-5AEF-482D-BA5B-F8C922E55389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4F286F4-2438-42C5-B49F-85F32F7F99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9571D-5AEF-482D-BA5B-F8C922E55389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86F4-2438-42C5-B49F-85F32F7F99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9571D-5AEF-482D-BA5B-F8C922E55389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86F4-2438-42C5-B49F-85F32F7F99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9571D-5AEF-482D-BA5B-F8C922E55389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86F4-2438-42C5-B49F-85F32F7F99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9571D-5AEF-482D-BA5B-F8C922E55389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86F4-2438-42C5-B49F-85F32F7F99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9571D-5AEF-482D-BA5B-F8C922E55389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86F4-2438-42C5-B49F-85F32F7F99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9571D-5AEF-482D-BA5B-F8C922E55389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86F4-2438-42C5-B49F-85F32F7F99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9571D-5AEF-482D-BA5B-F8C922E55389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86F4-2438-42C5-B49F-85F32F7F99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559571D-5AEF-482D-BA5B-F8C922E55389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4F286F4-2438-42C5-B49F-85F32F7F99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559571D-5AEF-482D-BA5B-F8C922E55389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4F286F4-2438-42C5-B49F-85F32F7F992B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559571D-5AEF-482D-BA5B-F8C922E55389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4F286F4-2438-42C5-B49F-85F32F7F99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9571D-5AEF-482D-BA5B-F8C922E55389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86F4-2438-42C5-B49F-85F32F7F99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つの画像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 hasCustomPrompt="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 hasCustomPrompt="1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9571D-5AEF-482D-BA5B-F8C922E55389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86F4-2438-42C5-B49F-85F32F7F99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9571D-5AEF-482D-BA5B-F8C922E55389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86F4-2438-42C5-B49F-85F32F7F99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559571D-5AEF-482D-BA5B-F8C922E55389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4F286F4-2438-42C5-B49F-85F32F7F99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9571D-5AEF-482D-BA5B-F8C922E55389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286F4-2438-42C5-B49F-85F32F7F99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kumimoji="1"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youtube.com/watch?v=O_9UWQLfBUk&amp;list=LL&amp;index=1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50035" y="3368675"/>
            <a:ext cx="10641965" cy="688340"/>
          </a:xfrm>
        </p:spPr>
        <p:txBody>
          <a:bodyPr>
            <a:normAutofit fontScale="90000"/>
          </a:bodyPr>
          <a:lstStyle/>
          <a:p>
            <a:r>
              <a:rPr kumimoji="1" lang="en-US" altLang="ja-JP" sz="6000" dirty="0"/>
              <a:t>Communicate in the language that is not your native language</a:t>
            </a:r>
          </a:p>
        </p:txBody>
      </p:sp>
      <p:sp>
        <p:nvSpPr>
          <p:cNvPr id="3" name="字幕 2"/>
          <p:cNvSpPr>
            <a:spLocks noGrp="1"/>
          </p:cNvSpPr>
          <p:nvPr>
            <p:ph type="subTitle" idx="1"/>
          </p:nvPr>
        </p:nvSpPr>
        <p:spPr>
          <a:xfrm>
            <a:off x="1855470" y="4345305"/>
            <a:ext cx="6059805" cy="683260"/>
          </a:xfrm>
        </p:spPr>
        <p:txBody>
          <a:bodyPr>
            <a:normAutofit/>
          </a:bodyPr>
          <a:lstStyle/>
          <a:p>
            <a:endParaRPr kumimoji="1" lang="ja-JP" alt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895600" y="764540"/>
            <a:ext cx="7959090" cy="1292860"/>
          </a:xfrm>
        </p:spPr>
        <p:txBody>
          <a:bodyPr>
            <a:normAutofit/>
          </a:bodyPr>
          <a:lstStyle/>
          <a:p>
            <a:r>
              <a:rPr kumimoji="1" lang="en-US" altLang="ja-JP" sz="4800" dirty="0"/>
              <a:t>the MOVIE clip </a:t>
            </a:r>
            <a:endParaRPr kumimoji="1" lang="ja-JP" altLang="en-US" sz="48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087120" y="2485390"/>
            <a:ext cx="8596630" cy="237109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800" dirty="0"/>
              <a:t>URL:</a:t>
            </a:r>
            <a:r>
              <a:rPr kumimoji="1" lang="ja-JP" altLang="en-US" sz="2800" dirty="0">
                <a:hlinkClick r:id="rId2"/>
              </a:rPr>
              <a:t>https://www.youtube.com/watch?v=O_9UWQLfBUk&amp;list=LL&amp;index=1</a:t>
            </a:r>
            <a:endParaRPr kumimoji="1" lang="en-US" altLang="ja-JP" sz="2800" dirty="0"/>
          </a:p>
          <a:p>
            <a:pPr>
              <a:lnSpc>
                <a:spcPct val="150000"/>
              </a:lnSpc>
            </a:pPr>
            <a:r>
              <a:rPr kumimoji="1" lang="en-US" altLang="ja-JP" sz="2800" dirty="0"/>
              <a:t>Title</a:t>
            </a:r>
            <a:r>
              <a:rPr kumimoji="1" lang="ja-JP" altLang="en-US" sz="2800" dirty="0"/>
              <a:t>：</a:t>
            </a:r>
            <a:r>
              <a:rPr kumimoji="1" lang="en-US" altLang="ja-JP" sz="2800" dirty="0"/>
              <a:t>The Terminal(2004)</a:t>
            </a:r>
          </a:p>
        </p:txBody>
      </p:sp>
      <p:pic>
        <p:nvPicPr>
          <p:cNvPr id="5" name="Picture 4" descr="A qr code with a few black squares&#10;&#10;AI-generated content may be incorrect.">
            <a:extLst>
              <a:ext uri="{FF2B5EF4-FFF2-40B4-BE49-F238E27FC236}">
                <a16:creationId xmlns:a16="http://schemas.microsoft.com/office/drawing/2014/main" id="{CE02A1D8-EEE7-0130-11A7-D8011D736E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800" y="3429000"/>
            <a:ext cx="3326635" cy="32816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400" dirty="0"/>
              <a:t>Why I chose this Video</a:t>
            </a:r>
            <a:endParaRPr kumimoji="1" lang="ja-JP" altLang="en-US" sz="4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85800" y="2058035"/>
            <a:ext cx="10820400" cy="444119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ja-JP" sz="2600" dirty="0"/>
              <a:t>I found this movie clip while searching for videos.</a:t>
            </a:r>
          </a:p>
          <a:p>
            <a:pPr>
              <a:lnSpc>
                <a:spcPct val="150000"/>
              </a:lnSpc>
            </a:pPr>
            <a:r>
              <a:rPr lang="en-US" altLang="ja-JP" sz="2600" dirty="0"/>
              <a:t>In this scene, the main character “Navorski” is looking for a job in the airport.</a:t>
            </a:r>
          </a:p>
          <a:p>
            <a:pPr>
              <a:lnSpc>
                <a:spcPct val="150000"/>
              </a:lnSpc>
            </a:pPr>
            <a:r>
              <a:rPr lang="en-US" altLang="ja-JP" sz="2600" dirty="0"/>
              <a:t>“Navorski” is not good at talking in English, so there are some inconsistencies in comunication. I found that this scene to be interesting as it expresses this descrepancy.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400" dirty="0"/>
              <a:t>Vocabulary</a:t>
            </a:r>
            <a:endParaRPr kumimoji="1" lang="ja-JP" altLang="en-US" sz="4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77545" y="1752600"/>
            <a:ext cx="10829290" cy="428879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ja-JP" sz="2400" b="1" dirty="0" err="1"/>
              <a:t>particular about</a:t>
            </a:r>
            <a:r>
              <a:rPr kumimoji="1" lang="en-US" altLang="ja-JP" sz="2800" b="1" dirty="0"/>
              <a:t> </a:t>
            </a:r>
            <a:r>
              <a:rPr kumimoji="1" lang="en-US" altLang="ja-JP" dirty="0"/>
              <a:t>: very careful about choosing exactly what you like and not easuly satisfied</a:t>
            </a:r>
            <a:endParaRPr lang="en-US" altLang="ja-JP" sz="2400" dirty="0"/>
          </a:p>
          <a:p>
            <a:pPr>
              <a:lnSpc>
                <a:spcPct val="150000"/>
              </a:lnSpc>
            </a:pPr>
            <a:r>
              <a:rPr lang="en-US" altLang="ja-JP" sz="2400" b="1" dirty="0"/>
              <a:t>punctual</a:t>
            </a:r>
            <a:r>
              <a:rPr lang="en-US" altLang="ja-JP" sz="2800" b="1" dirty="0"/>
              <a:t> </a:t>
            </a:r>
            <a:r>
              <a:rPr lang="en-US" altLang="ja-JP" dirty="0"/>
              <a:t>: arriving, happening, or being done at exactly the time that has been arranged</a:t>
            </a:r>
            <a:endParaRPr lang="en-US" altLang="ja-JP" sz="2400" dirty="0"/>
          </a:p>
          <a:p>
            <a:pPr>
              <a:lnSpc>
                <a:spcPct val="150000"/>
              </a:lnSpc>
            </a:pPr>
            <a:r>
              <a:rPr lang="en-US" altLang="ja-JP" sz="2400" b="1" dirty="0">
                <a:sym typeface="+mn-ea"/>
              </a:rPr>
              <a:t>mailing address</a:t>
            </a:r>
            <a:r>
              <a:rPr lang="en-US" altLang="ja-JP" b="1" dirty="0">
                <a:sym typeface="+mn-ea"/>
              </a:rPr>
              <a:t> </a:t>
            </a:r>
            <a:r>
              <a:rPr lang="en-US" altLang="ja-JP" dirty="0">
                <a:sym typeface="+mn-ea"/>
              </a:rPr>
              <a:t>: the address to which a person’s mail should be sent</a:t>
            </a:r>
            <a:endParaRPr lang="en-US" altLang="ja-JP" sz="2000" dirty="0"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ja-JP" sz="2400" b="1" dirty="0">
                <a:sym typeface="+mn-ea"/>
              </a:rPr>
              <a:t>someplace</a:t>
            </a:r>
            <a:r>
              <a:rPr lang="en-US" altLang="ja-JP" b="1" dirty="0">
                <a:sym typeface="+mn-ea"/>
              </a:rPr>
              <a:t> </a:t>
            </a:r>
            <a:r>
              <a:rPr lang="en-US" altLang="ja-JP" dirty="0">
                <a:sym typeface="+mn-ea"/>
              </a:rPr>
              <a:t>: somewhere</a:t>
            </a:r>
            <a:endParaRPr kumimoji="1" lang="en-US" altLang="ja-JP" dirty="0"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400" dirty="0"/>
              <a:t>Questions</a:t>
            </a:r>
            <a:endParaRPr kumimoji="1" lang="ja-JP" altLang="en-US" sz="4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77545" y="2057400"/>
            <a:ext cx="9621520" cy="3907790"/>
          </a:xfrm>
        </p:spPr>
        <p:txBody>
          <a:bodyPr>
            <a:noAutofit/>
          </a:bodyPr>
          <a:lstStyle/>
          <a:p>
            <a:r>
              <a:rPr kumimoji="1" lang="en-US" altLang="ja-JP" sz="2400" dirty="0"/>
              <a:t>When Navorki was asked his phone number, what he did?</a:t>
            </a:r>
          </a:p>
          <a:p>
            <a:pPr marL="0" indent="0">
              <a:buNone/>
            </a:pPr>
            <a:r>
              <a:rPr kumimoji="1" lang="en-US" altLang="ja-JP" sz="2400" dirty="0"/>
              <a:t>     1. He tells his phone number.</a:t>
            </a:r>
          </a:p>
          <a:p>
            <a:pPr marL="0" indent="0">
              <a:buNone/>
            </a:pPr>
            <a:r>
              <a:rPr lang="en-US" altLang="ja-JP" sz="2400" dirty="0"/>
              <a:t>     2. He tells a fictional phone number.</a:t>
            </a:r>
          </a:p>
          <a:p>
            <a:pPr marL="0" indent="0">
              <a:buNone/>
            </a:pPr>
            <a:r>
              <a:rPr kumimoji="1" lang="en-US" altLang="ja-JP" sz="2400" dirty="0"/>
              <a:t>     3. He tells the phone number of pay phone.</a:t>
            </a:r>
            <a:br>
              <a:rPr kumimoji="1" lang="en-US" altLang="ja-JP" sz="2400" dirty="0"/>
            </a:br>
            <a:endParaRPr lang="en-US" altLang="ja-JP" sz="2400" dirty="0"/>
          </a:p>
          <a:p>
            <a:r>
              <a:rPr lang="en-US" altLang="ja-JP" sz="2400" dirty="0"/>
              <a:t>At the last of this movie clip, Navorski can _______.</a:t>
            </a:r>
          </a:p>
          <a:p>
            <a:pPr marL="0" indent="0">
              <a:buNone/>
            </a:pPr>
            <a:r>
              <a:rPr lang="en-US" altLang="ja-JP" sz="2400" dirty="0"/>
              <a:t>     1. go to bed</a:t>
            </a:r>
          </a:p>
          <a:p>
            <a:pPr marL="0" indent="0">
              <a:buNone/>
            </a:pPr>
            <a:r>
              <a:rPr lang="en-US" altLang="ja-JP" sz="2400" dirty="0"/>
              <a:t>     2. not get a job</a:t>
            </a:r>
          </a:p>
          <a:p>
            <a:pPr marL="0" indent="0">
              <a:buNone/>
            </a:pPr>
            <a:r>
              <a:rPr lang="en-US" altLang="ja-JP" sz="2400" dirty="0"/>
              <a:t>     3. not go to the bathroom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400" dirty="0"/>
              <a:t>Discussion</a:t>
            </a:r>
            <a:endParaRPr kumimoji="1" lang="ja-JP" altLang="en-US" sz="4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77545" y="1502410"/>
            <a:ext cx="11040110" cy="474599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ja-JP" sz="2000" dirty="0"/>
          </a:p>
          <a:p>
            <a:pPr>
              <a:lnSpc>
                <a:spcPct val="150000"/>
              </a:lnSpc>
            </a:pPr>
            <a:r>
              <a:rPr lang="en-US" altLang="ja-JP" sz="2400" dirty="0"/>
              <a:t>When you have a conversation with foreigners, what do you try to do to understand what they are saying?</a:t>
            </a:r>
          </a:p>
          <a:p>
            <a:pPr>
              <a:lnSpc>
                <a:spcPct val="150000"/>
              </a:lnSpc>
            </a:pPr>
            <a:r>
              <a:rPr lang="en-US" altLang="ja-JP" sz="2400" dirty="0"/>
              <a:t>What would you do if you were unable to leave a foreign country? Do you try to get a job in the country like Navorski?</a:t>
            </a:r>
          </a:p>
          <a:p>
            <a:pPr>
              <a:lnSpc>
                <a:spcPct val="150000"/>
              </a:lnSpc>
            </a:pPr>
            <a:r>
              <a:rPr lang="en-US" altLang="ja-JP" sz="2400" dirty="0"/>
              <a:t>Have you ever feel unconfortable when you talk with people whose native language is different from yours? Please share your experience.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400" dirty="0"/>
              <a:t>The answers</a:t>
            </a:r>
            <a:endParaRPr kumimoji="1" lang="ja-JP" altLang="en-US" sz="4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ja-JP" sz="2400" b="1" dirty="0"/>
          </a:p>
          <a:p>
            <a:r>
              <a:rPr lang="en-US" altLang="ja-JP" sz="2400" dirty="0">
                <a:sym typeface="+mn-ea"/>
              </a:rPr>
              <a:t>When Navorki was asked his phone number, what he did?</a:t>
            </a:r>
            <a:endParaRPr kumimoji="1" lang="en-US" altLang="ja-JP" sz="2400" dirty="0"/>
          </a:p>
          <a:p>
            <a:pPr marL="0" indent="0">
              <a:buNone/>
            </a:pPr>
            <a:r>
              <a:rPr lang="en-US" altLang="ja-JP" sz="2400" dirty="0">
                <a:sym typeface="+mn-ea"/>
              </a:rPr>
              <a:t>   </a:t>
            </a:r>
            <a:r>
              <a:rPr lang="en-US" altLang="ja-JP" sz="3100" b="1" dirty="0">
                <a:sym typeface="+mn-ea"/>
              </a:rPr>
              <a:t>3. He tells the phone number of pay phone</a:t>
            </a:r>
            <a:r>
              <a:rPr lang="en-US" altLang="ja-JP" sz="3100" dirty="0">
                <a:sym typeface="+mn-ea"/>
              </a:rPr>
              <a:t>.</a:t>
            </a:r>
            <a:br>
              <a:rPr lang="en-US" altLang="ja-JP" sz="2400" dirty="0">
                <a:sym typeface="+mn-ea"/>
              </a:rPr>
            </a:br>
            <a:endParaRPr lang="en-US" altLang="ja-JP" sz="2400" dirty="0">
              <a:sym typeface="+mn-ea"/>
            </a:endParaRPr>
          </a:p>
          <a:p>
            <a:pPr marL="0" indent="0">
              <a:buNone/>
            </a:pPr>
            <a:endParaRPr lang="en-US" altLang="ja-JP" sz="2400" dirty="0"/>
          </a:p>
          <a:p>
            <a:r>
              <a:rPr lang="en-US" altLang="ja-JP" sz="2400" dirty="0">
                <a:sym typeface="+mn-ea"/>
              </a:rPr>
              <a:t>At the last of this movie clip, Navorski can  </a:t>
            </a:r>
            <a:r>
              <a:rPr lang="en-US" altLang="ja-JP" sz="3100" b="1" dirty="0">
                <a:sym typeface="+mn-ea"/>
              </a:rPr>
              <a:t>2. not get a job</a:t>
            </a:r>
            <a:endParaRPr lang="en-US" altLang="ja-JP" sz="3100" b="1" dirty="0"/>
          </a:p>
          <a:p>
            <a:pPr marL="0" indent="0">
              <a:buNone/>
            </a:pPr>
            <a:endParaRPr lang="en-US" altLang="ja-JP" sz="2400" b="1" dirty="0"/>
          </a:p>
          <a:p>
            <a:pPr marL="0" indent="0">
              <a:buNone/>
            </a:pPr>
            <a:endParaRPr lang="en-US" altLang="ja-JP" sz="2400" b="1" dirty="0"/>
          </a:p>
          <a:p>
            <a:pPr marL="0" indent="0">
              <a:buNone/>
            </a:pPr>
            <a:endParaRPr lang="en-US" altLang="ja-JP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飛行機雲">
  <a:themeElements>
    <a:clrScheme name="飛行機雲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飛行機雲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飛行機雲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TM04033937[[fn=飛行機雲]]</Template>
  <TotalTime>0</TotalTime>
  <Words>353</Words>
  <Application>Microsoft Macintosh PowerPoint</Application>
  <PresentationFormat>Widescreen</PresentationFormat>
  <Paragraphs>34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Century Gothic</vt:lpstr>
      <vt:lpstr>飛行機雲</vt:lpstr>
      <vt:lpstr>Communicate in the language that is not your native language</vt:lpstr>
      <vt:lpstr>the MOVIE clip </vt:lpstr>
      <vt:lpstr>Why I chose this Video</vt:lpstr>
      <vt:lpstr>Vocabulary</vt:lpstr>
      <vt:lpstr>Questions</vt:lpstr>
      <vt:lpstr>Discussion</vt:lpstr>
      <vt:lpstr>The answers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楓 片峯</dc:creator>
  <cp:lastModifiedBy>Jason Pipe</cp:lastModifiedBy>
  <cp:revision>16</cp:revision>
  <dcterms:created xsi:type="dcterms:W3CDTF">2024-11-10T13:46:00Z</dcterms:created>
  <dcterms:modified xsi:type="dcterms:W3CDTF">2025-02-19T03:48:11Z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1041-11.8.2.10334</vt:lpwstr>
  </property>
  <property fmtid="{D5CDD505-2E9C-101B-9397-08002B2CF9AE}" pid="3" name="MSIP_Label_e0cefc7c-1990-4b05-bb2b-d459d68fce94_Enabled">
    <vt:lpwstr>true</vt:lpwstr>
  </property>
  <property fmtid="{D5CDD505-2E9C-101B-9397-08002B2CF9AE}" pid="4" name="MSIP_Label_e0cefc7c-1990-4b05-bb2b-d459d68fce94_SetDate">
    <vt:lpwstr>2025-01-13T23:19:45Z</vt:lpwstr>
  </property>
  <property fmtid="{D5CDD505-2E9C-101B-9397-08002B2CF9AE}" pid="5" name="MSIP_Label_e0cefc7c-1990-4b05-bb2b-d459d68fce94_Method">
    <vt:lpwstr>Standard</vt:lpwstr>
  </property>
  <property fmtid="{D5CDD505-2E9C-101B-9397-08002B2CF9AE}" pid="6" name="MSIP_Label_e0cefc7c-1990-4b05-bb2b-d459d68fce94_Name">
    <vt:lpwstr>defa4170-0d19-0005-0004-bc88714345d2</vt:lpwstr>
  </property>
  <property fmtid="{D5CDD505-2E9C-101B-9397-08002B2CF9AE}" pid="7" name="MSIP_Label_e0cefc7c-1990-4b05-bb2b-d459d68fce94_SiteId">
    <vt:lpwstr>50f799f6-f15c-437d-b72b-3eabc2dd1860</vt:lpwstr>
  </property>
  <property fmtid="{D5CDD505-2E9C-101B-9397-08002B2CF9AE}" pid="8" name="MSIP_Label_e0cefc7c-1990-4b05-bb2b-d459d68fce94_ActionId">
    <vt:lpwstr>a964079b-596a-44d0-9d1a-cfabd65d04de</vt:lpwstr>
  </property>
  <property fmtid="{D5CDD505-2E9C-101B-9397-08002B2CF9AE}" pid="9" name="MSIP_Label_e0cefc7c-1990-4b05-bb2b-d459d68fce94_ContentBits">
    <vt:lpwstr>0</vt:lpwstr>
  </property>
</Properties>
</file>