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63" r:id="rId5"/>
    <p:sldId id="259" r:id="rId6"/>
    <p:sldId id="264" r:id="rId7"/>
    <p:sldId id="260" r:id="rId8"/>
    <p:sldId id="262" r:id="rId9"/>
    <p:sldId id="271" r:id="rId10"/>
    <p:sldId id="272" r:id="rId11"/>
    <p:sldId id="273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503" autoAdjust="0"/>
  </p:normalViewPr>
  <p:slideViewPr>
    <p:cSldViewPr snapToGrid="0">
      <p:cViewPr varScale="1">
        <p:scale>
          <a:sx n="95" d="100"/>
          <a:sy n="95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7F5F51-ED77-4C77-B685-D32CAA1E511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369B09B-7C0E-4EF5-9871-6F10239E6746}">
      <dgm:prSet/>
      <dgm:spPr/>
      <dgm:t>
        <a:bodyPr/>
        <a:lstStyle/>
        <a:p>
          <a:r>
            <a:rPr lang="en-US" dirty="0">
              <a:solidFill>
                <a:schemeClr val="tx1">
                  <a:lumMod val="65000"/>
                  <a:lumOff val="35000"/>
                </a:schemeClr>
              </a:solidFill>
            </a:rPr>
            <a:t>Shakespeare’s Romeo and Juliet</a:t>
          </a:r>
        </a:p>
      </dgm:t>
    </dgm:pt>
    <dgm:pt modelId="{22D980CF-CF65-4245-B008-22A571D1C0D1}" type="parTrans" cxnId="{1940CF95-27D2-4A14-B42C-B34C5905CCA7}">
      <dgm:prSet/>
      <dgm:spPr/>
      <dgm:t>
        <a:bodyPr/>
        <a:lstStyle/>
        <a:p>
          <a:endParaRPr lang="en-US"/>
        </a:p>
      </dgm:t>
    </dgm:pt>
    <dgm:pt modelId="{91A01B44-90FC-4F7D-B442-9140C3E547D9}" type="sibTrans" cxnId="{1940CF95-27D2-4A14-B42C-B34C5905CCA7}">
      <dgm:prSet/>
      <dgm:spPr/>
      <dgm:t>
        <a:bodyPr/>
        <a:lstStyle/>
        <a:p>
          <a:endParaRPr lang="en-US"/>
        </a:p>
      </dgm:t>
    </dgm:pt>
    <dgm:pt modelId="{EF2D63EA-FD1D-4B2E-A154-0F62F2A20C58}">
      <dgm:prSet/>
      <dgm:spPr/>
      <dgm:t>
        <a:bodyPr/>
        <a:lstStyle/>
        <a:p>
          <a:r>
            <a:rPr lang="en-US" dirty="0">
              <a:solidFill>
                <a:schemeClr val="tx1">
                  <a:lumMod val="65000"/>
                  <a:lumOff val="35000"/>
                </a:schemeClr>
              </a:solidFill>
            </a:rPr>
            <a:t>Titanic</a:t>
          </a:r>
        </a:p>
      </dgm:t>
    </dgm:pt>
    <dgm:pt modelId="{9B715264-EFD0-4D86-994A-A5FE1EE1D684}" type="parTrans" cxnId="{BF735E35-FB7A-4F0E-B00F-729B67DDC721}">
      <dgm:prSet/>
      <dgm:spPr/>
      <dgm:t>
        <a:bodyPr/>
        <a:lstStyle/>
        <a:p>
          <a:endParaRPr lang="en-US"/>
        </a:p>
      </dgm:t>
    </dgm:pt>
    <dgm:pt modelId="{8B4FF99C-05D8-4563-990C-F2EB72636A24}" type="sibTrans" cxnId="{BF735E35-FB7A-4F0E-B00F-729B67DDC721}">
      <dgm:prSet/>
      <dgm:spPr/>
      <dgm:t>
        <a:bodyPr/>
        <a:lstStyle/>
        <a:p>
          <a:endParaRPr lang="en-US"/>
        </a:p>
      </dgm:t>
    </dgm:pt>
    <dgm:pt modelId="{9ED78119-4AE8-4DE5-AED1-E212DF1C7343}" type="pres">
      <dgm:prSet presAssocID="{C37F5F51-ED77-4C77-B685-D32CAA1E511E}" presName="root" presStyleCnt="0">
        <dgm:presLayoutVars>
          <dgm:dir/>
          <dgm:resizeHandles val="exact"/>
        </dgm:presLayoutVars>
      </dgm:prSet>
      <dgm:spPr/>
    </dgm:pt>
    <dgm:pt modelId="{A56F94C6-AC67-49D5-A6B0-DE008032DCD0}" type="pres">
      <dgm:prSet presAssocID="{C369B09B-7C0E-4EF5-9871-6F10239E6746}" presName="compNode" presStyleCnt="0"/>
      <dgm:spPr/>
    </dgm:pt>
    <dgm:pt modelId="{BD01B407-4E61-4286-A3B4-4985B3F3DC13}" type="pres">
      <dgm:prSet presAssocID="{C369B09B-7C0E-4EF5-9871-6F10239E674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ハート"/>
        </a:ext>
      </dgm:extLst>
    </dgm:pt>
    <dgm:pt modelId="{E5A02BA9-4FF4-4B9B-91BF-7635BE8B0D20}" type="pres">
      <dgm:prSet presAssocID="{C369B09B-7C0E-4EF5-9871-6F10239E6746}" presName="spaceRect" presStyleCnt="0"/>
      <dgm:spPr/>
    </dgm:pt>
    <dgm:pt modelId="{731BD077-D395-45A7-9BBC-1B4966B7C902}" type="pres">
      <dgm:prSet presAssocID="{C369B09B-7C0E-4EF5-9871-6F10239E6746}" presName="textRect" presStyleLbl="revTx" presStyleIdx="0" presStyleCnt="2">
        <dgm:presLayoutVars>
          <dgm:chMax val="1"/>
          <dgm:chPref val="1"/>
        </dgm:presLayoutVars>
      </dgm:prSet>
      <dgm:spPr/>
    </dgm:pt>
    <dgm:pt modelId="{4C08D2C2-C165-4DAD-BB79-B8AFDAB8AB3B}" type="pres">
      <dgm:prSet presAssocID="{91A01B44-90FC-4F7D-B442-9140C3E547D9}" presName="sibTrans" presStyleCnt="0"/>
      <dgm:spPr/>
    </dgm:pt>
    <dgm:pt modelId="{1C3592D2-6B08-4BA2-A8D0-C05E54982314}" type="pres">
      <dgm:prSet presAssocID="{EF2D63EA-FD1D-4B2E-A154-0F62F2A20C58}" presName="compNode" presStyleCnt="0"/>
      <dgm:spPr/>
    </dgm:pt>
    <dgm:pt modelId="{157F666C-DAE6-4A6B-B817-29720169B5A9}" type="pres">
      <dgm:prSet presAssocID="{EF2D63EA-FD1D-4B2E-A154-0F62F2A20C5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ug boat"/>
        </a:ext>
      </dgm:extLst>
    </dgm:pt>
    <dgm:pt modelId="{C282949A-C1E3-41A0-AA5C-7CDC2A5C137F}" type="pres">
      <dgm:prSet presAssocID="{EF2D63EA-FD1D-4B2E-A154-0F62F2A20C58}" presName="spaceRect" presStyleCnt="0"/>
      <dgm:spPr/>
    </dgm:pt>
    <dgm:pt modelId="{457E427F-FEA8-4CD7-B324-D791AC803E75}" type="pres">
      <dgm:prSet presAssocID="{EF2D63EA-FD1D-4B2E-A154-0F62F2A20C58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F735E35-FB7A-4F0E-B00F-729B67DDC721}" srcId="{C37F5F51-ED77-4C77-B685-D32CAA1E511E}" destId="{EF2D63EA-FD1D-4B2E-A154-0F62F2A20C58}" srcOrd="1" destOrd="0" parTransId="{9B715264-EFD0-4D86-994A-A5FE1EE1D684}" sibTransId="{8B4FF99C-05D8-4563-990C-F2EB72636A24}"/>
    <dgm:cxn modelId="{63FD0C88-0E6F-459A-AA5F-11DD3646E4D3}" type="presOf" srcId="{EF2D63EA-FD1D-4B2E-A154-0F62F2A20C58}" destId="{457E427F-FEA8-4CD7-B324-D791AC803E75}" srcOrd="0" destOrd="0" presId="urn:microsoft.com/office/officeart/2018/2/layout/IconLabelList"/>
    <dgm:cxn modelId="{1940CF95-27D2-4A14-B42C-B34C5905CCA7}" srcId="{C37F5F51-ED77-4C77-B685-D32CAA1E511E}" destId="{C369B09B-7C0E-4EF5-9871-6F10239E6746}" srcOrd="0" destOrd="0" parTransId="{22D980CF-CF65-4245-B008-22A571D1C0D1}" sibTransId="{91A01B44-90FC-4F7D-B442-9140C3E547D9}"/>
    <dgm:cxn modelId="{899FEEB8-A9B4-4A13-BDF1-40D12B95FEEC}" type="presOf" srcId="{C37F5F51-ED77-4C77-B685-D32CAA1E511E}" destId="{9ED78119-4AE8-4DE5-AED1-E212DF1C7343}" srcOrd="0" destOrd="0" presId="urn:microsoft.com/office/officeart/2018/2/layout/IconLabelList"/>
    <dgm:cxn modelId="{4DC82FBF-5C09-4603-9A62-2791518A2813}" type="presOf" srcId="{C369B09B-7C0E-4EF5-9871-6F10239E6746}" destId="{731BD077-D395-45A7-9BBC-1B4966B7C902}" srcOrd="0" destOrd="0" presId="urn:microsoft.com/office/officeart/2018/2/layout/IconLabelList"/>
    <dgm:cxn modelId="{A49A593F-AA77-4E70-91A9-DB62096B3908}" type="presParOf" srcId="{9ED78119-4AE8-4DE5-AED1-E212DF1C7343}" destId="{A56F94C6-AC67-49D5-A6B0-DE008032DCD0}" srcOrd="0" destOrd="0" presId="urn:microsoft.com/office/officeart/2018/2/layout/IconLabelList"/>
    <dgm:cxn modelId="{6F5732A6-0E07-43D9-98DD-E87F750DE320}" type="presParOf" srcId="{A56F94C6-AC67-49D5-A6B0-DE008032DCD0}" destId="{BD01B407-4E61-4286-A3B4-4985B3F3DC13}" srcOrd="0" destOrd="0" presId="urn:microsoft.com/office/officeart/2018/2/layout/IconLabelList"/>
    <dgm:cxn modelId="{65967D45-4C79-4CAB-A734-6B97F5AE9F63}" type="presParOf" srcId="{A56F94C6-AC67-49D5-A6B0-DE008032DCD0}" destId="{E5A02BA9-4FF4-4B9B-91BF-7635BE8B0D20}" srcOrd="1" destOrd="0" presId="urn:microsoft.com/office/officeart/2018/2/layout/IconLabelList"/>
    <dgm:cxn modelId="{3A6B0D21-D093-4E57-A783-C9E6ACF8514D}" type="presParOf" srcId="{A56F94C6-AC67-49D5-A6B0-DE008032DCD0}" destId="{731BD077-D395-45A7-9BBC-1B4966B7C902}" srcOrd="2" destOrd="0" presId="urn:microsoft.com/office/officeart/2018/2/layout/IconLabelList"/>
    <dgm:cxn modelId="{A5F7113F-2BB7-4FC7-B7ED-F246CFC38A0E}" type="presParOf" srcId="{9ED78119-4AE8-4DE5-AED1-E212DF1C7343}" destId="{4C08D2C2-C165-4DAD-BB79-B8AFDAB8AB3B}" srcOrd="1" destOrd="0" presId="urn:microsoft.com/office/officeart/2018/2/layout/IconLabelList"/>
    <dgm:cxn modelId="{36016E85-6214-4A8E-A966-ECCED134FD50}" type="presParOf" srcId="{9ED78119-4AE8-4DE5-AED1-E212DF1C7343}" destId="{1C3592D2-6B08-4BA2-A8D0-C05E54982314}" srcOrd="2" destOrd="0" presId="urn:microsoft.com/office/officeart/2018/2/layout/IconLabelList"/>
    <dgm:cxn modelId="{3AB44B19-868E-41E8-990E-4C8A0F83E648}" type="presParOf" srcId="{1C3592D2-6B08-4BA2-A8D0-C05E54982314}" destId="{157F666C-DAE6-4A6B-B817-29720169B5A9}" srcOrd="0" destOrd="0" presId="urn:microsoft.com/office/officeart/2018/2/layout/IconLabelList"/>
    <dgm:cxn modelId="{1BB052E8-11BA-413C-914D-CD076EFE54F8}" type="presParOf" srcId="{1C3592D2-6B08-4BA2-A8D0-C05E54982314}" destId="{C282949A-C1E3-41A0-AA5C-7CDC2A5C137F}" srcOrd="1" destOrd="0" presId="urn:microsoft.com/office/officeart/2018/2/layout/IconLabelList"/>
    <dgm:cxn modelId="{7A881C13-1E6F-43B9-A9AF-11A1F5F4CD53}" type="presParOf" srcId="{1C3592D2-6B08-4BA2-A8D0-C05E54982314}" destId="{457E427F-FEA8-4CD7-B324-D791AC803E7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9A797C-019C-4EC1-AB61-8601C95C75D0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254CD71-731C-4230-9329-455199642178}">
      <dgm:prSet phldrT="[テキスト]"/>
      <dgm:spPr/>
      <dgm:t>
        <a:bodyPr/>
        <a:lstStyle/>
        <a:p>
          <a:r>
            <a:rPr kumimoji="1" lang="en-US" altLang="ja-JP" dirty="0"/>
            <a:t>Had a dream to be a writer and get married</a:t>
          </a:r>
          <a:endParaRPr kumimoji="1" lang="ja-JP" altLang="en-US" dirty="0"/>
        </a:p>
      </dgm:t>
    </dgm:pt>
    <dgm:pt modelId="{ADBC4633-4181-4B93-BAC4-D0D4BDB38E11}" type="parTrans" cxnId="{D32D58F4-B790-4DD9-9065-B440C05C8808}">
      <dgm:prSet/>
      <dgm:spPr/>
      <dgm:t>
        <a:bodyPr/>
        <a:lstStyle/>
        <a:p>
          <a:endParaRPr kumimoji="1" lang="ja-JP" altLang="en-US"/>
        </a:p>
      </dgm:t>
    </dgm:pt>
    <dgm:pt modelId="{93DE4F47-60B4-4741-86C1-7830C30C3B34}" type="sibTrans" cxnId="{D32D58F4-B790-4DD9-9065-B440C05C8808}">
      <dgm:prSet/>
      <dgm:spPr/>
      <dgm:t>
        <a:bodyPr/>
        <a:lstStyle/>
        <a:p>
          <a:endParaRPr kumimoji="1" lang="ja-JP" altLang="en-US"/>
        </a:p>
      </dgm:t>
    </dgm:pt>
    <dgm:pt modelId="{5C495C95-2CE7-4B41-989F-83E358713A9B}">
      <dgm:prSet phldrT="[テキスト]"/>
      <dgm:spPr/>
      <dgm:t>
        <a:bodyPr/>
        <a:lstStyle/>
        <a:p>
          <a:r>
            <a:rPr kumimoji="1" lang="en-US" altLang="ja-JP" dirty="0"/>
            <a:t>Started to write a poet</a:t>
          </a:r>
          <a:endParaRPr kumimoji="1" lang="ja-JP" altLang="en-US" dirty="0"/>
        </a:p>
      </dgm:t>
    </dgm:pt>
    <dgm:pt modelId="{3A6F0AF7-3013-4B7C-834B-9A739EE8A115}" type="parTrans" cxnId="{A9A01E59-3580-4838-ADA0-5BD3E270468C}">
      <dgm:prSet/>
      <dgm:spPr/>
      <dgm:t>
        <a:bodyPr/>
        <a:lstStyle/>
        <a:p>
          <a:endParaRPr kumimoji="1" lang="ja-JP" altLang="en-US"/>
        </a:p>
      </dgm:t>
    </dgm:pt>
    <dgm:pt modelId="{8C3D3B3F-9F90-4D0F-95E8-BD58115FCCCA}" type="sibTrans" cxnId="{A9A01E59-3580-4838-ADA0-5BD3E270468C}">
      <dgm:prSet/>
      <dgm:spPr/>
      <dgm:t>
        <a:bodyPr/>
        <a:lstStyle/>
        <a:p>
          <a:endParaRPr kumimoji="1" lang="ja-JP" altLang="en-US"/>
        </a:p>
      </dgm:t>
    </dgm:pt>
    <dgm:pt modelId="{B999D316-E90A-406E-8A1C-F7B00D6D9631}">
      <dgm:prSet phldrT="[テキスト]"/>
      <dgm:spPr/>
      <dgm:t>
        <a:bodyPr/>
        <a:lstStyle/>
        <a:p>
          <a:r>
            <a:rPr kumimoji="1" lang="en-US" altLang="ja-JP" dirty="0"/>
            <a:t>Met a man who become her husband</a:t>
          </a:r>
          <a:endParaRPr kumimoji="1" lang="ja-JP" altLang="en-US" dirty="0"/>
        </a:p>
      </dgm:t>
    </dgm:pt>
    <dgm:pt modelId="{23FCE0A5-B512-452B-A14C-A59A69A57F4D}" type="parTrans" cxnId="{153A5A7C-F0AF-4D29-8CFC-F3392BC0F83C}">
      <dgm:prSet/>
      <dgm:spPr/>
      <dgm:t>
        <a:bodyPr/>
        <a:lstStyle/>
        <a:p>
          <a:endParaRPr kumimoji="1" lang="ja-JP" altLang="en-US"/>
        </a:p>
      </dgm:t>
    </dgm:pt>
    <dgm:pt modelId="{1084D03B-96D5-406F-A6C6-96E5057D169E}" type="sibTrans" cxnId="{153A5A7C-F0AF-4D29-8CFC-F3392BC0F83C}">
      <dgm:prSet/>
      <dgm:spPr/>
      <dgm:t>
        <a:bodyPr/>
        <a:lstStyle/>
        <a:p>
          <a:endParaRPr kumimoji="1" lang="ja-JP" altLang="en-US"/>
        </a:p>
      </dgm:t>
    </dgm:pt>
    <dgm:pt modelId="{A22DEAE7-A821-4319-A412-18DC80C71780}">
      <dgm:prSet phldrT="[テキスト]"/>
      <dgm:spPr/>
      <dgm:t>
        <a:bodyPr/>
        <a:lstStyle/>
        <a:p>
          <a:r>
            <a:rPr kumimoji="1" lang="en-US" altLang="ja-JP" dirty="0"/>
            <a:t>Hooked for poor band man</a:t>
          </a:r>
          <a:endParaRPr kumimoji="1" lang="ja-JP" altLang="en-US" dirty="0"/>
        </a:p>
      </dgm:t>
    </dgm:pt>
    <dgm:pt modelId="{F6B3E7A2-822D-41B2-8836-E52871E07FE6}" type="sibTrans" cxnId="{4D8D3E8C-B1B9-491B-928E-DFC96B9664F2}">
      <dgm:prSet/>
      <dgm:spPr/>
      <dgm:t>
        <a:bodyPr/>
        <a:lstStyle/>
        <a:p>
          <a:endParaRPr kumimoji="1" lang="ja-JP" altLang="en-US"/>
        </a:p>
      </dgm:t>
    </dgm:pt>
    <dgm:pt modelId="{FD6D0CD5-6AC4-4BD9-93CE-6D02C54D9D72}" type="parTrans" cxnId="{4D8D3E8C-B1B9-491B-928E-DFC96B9664F2}">
      <dgm:prSet/>
      <dgm:spPr/>
      <dgm:t>
        <a:bodyPr/>
        <a:lstStyle/>
        <a:p>
          <a:endParaRPr kumimoji="1" lang="ja-JP" altLang="en-US"/>
        </a:p>
      </dgm:t>
    </dgm:pt>
    <dgm:pt modelId="{80F1B03E-02FE-4ABB-BFF2-72D5A8DD5EAF}">
      <dgm:prSet phldrT="[テキスト]"/>
      <dgm:spPr/>
      <dgm:t>
        <a:bodyPr/>
        <a:lstStyle/>
        <a:p>
          <a:r>
            <a:rPr kumimoji="1" lang="en-US" altLang="ja-JP" dirty="0"/>
            <a:t>Realize what she have been longed for</a:t>
          </a:r>
          <a:endParaRPr kumimoji="1" lang="ja-JP" altLang="en-US" dirty="0"/>
        </a:p>
      </dgm:t>
    </dgm:pt>
    <dgm:pt modelId="{2CB4FCBA-529A-4258-8865-0BF555D37C80}" type="parTrans" cxnId="{211CC425-8518-4D3E-BE52-5F4C8735906E}">
      <dgm:prSet/>
      <dgm:spPr/>
      <dgm:t>
        <a:bodyPr/>
        <a:lstStyle/>
        <a:p>
          <a:endParaRPr kumimoji="1" lang="ja-JP" altLang="en-US"/>
        </a:p>
      </dgm:t>
    </dgm:pt>
    <dgm:pt modelId="{3443A8C5-E26A-45C7-B906-E076C2C9F35A}" type="sibTrans" cxnId="{211CC425-8518-4D3E-BE52-5F4C8735906E}">
      <dgm:prSet/>
      <dgm:spPr/>
      <dgm:t>
        <a:bodyPr/>
        <a:lstStyle/>
        <a:p>
          <a:endParaRPr kumimoji="1" lang="ja-JP" altLang="en-US"/>
        </a:p>
      </dgm:t>
    </dgm:pt>
    <dgm:pt modelId="{0E0DEF22-48BF-4515-8A47-447482169132}">
      <dgm:prSet phldrT="[テキスト]"/>
      <dgm:spPr/>
      <dgm:t>
        <a:bodyPr/>
        <a:lstStyle/>
        <a:p>
          <a:r>
            <a:rPr kumimoji="1" lang="en-US" altLang="ja-JP" dirty="0"/>
            <a:t>rejected by her cool boss</a:t>
          </a:r>
          <a:endParaRPr kumimoji="1" lang="ja-JP" altLang="en-US" dirty="0"/>
        </a:p>
      </dgm:t>
    </dgm:pt>
    <dgm:pt modelId="{8328B63F-3D89-473D-AE59-FF00EC555529}" type="parTrans" cxnId="{B3052E24-EB33-44ED-8B86-445D19CCF605}">
      <dgm:prSet/>
      <dgm:spPr/>
      <dgm:t>
        <a:bodyPr/>
        <a:lstStyle/>
        <a:p>
          <a:endParaRPr kumimoji="1" lang="ja-JP" altLang="en-US"/>
        </a:p>
      </dgm:t>
    </dgm:pt>
    <dgm:pt modelId="{57BA53AD-1463-4405-80CB-10449EA39FBF}" type="sibTrans" cxnId="{B3052E24-EB33-44ED-8B86-445D19CCF605}">
      <dgm:prSet/>
      <dgm:spPr/>
      <dgm:t>
        <a:bodyPr/>
        <a:lstStyle/>
        <a:p>
          <a:endParaRPr kumimoji="1" lang="ja-JP" altLang="en-US"/>
        </a:p>
      </dgm:t>
    </dgm:pt>
    <dgm:pt modelId="{76F5AF59-55B9-4222-BBA9-26CCA98D7B8E}" type="pres">
      <dgm:prSet presAssocID="{3D9A797C-019C-4EC1-AB61-8601C95C75D0}" presName="Name0" presStyleCnt="0">
        <dgm:presLayoutVars>
          <dgm:dir/>
          <dgm:resizeHandles val="exact"/>
        </dgm:presLayoutVars>
      </dgm:prSet>
      <dgm:spPr/>
    </dgm:pt>
    <dgm:pt modelId="{BA567E6C-E659-4584-8732-02135476DC85}" type="pres">
      <dgm:prSet presAssocID="{1254CD71-731C-4230-9329-455199642178}" presName="composite" presStyleCnt="0"/>
      <dgm:spPr/>
    </dgm:pt>
    <dgm:pt modelId="{2920BBF3-A8FB-439D-B141-73829F44420E}" type="pres">
      <dgm:prSet presAssocID="{1254CD71-731C-4230-9329-455199642178}" presName="imagSh" presStyleLbl="b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茶色の目の子供"/>
        </a:ext>
      </dgm:extLst>
    </dgm:pt>
    <dgm:pt modelId="{12DC5A10-3D25-4C58-BAD0-1B81C2F2B5D3}" type="pres">
      <dgm:prSet presAssocID="{1254CD71-731C-4230-9329-455199642178}" presName="txNode" presStyleLbl="node1" presStyleIdx="0" presStyleCnt="6">
        <dgm:presLayoutVars>
          <dgm:bulletEnabled val="1"/>
        </dgm:presLayoutVars>
      </dgm:prSet>
      <dgm:spPr/>
    </dgm:pt>
    <dgm:pt modelId="{1E1C0DBB-63E7-4CC2-A469-BBFAA8B2163F}" type="pres">
      <dgm:prSet presAssocID="{93DE4F47-60B4-4741-86C1-7830C30C3B34}" presName="sibTrans" presStyleLbl="sibTrans2D1" presStyleIdx="0" presStyleCnt="5"/>
      <dgm:spPr/>
    </dgm:pt>
    <dgm:pt modelId="{3AE0D392-D4B1-40E6-A9D0-FD5844C0D9A1}" type="pres">
      <dgm:prSet presAssocID="{93DE4F47-60B4-4741-86C1-7830C30C3B34}" presName="connTx" presStyleLbl="sibTrans2D1" presStyleIdx="0" presStyleCnt="5"/>
      <dgm:spPr/>
    </dgm:pt>
    <dgm:pt modelId="{76E9B1B2-114F-402F-BF6E-E84B542B3B56}" type="pres">
      <dgm:prSet presAssocID="{0E0DEF22-48BF-4515-8A47-447482169132}" presName="composite" presStyleCnt="0"/>
      <dgm:spPr/>
    </dgm:pt>
    <dgm:pt modelId="{AF4FF78F-EBC1-4554-BBC2-DA763FC3ED07}" type="pres">
      <dgm:prSet presAssocID="{0E0DEF22-48BF-4515-8A47-447482169132}" presName="imagSh" presStyleLbl="b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泣いている若い女性"/>
        </a:ext>
      </dgm:extLst>
    </dgm:pt>
    <dgm:pt modelId="{D1393652-CD51-4C36-BC21-F590DB86F67F}" type="pres">
      <dgm:prSet presAssocID="{0E0DEF22-48BF-4515-8A47-447482169132}" presName="txNode" presStyleLbl="node1" presStyleIdx="1" presStyleCnt="6">
        <dgm:presLayoutVars>
          <dgm:bulletEnabled val="1"/>
        </dgm:presLayoutVars>
      </dgm:prSet>
      <dgm:spPr/>
    </dgm:pt>
    <dgm:pt modelId="{F06DB85D-5239-4C18-8A80-BBCB3BB8E3C8}" type="pres">
      <dgm:prSet presAssocID="{57BA53AD-1463-4405-80CB-10449EA39FBF}" presName="sibTrans" presStyleLbl="sibTrans2D1" presStyleIdx="1" presStyleCnt="5"/>
      <dgm:spPr/>
    </dgm:pt>
    <dgm:pt modelId="{B70E2F3A-AFF5-4F38-BDCF-5F206D3B4AF9}" type="pres">
      <dgm:prSet presAssocID="{57BA53AD-1463-4405-80CB-10449EA39FBF}" presName="connTx" presStyleLbl="sibTrans2D1" presStyleIdx="1" presStyleCnt="5"/>
      <dgm:spPr/>
    </dgm:pt>
    <dgm:pt modelId="{17867B0D-3551-42DB-8FAD-D960EDAD08A1}" type="pres">
      <dgm:prSet presAssocID="{A22DEAE7-A821-4319-A412-18DC80C71780}" presName="composite" presStyleCnt="0"/>
      <dgm:spPr/>
    </dgm:pt>
    <dgm:pt modelId="{48390354-8C54-43F7-B7F2-D7DE56055F5C}" type="pres">
      <dgm:prSet presAssocID="{A22DEAE7-A821-4319-A412-18DC80C71780}" presName="imagSh" presStyleLbl="b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ハート型の折り紙"/>
        </a:ext>
      </dgm:extLst>
    </dgm:pt>
    <dgm:pt modelId="{9B9588FF-9F78-42BB-ABD6-DF33C39479FE}" type="pres">
      <dgm:prSet presAssocID="{A22DEAE7-A821-4319-A412-18DC80C71780}" presName="txNode" presStyleLbl="node1" presStyleIdx="2" presStyleCnt="6">
        <dgm:presLayoutVars>
          <dgm:bulletEnabled val="1"/>
        </dgm:presLayoutVars>
      </dgm:prSet>
      <dgm:spPr/>
    </dgm:pt>
    <dgm:pt modelId="{DDF21B11-7BF0-49C7-BA0C-0B126D5A7554}" type="pres">
      <dgm:prSet presAssocID="{F6B3E7A2-822D-41B2-8836-E52871E07FE6}" presName="sibTrans" presStyleLbl="sibTrans2D1" presStyleIdx="2" presStyleCnt="5"/>
      <dgm:spPr/>
    </dgm:pt>
    <dgm:pt modelId="{B8E3FAB9-C306-4B37-B119-0D3C14087D5A}" type="pres">
      <dgm:prSet presAssocID="{F6B3E7A2-822D-41B2-8836-E52871E07FE6}" presName="connTx" presStyleLbl="sibTrans2D1" presStyleIdx="2" presStyleCnt="5"/>
      <dgm:spPr/>
    </dgm:pt>
    <dgm:pt modelId="{5CFE449C-B3E3-4232-A2F6-F393BAC57AF7}" type="pres">
      <dgm:prSet presAssocID="{80F1B03E-02FE-4ABB-BFF2-72D5A8DD5EAF}" presName="composite" presStyleCnt="0"/>
      <dgm:spPr/>
    </dgm:pt>
    <dgm:pt modelId="{8622C505-5804-4D2E-9A82-9487F86A140D}" type="pres">
      <dgm:prSet presAssocID="{80F1B03E-02FE-4ABB-BFF2-72D5A8DD5EAF}" presName="imagSh" presStyleLbl="b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光に差し伸べる手"/>
        </a:ext>
      </dgm:extLst>
    </dgm:pt>
    <dgm:pt modelId="{C247C4FE-0B2F-4DF1-823D-251A3FB46A1F}" type="pres">
      <dgm:prSet presAssocID="{80F1B03E-02FE-4ABB-BFF2-72D5A8DD5EAF}" presName="txNode" presStyleLbl="node1" presStyleIdx="3" presStyleCnt="6">
        <dgm:presLayoutVars>
          <dgm:bulletEnabled val="1"/>
        </dgm:presLayoutVars>
      </dgm:prSet>
      <dgm:spPr/>
    </dgm:pt>
    <dgm:pt modelId="{1E4E6826-9009-4E59-8B52-E36A67081DB0}" type="pres">
      <dgm:prSet presAssocID="{3443A8C5-E26A-45C7-B906-E076C2C9F35A}" presName="sibTrans" presStyleLbl="sibTrans2D1" presStyleIdx="3" presStyleCnt="5"/>
      <dgm:spPr/>
    </dgm:pt>
    <dgm:pt modelId="{A5C2F822-236C-4B71-AC0E-4D0F41C45B46}" type="pres">
      <dgm:prSet presAssocID="{3443A8C5-E26A-45C7-B906-E076C2C9F35A}" presName="connTx" presStyleLbl="sibTrans2D1" presStyleIdx="3" presStyleCnt="5"/>
      <dgm:spPr/>
    </dgm:pt>
    <dgm:pt modelId="{2AD1B2B8-E453-428B-BEA4-95DA4DEB33D9}" type="pres">
      <dgm:prSet presAssocID="{5C495C95-2CE7-4B41-989F-83E358713A9B}" presName="composite" presStyleCnt="0"/>
      <dgm:spPr/>
    </dgm:pt>
    <dgm:pt modelId="{44F93869-E3BA-4366-9997-CECAB780793B}" type="pres">
      <dgm:prSet presAssocID="{5C495C95-2CE7-4B41-989F-83E358713A9B}" presName="imagSh" presStyleLbl="b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ノートに書いている人"/>
        </a:ext>
      </dgm:extLst>
    </dgm:pt>
    <dgm:pt modelId="{59A6598F-6EE8-4616-A54F-7F6A62F6D70A}" type="pres">
      <dgm:prSet presAssocID="{5C495C95-2CE7-4B41-989F-83E358713A9B}" presName="txNode" presStyleLbl="node1" presStyleIdx="4" presStyleCnt="6">
        <dgm:presLayoutVars>
          <dgm:bulletEnabled val="1"/>
        </dgm:presLayoutVars>
      </dgm:prSet>
      <dgm:spPr/>
    </dgm:pt>
    <dgm:pt modelId="{9D8A3782-F1FF-41CC-AB05-9F25F6F4FF97}" type="pres">
      <dgm:prSet presAssocID="{8C3D3B3F-9F90-4D0F-95E8-BD58115FCCCA}" presName="sibTrans" presStyleLbl="sibTrans2D1" presStyleIdx="4" presStyleCnt="5"/>
      <dgm:spPr/>
    </dgm:pt>
    <dgm:pt modelId="{DA8AD7B4-8C32-4704-86F4-7C427FDC05A3}" type="pres">
      <dgm:prSet presAssocID="{8C3D3B3F-9F90-4D0F-95E8-BD58115FCCCA}" presName="connTx" presStyleLbl="sibTrans2D1" presStyleIdx="4" presStyleCnt="5"/>
      <dgm:spPr/>
    </dgm:pt>
    <dgm:pt modelId="{B62817FC-11EB-4420-90F2-F24B21F434AE}" type="pres">
      <dgm:prSet presAssocID="{B999D316-E90A-406E-8A1C-F7B00D6D9631}" presName="composite" presStyleCnt="0"/>
      <dgm:spPr/>
    </dgm:pt>
    <dgm:pt modelId="{0BE9877B-9741-499A-B704-3ACC4B9C2663}" type="pres">
      <dgm:prSet presAssocID="{B999D316-E90A-406E-8A1C-F7B00D6D9631}" presName="imagSh" presStyleLbl="b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extLst>
        <a:ext uri="{E40237B7-FDA0-4F09-8148-C483321AD2D9}">
          <dgm14:cNvPr xmlns:dgm14="http://schemas.microsoft.com/office/drawing/2010/diagram" id="0" name="" descr="逆光の中の淡いブルーのパーティー用バルーン"/>
        </a:ext>
      </dgm:extLst>
    </dgm:pt>
    <dgm:pt modelId="{B5E2C2D2-7F01-4D87-92B9-48967F78ABBF}" type="pres">
      <dgm:prSet presAssocID="{B999D316-E90A-406E-8A1C-F7B00D6D9631}" presName="txNode" presStyleLbl="node1" presStyleIdx="5" presStyleCnt="6">
        <dgm:presLayoutVars>
          <dgm:bulletEnabled val="1"/>
        </dgm:presLayoutVars>
      </dgm:prSet>
      <dgm:spPr/>
    </dgm:pt>
  </dgm:ptLst>
  <dgm:cxnLst>
    <dgm:cxn modelId="{CEA27501-33B6-4273-98F4-956644689A6E}" type="presOf" srcId="{57BA53AD-1463-4405-80CB-10449EA39FBF}" destId="{F06DB85D-5239-4C18-8A80-BBCB3BB8E3C8}" srcOrd="0" destOrd="0" presId="urn:microsoft.com/office/officeart/2005/8/layout/hProcess10"/>
    <dgm:cxn modelId="{D0D3EB04-9A13-424C-85D6-3098921EF01E}" type="presOf" srcId="{3443A8C5-E26A-45C7-B906-E076C2C9F35A}" destId="{A5C2F822-236C-4B71-AC0E-4D0F41C45B46}" srcOrd="1" destOrd="0" presId="urn:microsoft.com/office/officeart/2005/8/layout/hProcess10"/>
    <dgm:cxn modelId="{D0764E1D-302B-4AD0-B6D0-7531DA67E51B}" type="presOf" srcId="{3D9A797C-019C-4EC1-AB61-8601C95C75D0}" destId="{76F5AF59-55B9-4222-BBA9-26CCA98D7B8E}" srcOrd="0" destOrd="0" presId="urn:microsoft.com/office/officeart/2005/8/layout/hProcess10"/>
    <dgm:cxn modelId="{B3052E24-EB33-44ED-8B86-445D19CCF605}" srcId="{3D9A797C-019C-4EC1-AB61-8601C95C75D0}" destId="{0E0DEF22-48BF-4515-8A47-447482169132}" srcOrd="1" destOrd="0" parTransId="{8328B63F-3D89-473D-AE59-FF00EC555529}" sibTransId="{57BA53AD-1463-4405-80CB-10449EA39FBF}"/>
    <dgm:cxn modelId="{211CC425-8518-4D3E-BE52-5F4C8735906E}" srcId="{3D9A797C-019C-4EC1-AB61-8601C95C75D0}" destId="{80F1B03E-02FE-4ABB-BFF2-72D5A8DD5EAF}" srcOrd="3" destOrd="0" parTransId="{2CB4FCBA-529A-4258-8865-0BF555D37C80}" sibTransId="{3443A8C5-E26A-45C7-B906-E076C2C9F35A}"/>
    <dgm:cxn modelId="{2F46BB3E-C1BA-49A1-8B7E-D331137A2582}" type="presOf" srcId="{93DE4F47-60B4-4741-86C1-7830C30C3B34}" destId="{3AE0D392-D4B1-40E6-A9D0-FD5844C0D9A1}" srcOrd="1" destOrd="0" presId="urn:microsoft.com/office/officeart/2005/8/layout/hProcess10"/>
    <dgm:cxn modelId="{431FF13E-5EA3-47CA-9B9E-C0E4BCE58D2C}" type="presOf" srcId="{0E0DEF22-48BF-4515-8A47-447482169132}" destId="{D1393652-CD51-4C36-BC21-F590DB86F67F}" srcOrd="0" destOrd="0" presId="urn:microsoft.com/office/officeart/2005/8/layout/hProcess10"/>
    <dgm:cxn modelId="{A9A01E59-3580-4838-ADA0-5BD3E270468C}" srcId="{3D9A797C-019C-4EC1-AB61-8601C95C75D0}" destId="{5C495C95-2CE7-4B41-989F-83E358713A9B}" srcOrd="4" destOrd="0" parTransId="{3A6F0AF7-3013-4B7C-834B-9A739EE8A115}" sibTransId="{8C3D3B3F-9F90-4D0F-95E8-BD58115FCCCA}"/>
    <dgm:cxn modelId="{EFAF2261-36F4-4696-B045-C6C558CB1824}" type="presOf" srcId="{8C3D3B3F-9F90-4D0F-95E8-BD58115FCCCA}" destId="{9D8A3782-F1FF-41CC-AB05-9F25F6F4FF97}" srcOrd="0" destOrd="0" presId="urn:microsoft.com/office/officeart/2005/8/layout/hProcess10"/>
    <dgm:cxn modelId="{B49F5D62-AAC5-4777-BF99-B7A1F10EE55A}" type="presOf" srcId="{A22DEAE7-A821-4319-A412-18DC80C71780}" destId="{9B9588FF-9F78-42BB-ABD6-DF33C39479FE}" srcOrd="0" destOrd="0" presId="urn:microsoft.com/office/officeart/2005/8/layout/hProcess10"/>
    <dgm:cxn modelId="{A897E26D-50F5-4FAE-A4C6-6C75F86029D5}" type="presOf" srcId="{93DE4F47-60B4-4741-86C1-7830C30C3B34}" destId="{1E1C0DBB-63E7-4CC2-A469-BBFAA8B2163F}" srcOrd="0" destOrd="0" presId="urn:microsoft.com/office/officeart/2005/8/layout/hProcess10"/>
    <dgm:cxn modelId="{8E34AF77-124A-4891-9F8F-9984F779E0EF}" type="presOf" srcId="{5C495C95-2CE7-4B41-989F-83E358713A9B}" destId="{59A6598F-6EE8-4616-A54F-7F6A62F6D70A}" srcOrd="0" destOrd="0" presId="urn:microsoft.com/office/officeart/2005/8/layout/hProcess10"/>
    <dgm:cxn modelId="{430C3A7C-07E0-4D99-B5B9-3740FBAAC709}" type="presOf" srcId="{F6B3E7A2-822D-41B2-8836-E52871E07FE6}" destId="{B8E3FAB9-C306-4B37-B119-0D3C14087D5A}" srcOrd="1" destOrd="0" presId="urn:microsoft.com/office/officeart/2005/8/layout/hProcess10"/>
    <dgm:cxn modelId="{153A5A7C-F0AF-4D29-8CFC-F3392BC0F83C}" srcId="{3D9A797C-019C-4EC1-AB61-8601C95C75D0}" destId="{B999D316-E90A-406E-8A1C-F7B00D6D9631}" srcOrd="5" destOrd="0" parTransId="{23FCE0A5-B512-452B-A14C-A59A69A57F4D}" sibTransId="{1084D03B-96D5-406F-A6C6-96E5057D169E}"/>
    <dgm:cxn modelId="{09882D88-6D21-4CDB-A0E8-A7676F61EB5F}" type="presOf" srcId="{B999D316-E90A-406E-8A1C-F7B00D6D9631}" destId="{B5E2C2D2-7F01-4D87-92B9-48967F78ABBF}" srcOrd="0" destOrd="0" presId="urn:microsoft.com/office/officeart/2005/8/layout/hProcess10"/>
    <dgm:cxn modelId="{5D2B3C8C-7FBA-4DE9-9AAC-FDD34600508C}" type="presOf" srcId="{F6B3E7A2-822D-41B2-8836-E52871E07FE6}" destId="{DDF21B11-7BF0-49C7-BA0C-0B126D5A7554}" srcOrd="0" destOrd="0" presId="urn:microsoft.com/office/officeart/2005/8/layout/hProcess10"/>
    <dgm:cxn modelId="{4D8D3E8C-B1B9-491B-928E-DFC96B9664F2}" srcId="{3D9A797C-019C-4EC1-AB61-8601C95C75D0}" destId="{A22DEAE7-A821-4319-A412-18DC80C71780}" srcOrd="2" destOrd="0" parTransId="{FD6D0CD5-6AC4-4BD9-93CE-6D02C54D9D72}" sibTransId="{F6B3E7A2-822D-41B2-8836-E52871E07FE6}"/>
    <dgm:cxn modelId="{DBDA6F8F-8210-47E7-8EF3-6884F90B2AF1}" type="presOf" srcId="{80F1B03E-02FE-4ABB-BFF2-72D5A8DD5EAF}" destId="{C247C4FE-0B2F-4DF1-823D-251A3FB46A1F}" srcOrd="0" destOrd="0" presId="urn:microsoft.com/office/officeart/2005/8/layout/hProcess10"/>
    <dgm:cxn modelId="{70C40193-8E18-4CFE-83E1-1C8E93BCDBF4}" type="presOf" srcId="{57BA53AD-1463-4405-80CB-10449EA39FBF}" destId="{B70E2F3A-AFF5-4F38-BDCF-5F206D3B4AF9}" srcOrd="1" destOrd="0" presId="urn:microsoft.com/office/officeart/2005/8/layout/hProcess10"/>
    <dgm:cxn modelId="{D6DD23AB-6B9F-4062-84CB-69EE25EDA729}" type="presOf" srcId="{3443A8C5-E26A-45C7-B906-E076C2C9F35A}" destId="{1E4E6826-9009-4E59-8B52-E36A67081DB0}" srcOrd="0" destOrd="0" presId="urn:microsoft.com/office/officeart/2005/8/layout/hProcess10"/>
    <dgm:cxn modelId="{8A4473E0-4CA0-4490-92E1-B69F6D7FD77A}" type="presOf" srcId="{1254CD71-731C-4230-9329-455199642178}" destId="{12DC5A10-3D25-4C58-BAD0-1B81C2F2B5D3}" srcOrd="0" destOrd="0" presId="urn:microsoft.com/office/officeart/2005/8/layout/hProcess10"/>
    <dgm:cxn modelId="{D32D58F4-B790-4DD9-9065-B440C05C8808}" srcId="{3D9A797C-019C-4EC1-AB61-8601C95C75D0}" destId="{1254CD71-731C-4230-9329-455199642178}" srcOrd="0" destOrd="0" parTransId="{ADBC4633-4181-4B93-BAC4-D0D4BDB38E11}" sibTransId="{93DE4F47-60B4-4741-86C1-7830C30C3B34}"/>
    <dgm:cxn modelId="{F9826CFB-EBFF-42C4-B44C-0EC057A9B2A9}" type="presOf" srcId="{8C3D3B3F-9F90-4D0F-95E8-BD58115FCCCA}" destId="{DA8AD7B4-8C32-4704-86F4-7C427FDC05A3}" srcOrd="1" destOrd="0" presId="urn:microsoft.com/office/officeart/2005/8/layout/hProcess10"/>
    <dgm:cxn modelId="{9A30D4D4-2F3B-469A-9FA1-5F87B5CBE85A}" type="presParOf" srcId="{76F5AF59-55B9-4222-BBA9-26CCA98D7B8E}" destId="{BA567E6C-E659-4584-8732-02135476DC85}" srcOrd="0" destOrd="0" presId="urn:microsoft.com/office/officeart/2005/8/layout/hProcess10"/>
    <dgm:cxn modelId="{D5CFA37E-D889-4BA8-990C-E3E6D3046870}" type="presParOf" srcId="{BA567E6C-E659-4584-8732-02135476DC85}" destId="{2920BBF3-A8FB-439D-B141-73829F44420E}" srcOrd="0" destOrd="0" presId="urn:microsoft.com/office/officeart/2005/8/layout/hProcess10"/>
    <dgm:cxn modelId="{FF697494-0376-4304-AB33-636F0F03564A}" type="presParOf" srcId="{BA567E6C-E659-4584-8732-02135476DC85}" destId="{12DC5A10-3D25-4C58-BAD0-1B81C2F2B5D3}" srcOrd="1" destOrd="0" presId="urn:microsoft.com/office/officeart/2005/8/layout/hProcess10"/>
    <dgm:cxn modelId="{A08B6ECF-95AC-42E0-BD8C-94851CA16837}" type="presParOf" srcId="{76F5AF59-55B9-4222-BBA9-26CCA98D7B8E}" destId="{1E1C0DBB-63E7-4CC2-A469-BBFAA8B2163F}" srcOrd="1" destOrd="0" presId="urn:microsoft.com/office/officeart/2005/8/layout/hProcess10"/>
    <dgm:cxn modelId="{919FD388-3B10-48A1-9A36-772576160B6F}" type="presParOf" srcId="{1E1C0DBB-63E7-4CC2-A469-BBFAA8B2163F}" destId="{3AE0D392-D4B1-40E6-A9D0-FD5844C0D9A1}" srcOrd="0" destOrd="0" presId="urn:microsoft.com/office/officeart/2005/8/layout/hProcess10"/>
    <dgm:cxn modelId="{22896ED5-1503-494D-9A54-767B0FC5A8CE}" type="presParOf" srcId="{76F5AF59-55B9-4222-BBA9-26CCA98D7B8E}" destId="{76E9B1B2-114F-402F-BF6E-E84B542B3B56}" srcOrd="2" destOrd="0" presId="urn:microsoft.com/office/officeart/2005/8/layout/hProcess10"/>
    <dgm:cxn modelId="{A4521B25-5977-4C1B-8A50-C2606C4A8EAA}" type="presParOf" srcId="{76E9B1B2-114F-402F-BF6E-E84B542B3B56}" destId="{AF4FF78F-EBC1-4554-BBC2-DA763FC3ED07}" srcOrd="0" destOrd="0" presId="urn:microsoft.com/office/officeart/2005/8/layout/hProcess10"/>
    <dgm:cxn modelId="{7517F5C8-CBB1-44A3-B3F9-C948E633B02B}" type="presParOf" srcId="{76E9B1B2-114F-402F-BF6E-E84B542B3B56}" destId="{D1393652-CD51-4C36-BC21-F590DB86F67F}" srcOrd="1" destOrd="0" presId="urn:microsoft.com/office/officeart/2005/8/layout/hProcess10"/>
    <dgm:cxn modelId="{7F183A32-3DFC-4AEC-8C55-62797B8BE18A}" type="presParOf" srcId="{76F5AF59-55B9-4222-BBA9-26CCA98D7B8E}" destId="{F06DB85D-5239-4C18-8A80-BBCB3BB8E3C8}" srcOrd="3" destOrd="0" presId="urn:microsoft.com/office/officeart/2005/8/layout/hProcess10"/>
    <dgm:cxn modelId="{D9265FD8-31E4-476A-A46D-680A028FCA54}" type="presParOf" srcId="{F06DB85D-5239-4C18-8A80-BBCB3BB8E3C8}" destId="{B70E2F3A-AFF5-4F38-BDCF-5F206D3B4AF9}" srcOrd="0" destOrd="0" presId="urn:microsoft.com/office/officeart/2005/8/layout/hProcess10"/>
    <dgm:cxn modelId="{E267F010-FED5-49BB-AE73-14F042407797}" type="presParOf" srcId="{76F5AF59-55B9-4222-BBA9-26CCA98D7B8E}" destId="{17867B0D-3551-42DB-8FAD-D960EDAD08A1}" srcOrd="4" destOrd="0" presId="urn:microsoft.com/office/officeart/2005/8/layout/hProcess10"/>
    <dgm:cxn modelId="{E6BC87B9-EDD3-4609-A85A-47193ED835FF}" type="presParOf" srcId="{17867B0D-3551-42DB-8FAD-D960EDAD08A1}" destId="{48390354-8C54-43F7-B7F2-D7DE56055F5C}" srcOrd="0" destOrd="0" presId="urn:microsoft.com/office/officeart/2005/8/layout/hProcess10"/>
    <dgm:cxn modelId="{CD3E2999-51BE-4C5A-BDF6-A7779E02D15D}" type="presParOf" srcId="{17867B0D-3551-42DB-8FAD-D960EDAD08A1}" destId="{9B9588FF-9F78-42BB-ABD6-DF33C39479FE}" srcOrd="1" destOrd="0" presId="urn:microsoft.com/office/officeart/2005/8/layout/hProcess10"/>
    <dgm:cxn modelId="{511E0A56-C1EA-4A31-B098-D8A1513AB1E6}" type="presParOf" srcId="{76F5AF59-55B9-4222-BBA9-26CCA98D7B8E}" destId="{DDF21B11-7BF0-49C7-BA0C-0B126D5A7554}" srcOrd="5" destOrd="0" presId="urn:microsoft.com/office/officeart/2005/8/layout/hProcess10"/>
    <dgm:cxn modelId="{7F7B0078-677A-4473-BEAC-B04B5D1AB364}" type="presParOf" srcId="{DDF21B11-7BF0-49C7-BA0C-0B126D5A7554}" destId="{B8E3FAB9-C306-4B37-B119-0D3C14087D5A}" srcOrd="0" destOrd="0" presId="urn:microsoft.com/office/officeart/2005/8/layout/hProcess10"/>
    <dgm:cxn modelId="{A3152731-13E2-428E-95AC-959A4DAF1406}" type="presParOf" srcId="{76F5AF59-55B9-4222-BBA9-26CCA98D7B8E}" destId="{5CFE449C-B3E3-4232-A2F6-F393BAC57AF7}" srcOrd="6" destOrd="0" presId="urn:microsoft.com/office/officeart/2005/8/layout/hProcess10"/>
    <dgm:cxn modelId="{01BE2A9F-9FA5-4574-967B-9CFAE485FAA3}" type="presParOf" srcId="{5CFE449C-B3E3-4232-A2F6-F393BAC57AF7}" destId="{8622C505-5804-4D2E-9A82-9487F86A140D}" srcOrd="0" destOrd="0" presId="urn:microsoft.com/office/officeart/2005/8/layout/hProcess10"/>
    <dgm:cxn modelId="{0F7DAFD6-BADF-4890-8F14-D40564A2E1AF}" type="presParOf" srcId="{5CFE449C-B3E3-4232-A2F6-F393BAC57AF7}" destId="{C247C4FE-0B2F-4DF1-823D-251A3FB46A1F}" srcOrd="1" destOrd="0" presId="urn:microsoft.com/office/officeart/2005/8/layout/hProcess10"/>
    <dgm:cxn modelId="{BEBA9557-4048-4872-9380-346A8DC370BD}" type="presParOf" srcId="{76F5AF59-55B9-4222-BBA9-26CCA98D7B8E}" destId="{1E4E6826-9009-4E59-8B52-E36A67081DB0}" srcOrd="7" destOrd="0" presId="urn:microsoft.com/office/officeart/2005/8/layout/hProcess10"/>
    <dgm:cxn modelId="{69B1D361-022B-45F0-A9C5-551944D6CF8C}" type="presParOf" srcId="{1E4E6826-9009-4E59-8B52-E36A67081DB0}" destId="{A5C2F822-236C-4B71-AC0E-4D0F41C45B46}" srcOrd="0" destOrd="0" presId="urn:microsoft.com/office/officeart/2005/8/layout/hProcess10"/>
    <dgm:cxn modelId="{D1C81B91-3569-465C-9900-C4800692F052}" type="presParOf" srcId="{76F5AF59-55B9-4222-BBA9-26CCA98D7B8E}" destId="{2AD1B2B8-E453-428B-BEA4-95DA4DEB33D9}" srcOrd="8" destOrd="0" presId="urn:microsoft.com/office/officeart/2005/8/layout/hProcess10"/>
    <dgm:cxn modelId="{BD3A2B19-763B-4426-AF8D-89D94DEC6ED6}" type="presParOf" srcId="{2AD1B2B8-E453-428B-BEA4-95DA4DEB33D9}" destId="{44F93869-E3BA-4366-9997-CECAB780793B}" srcOrd="0" destOrd="0" presId="urn:microsoft.com/office/officeart/2005/8/layout/hProcess10"/>
    <dgm:cxn modelId="{6450115E-965A-4ACA-8F63-88BB7BE3D9EB}" type="presParOf" srcId="{2AD1B2B8-E453-428B-BEA4-95DA4DEB33D9}" destId="{59A6598F-6EE8-4616-A54F-7F6A62F6D70A}" srcOrd="1" destOrd="0" presId="urn:microsoft.com/office/officeart/2005/8/layout/hProcess10"/>
    <dgm:cxn modelId="{7196FCFC-2E70-4D3E-B2C9-B0FF39B78E3E}" type="presParOf" srcId="{76F5AF59-55B9-4222-BBA9-26CCA98D7B8E}" destId="{9D8A3782-F1FF-41CC-AB05-9F25F6F4FF97}" srcOrd="9" destOrd="0" presId="urn:microsoft.com/office/officeart/2005/8/layout/hProcess10"/>
    <dgm:cxn modelId="{74054E37-3C6A-4762-A71A-F557C5236C0F}" type="presParOf" srcId="{9D8A3782-F1FF-41CC-AB05-9F25F6F4FF97}" destId="{DA8AD7B4-8C32-4704-86F4-7C427FDC05A3}" srcOrd="0" destOrd="0" presId="urn:microsoft.com/office/officeart/2005/8/layout/hProcess10"/>
    <dgm:cxn modelId="{3F3426F3-4549-490B-8490-E1C2EA07A4FF}" type="presParOf" srcId="{76F5AF59-55B9-4222-BBA9-26CCA98D7B8E}" destId="{B62817FC-11EB-4420-90F2-F24B21F434AE}" srcOrd="10" destOrd="0" presId="urn:microsoft.com/office/officeart/2005/8/layout/hProcess10"/>
    <dgm:cxn modelId="{A9556C4F-0EF4-4889-875A-A458353E996B}" type="presParOf" srcId="{B62817FC-11EB-4420-90F2-F24B21F434AE}" destId="{0BE9877B-9741-499A-B704-3ACC4B9C2663}" srcOrd="0" destOrd="0" presId="urn:microsoft.com/office/officeart/2005/8/layout/hProcess10"/>
    <dgm:cxn modelId="{6BC7C644-0F61-4FFE-B58E-A4DD0B865066}" type="presParOf" srcId="{B62817FC-11EB-4420-90F2-F24B21F434AE}" destId="{B5E2C2D2-7F01-4D87-92B9-48967F78ABBF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BA18D7-3024-442A-AC33-F5AAAFB6B26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DC13CEF-EFCF-4155-AC2B-451BE18A8DC7}">
      <dgm:prSet/>
      <dgm:spPr/>
      <dgm:t>
        <a:bodyPr/>
        <a:lstStyle/>
        <a:p>
          <a:r>
            <a:rPr lang="en-US" b="1" i="0" dirty="0">
              <a:solidFill>
                <a:schemeClr val="tx1">
                  <a:lumMod val="65000"/>
                  <a:lumOff val="35000"/>
                </a:schemeClr>
              </a:solidFill>
            </a:rPr>
            <a:t>If we welcome sorrow</a:t>
          </a:r>
          <a:r>
            <a:rPr lang="en-US" b="1" dirty="0">
              <a:solidFill>
                <a:schemeClr val="tx1">
                  <a:lumMod val="65000"/>
                  <a:lumOff val="35000"/>
                </a:schemeClr>
              </a:solidFill>
            </a:rPr>
            <a:t>, it </a:t>
          </a:r>
          <a:r>
            <a:rPr lang="en-US" b="1" i="0" dirty="0">
              <a:solidFill>
                <a:schemeClr val="tx1">
                  <a:lumMod val="65000"/>
                  <a:lumOff val="35000"/>
                </a:schemeClr>
              </a:solidFill>
            </a:rPr>
            <a:t>help you find your </a:t>
          </a:r>
          <a:r>
            <a:rPr lang="en-US" b="1" i="0" dirty="0">
              <a:solidFill>
                <a:schemeClr val="accent1">
                  <a:lumMod val="75000"/>
                </a:schemeClr>
              </a:solidFill>
            </a:rPr>
            <a:t>longing</a:t>
          </a:r>
          <a:r>
            <a:rPr lang="en-US" b="1" i="0" dirty="0">
              <a:solidFill>
                <a:schemeClr val="tx1">
                  <a:lumMod val="65000"/>
                  <a:lumOff val="35000"/>
                </a:schemeClr>
              </a:solidFill>
            </a:rPr>
            <a:t>.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B0FAA242-C5C6-4794-80D0-86BC17125477}" type="parTrans" cxnId="{26304154-D7F5-4269-85E9-C443FBBE474F}">
      <dgm:prSet/>
      <dgm:spPr/>
      <dgm:t>
        <a:bodyPr/>
        <a:lstStyle/>
        <a:p>
          <a:endParaRPr lang="en-US"/>
        </a:p>
      </dgm:t>
    </dgm:pt>
    <dgm:pt modelId="{B0AB71F8-B0B8-4154-BED2-59E5897A1A07}" type="sibTrans" cxnId="{26304154-D7F5-4269-85E9-C443FBBE474F}">
      <dgm:prSet/>
      <dgm:spPr/>
      <dgm:t>
        <a:bodyPr/>
        <a:lstStyle/>
        <a:p>
          <a:endParaRPr lang="en-US"/>
        </a:p>
      </dgm:t>
    </dgm:pt>
    <dgm:pt modelId="{86DE417D-36F1-4210-A4CB-BEB765C18BE7}">
      <dgm:prSet/>
      <dgm:spPr/>
      <dgm:t>
        <a:bodyPr/>
        <a:lstStyle/>
        <a:p>
          <a:r>
            <a:rPr kumimoji="1" lang="en-US" b="1" dirty="0">
              <a:solidFill>
                <a:schemeClr val="tx1">
                  <a:lumMod val="65000"/>
                  <a:lumOff val="35000"/>
                </a:schemeClr>
              </a:solidFill>
            </a:rPr>
            <a:t> Longing is actually the </a:t>
          </a:r>
          <a:r>
            <a:rPr kumimoji="1" lang="en-US" b="1" dirty="0">
              <a:solidFill>
                <a:schemeClr val="accent1">
                  <a:lumMod val="75000"/>
                </a:schemeClr>
              </a:solidFill>
            </a:rPr>
            <a:t>deep source of all our moonshots and our loves</a:t>
          </a:r>
          <a:r>
            <a:rPr kumimoji="1" lang="en-US" b="1" dirty="0">
              <a:solidFill>
                <a:schemeClr val="tx1">
                  <a:lumMod val="65000"/>
                  <a:lumOff val="35000"/>
                </a:schemeClr>
              </a:solidFill>
            </a:rPr>
            <a:t>.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7CF3A04-D1A3-4560-9227-8DBC51A416EE}" type="parTrans" cxnId="{3BB97EAF-8605-4EB7-9483-636B86EB4D01}">
      <dgm:prSet/>
      <dgm:spPr/>
      <dgm:t>
        <a:bodyPr/>
        <a:lstStyle/>
        <a:p>
          <a:endParaRPr lang="en-US"/>
        </a:p>
      </dgm:t>
    </dgm:pt>
    <dgm:pt modelId="{A721D315-DDF7-4C3C-8E70-373F0EEF2420}" type="sibTrans" cxnId="{3BB97EAF-8605-4EB7-9483-636B86EB4D01}">
      <dgm:prSet/>
      <dgm:spPr/>
      <dgm:t>
        <a:bodyPr/>
        <a:lstStyle/>
        <a:p>
          <a:endParaRPr lang="en-US"/>
        </a:p>
      </dgm:t>
    </dgm:pt>
    <dgm:pt modelId="{94EFD7C5-99D3-4FC5-A0C7-4AAF8FFD0E13}" type="pres">
      <dgm:prSet presAssocID="{B1BA18D7-3024-442A-AC33-F5AAAFB6B26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735E228-0BBC-4D8A-B4DC-CDAEABA68064}" type="pres">
      <dgm:prSet presAssocID="{3DC13CEF-EFCF-4155-AC2B-451BE18A8DC7}" presName="hierRoot1" presStyleCnt="0"/>
      <dgm:spPr/>
    </dgm:pt>
    <dgm:pt modelId="{3E699167-86E0-494C-AA50-5828AD36C99E}" type="pres">
      <dgm:prSet presAssocID="{3DC13CEF-EFCF-4155-AC2B-451BE18A8DC7}" presName="composite" presStyleCnt="0"/>
      <dgm:spPr/>
    </dgm:pt>
    <dgm:pt modelId="{F5FB5659-34B1-48C6-B87D-1BDD266BD325}" type="pres">
      <dgm:prSet presAssocID="{3DC13CEF-EFCF-4155-AC2B-451BE18A8DC7}" presName="background" presStyleLbl="node0" presStyleIdx="0" presStyleCnt="2"/>
      <dgm:spPr/>
    </dgm:pt>
    <dgm:pt modelId="{6C2AB78A-C263-43B2-AE85-798D052D6B2F}" type="pres">
      <dgm:prSet presAssocID="{3DC13CEF-EFCF-4155-AC2B-451BE18A8DC7}" presName="text" presStyleLbl="fgAcc0" presStyleIdx="0" presStyleCnt="2" custLinFactNeighborY="-17666">
        <dgm:presLayoutVars>
          <dgm:chPref val="3"/>
        </dgm:presLayoutVars>
      </dgm:prSet>
      <dgm:spPr/>
    </dgm:pt>
    <dgm:pt modelId="{A1679F91-C07D-4B6C-9C6F-54CD54D28F96}" type="pres">
      <dgm:prSet presAssocID="{3DC13CEF-EFCF-4155-AC2B-451BE18A8DC7}" presName="hierChild2" presStyleCnt="0"/>
      <dgm:spPr/>
    </dgm:pt>
    <dgm:pt modelId="{3241F228-75F9-4FC5-BCA7-0278AD67C93C}" type="pres">
      <dgm:prSet presAssocID="{86DE417D-36F1-4210-A4CB-BEB765C18BE7}" presName="hierRoot1" presStyleCnt="0"/>
      <dgm:spPr/>
    </dgm:pt>
    <dgm:pt modelId="{9B8CCE7E-2368-43F0-BB5F-E053BEC46ACD}" type="pres">
      <dgm:prSet presAssocID="{86DE417D-36F1-4210-A4CB-BEB765C18BE7}" presName="composite" presStyleCnt="0"/>
      <dgm:spPr/>
    </dgm:pt>
    <dgm:pt modelId="{FC2EBECD-392F-4777-853C-317509522E58}" type="pres">
      <dgm:prSet presAssocID="{86DE417D-36F1-4210-A4CB-BEB765C18BE7}" presName="background" presStyleLbl="node0" presStyleIdx="1" presStyleCnt="2"/>
      <dgm:spPr/>
    </dgm:pt>
    <dgm:pt modelId="{190CA5E2-C422-490A-BCCC-5032EC903EB0}" type="pres">
      <dgm:prSet presAssocID="{86DE417D-36F1-4210-A4CB-BEB765C18BE7}" presName="text" presStyleLbl="fgAcc0" presStyleIdx="1" presStyleCnt="2" custLinFactNeighborY="-17666">
        <dgm:presLayoutVars>
          <dgm:chPref val="3"/>
        </dgm:presLayoutVars>
      </dgm:prSet>
      <dgm:spPr/>
    </dgm:pt>
    <dgm:pt modelId="{6521BB9B-5A8D-4627-BBE9-B6C3FAC76000}" type="pres">
      <dgm:prSet presAssocID="{86DE417D-36F1-4210-A4CB-BEB765C18BE7}" presName="hierChild2" presStyleCnt="0"/>
      <dgm:spPr/>
    </dgm:pt>
  </dgm:ptLst>
  <dgm:cxnLst>
    <dgm:cxn modelId="{C767D20D-F35F-4EC4-A137-5BEC9A019E64}" type="presOf" srcId="{B1BA18D7-3024-442A-AC33-F5AAAFB6B26A}" destId="{94EFD7C5-99D3-4FC5-A0C7-4AAF8FFD0E13}" srcOrd="0" destOrd="0" presId="urn:microsoft.com/office/officeart/2005/8/layout/hierarchy1"/>
    <dgm:cxn modelId="{42B06C35-A93A-4405-ACB1-37F4A81E4A83}" type="presOf" srcId="{3DC13CEF-EFCF-4155-AC2B-451BE18A8DC7}" destId="{6C2AB78A-C263-43B2-AE85-798D052D6B2F}" srcOrd="0" destOrd="0" presId="urn:microsoft.com/office/officeart/2005/8/layout/hierarchy1"/>
    <dgm:cxn modelId="{26304154-D7F5-4269-85E9-C443FBBE474F}" srcId="{B1BA18D7-3024-442A-AC33-F5AAAFB6B26A}" destId="{3DC13CEF-EFCF-4155-AC2B-451BE18A8DC7}" srcOrd="0" destOrd="0" parTransId="{B0FAA242-C5C6-4794-80D0-86BC17125477}" sibTransId="{B0AB71F8-B0B8-4154-BED2-59E5897A1A07}"/>
    <dgm:cxn modelId="{3BB97EAF-8605-4EB7-9483-636B86EB4D01}" srcId="{B1BA18D7-3024-442A-AC33-F5AAAFB6B26A}" destId="{86DE417D-36F1-4210-A4CB-BEB765C18BE7}" srcOrd="1" destOrd="0" parTransId="{D7CF3A04-D1A3-4560-9227-8DBC51A416EE}" sibTransId="{A721D315-DDF7-4C3C-8E70-373F0EEF2420}"/>
    <dgm:cxn modelId="{09AD10EB-7F8C-493D-9ABB-E1C3577E26FF}" type="presOf" srcId="{86DE417D-36F1-4210-A4CB-BEB765C18BE7}" destId="{190CA5E2-C422-490A-BCCC-5032EC903EB0}" srcOrd="0" destOrd="0" presId="urn:microsoft.com/office/officeart/2005/8/layout/hierarchy1"/>
    <dgm:cxn modelId="{398F5D76-6741-48B7-88A9-F9724A170320}" type="presParOf" srcId="{94EFD7C5-99D3-4FC5-A0C7-4AAF8FFD0E13}" destId="{3735E228-0BBC-4D8A-B4DC-CDAEABA68064}" srcOrd="0" destOrd="0" presId="urn:microsoft.com/office/officeart/2005/8/layout/hierarchy1"/>
    <dgm:cxn modelId="{1A1F1C0A-048D-4A67-AA48-62A8371BA1B5}" type="presParOf" srcId="{3735E228-0BBC-4D8A-B4DC-CDAEABA68064}" destId="{3E699167-86E0-494C-AA50-5828AD36C99E}" srcOrd="0" destOrd="0" presId="urn:microsoft.com/office/officeart/2005/8/layout/hierarchy1"/>
    <dgm:cxn modelId="{6AFE03FF-D2AF-4B4E-AE6C-DB9B28A23270}" type="presParOf" srcId="{3E699167-86E0-494C-AA50-5828AD36C99E}" destId="{F5FB5659-34B1-48C6-B87D-1BDD266BD325}" srcOrd="0" destOrd="0" presId="urn:microsoft.com/office/officeart/2005/8/layout/hierarchy1"/>
    <dgm:cxn modelId="{E11A3E24-7333-4178-8EBE-205F95AC95E8}" type="presParOf" srcId="{3E699167-86E0-494C-AA50-5828AD36C99E}" destId="{6C2AB78A-C263-43B2-AE85-798D052D6B2F}" srcOrd="1" destOrd="0" presId="urn:microsoft.com/office/officeart/2005/8/layout/hierarchy1"/>
    <dgm:cxn modelId="{30FCA3FD-A1CC-46FC-8431-574C6F0387B3}" type="presParOf" srcId="{3735E228-0BBC-4D8A-B4DC-CDAEABA68064}" destId="{A1679F91-C07D-4B6C-9C6F-54CD54D28F96}" srcOrd="1" destOrd="0" presId="urn:microsoft.com/office/officeart/2005/8/layout/hierarchy1"/>
    <dgm:cxn modelId="{02D7DBF3-A2DB-485C-BF91-912E2C5566DD}" type="presParOf" srcId="{94EFD7C5-99D3-4FC5-A0C7-4AAF8FFD0E13}" destId="{3241F228-75F9-4FC5-BCA7-0278AD67C93C}" srcOrd="1" destOrd="0" presId="urn:microsoft.com/office/officeart/2005/8/layout/hierarchy1"/>
    <dgm:cxn modelId="{6BAB0CB0-D2ED-43A5-9CD0-AABCC19F4EE4}" type="presParOf" srcId="{3241F228-75F9-4FC5-BCA7-0278AD67C93C}" destId="{9B8CCE7E-2368-43F0-BB5F-E053BEC46ACD}" srcOrd="0" destOrd="0" presId="urn:microsoft.com/office/officeart/2005/8/layout/hierarchy1"/>
    <dgm:cxn modelId="{4F78BE30-420E-4BC5-A9AA-AE29D568D92B}" type="presParOf" srcId="{9B8CCE7E-2368-43F0-BB5F-E053BEC46ACD}" destId="{FC2EBECD-392F-4777-853C-317509522E58}" srcOrd="0" destOrd="0" presId="urn:microsoft.com/office/officeart/2005/8/layout/hierarchy1"/>
    <dgm:cxn modelId="{21FA889F-2AF5-4B6A-9458-EE02F84A8920}" type="presParOf" srcId="{9B8CCE7E-2368-43F0-BB5F-E053BEC46ACD}" destId="{190CA5E2-C422-490A-BCCC-5032EC903EB0}" srcOrd="1" destOrd="0" presId="urn:microsoft.com/office/officeart/2005/8/layout/hierarchy1"/>
    <dgm:cxn modelId="{E4A72863-E08A-46A3-A935-B8C0541A380B}" type="presParOf" srcId="{3241F228-75F9-4FC5-BCA7-0278AD67C93C}" destId="{6521BB9B-5A8D-4627-BBE9-B6C3FAC760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01B407-4E61-4286-A3B4-4985B3F3DC13}">
      <dsp:nvSpPr>
        <dsp:cNvPr id="0" name=""/>
        <dsp:cNvSpPr/>
      </dsp:nvSpPr>
      <dsp:spPr>
        <a:xfrm>
          <a:off x="1953914" y="5292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1BD077-D395-45A7-9BBC-1B4966B7C902}">
      <dsp:nvSpPr>
        <dsp:cNvPr id="0" name=""/>
        <dsp:cNvSpPr/>
      </dsp:nvSpPr>
      <dsp:spPr>
        <a:xfrm>
          <a:off x="765914" y="2943510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>
                  <a:lumMod val="65000"/>
                  <a:lumOff val="35000"/>
                </a:schemeClr>
              </a:solidFill>
            </a:rPr>
            <a:t>Shakespeare’s Romeo and Juliet</a:t>
          </a:r>
        </a:p>
      </dsp:txBody>
      <dsp:txXfrm>
        <a:off x="765914" y="2943510"/>
        <a:ext cx="4320000" cy="720000"/>
      </dsp:txXfrm>
    </dsp:sp>
    <dsp:sp modelId="{157F666C-DAE6-4A6B-B817-29720169B5A9}">
      <dsp:nvSpPr>
        <dsp:cNvPr id="0" name=""/>
        <dsp:cNvSpPr/>
      </dsp:nvSpPr>
      <dsp:spPr>
        <a:xfrm>
          <a:off x="7029914" y="5292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7E427F-FEA8-4CD7-B324-D791AC803E75}">
      <dsp:nvSpPr>
        <dsp:cNvPr id="0" name=""/>
        <dsp:cNvSpPr/>
      </dsp:nvSpPr>
      <dsp:spPr>
        <a:xfrm>
          <a:off x="5841914" y="2943510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>
                  <a:lumMod val="65000"/>
                  <a:lumOff val="35000"/>
                </a:schemeClr>
              </a:solidFill>
            </a:rPr>
            <a:t>Titanic</a:t>
          </a:r>
        </a:p>
      </dsp:txBody>
      <dsp:txXfrm>
        <a:off x="5841914" y="2943510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0BBF3-A8FB-439D-B141-73829F44420E}">
      <dsp:nvSpPr>
        <dsp:cNvPr id="0" name=""/>
        <dsp:cNvSpPr/>
      </dsp:nvSpPr>
      <dsp:spPr>
        <a:xfrm>
          <a:off x="2686" y="2016989"/>
          <a:ext cx="1181092" cy="11810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C5A10-3D25-4C58-BAD0-1B81C2F2B5D3}">
      <dsp:nvSpPr>
        <dsp:cNvPr id="0" name=""/>
        <dsp:cNvSpPr/>
      </dsp:nvSpPr>
      <dsp:spPr>
        <a:xfrm>
          <a:off x="194957" y="2725645"/>
          <a:ext cx="1181092" cy="1181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Had a dream to be a writer and get married</a:t>
          </a:r>
          <a:endParaRPr kumimoji="1" lang="ja-JP" altLang="en-US" sz="1300" kern="1200" dirty="0"/>
        </a:p>
      </dsp:txBody>
      <dsp:txXfrm>
        <a:off x="229550" y="2760238"/>
        <a:ext cx="1111906" cy="1111906"/>
      </dsp:txXfrm>
    </dsp:sp>
    <dsp:sp modelId="{1E1C0DBB-63E7-4CC2-A469-BBFAA8B2163F}">
      <dsp:nvSpPr>
        <dsp:cNvPr id="0" name=""/>
        <dsp:cNvSpPr/>
      </dsp:nvSpPr>
      <dsp:spPr>
        <a:xfrm>
          <a:off x="1411282" y="2465635"/>
          <a:ext cx="227504" cy="28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800" kern="1200"/>
        </a:p>
      </dsp:txBody>
      <dsp:txXfrm>
        <a:off x="1411282" y="2522395"/>
        <a:ext cx="159253" cy="170279"/>
      </dsp:txXfrm>
    </dsp:sp>
    <dsp:sp modelId="{AF4FF78F-EBC1-4554-BBC2-DA763FC3ED07}">
      <dsp:nvSpPr>
        <dsp:cNvPr id="0" name=""/>
        <dsp:cNvSpPr/>
      </dsp:nvSpPr>
      <dsp:spPr>
        <a:xfrm>
          <a:off x="1833791" y="2016989"/>
          <a:ext cx="1181092" cy="11810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393652-CD51-4C36-BC21-F590DB86F67F}">
      <dsp:nvSpPr>
        <dsp:cNvPr id="0" name=""/>
        <dsp:cNvSpPr/>
      </dsp:nvSpPr>
      <dsp:spPr>
        <a:xfrm>
          <a:off x="2026061" y="2725645"/>
          <a:ext cx="1181092" cy="1181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rejected by her cool boss</a:t>
          </a:r>
          <a:endParaRPr kumimoji="1" lang="ja-JP" altLang="en-US" sz="1300" kern="1200" dirty="0"/>
        </a:p>
      </dsp:txBody>
      <dsp:txXfrm>
        <a:off x="2060654" y="2760238"/>
        <a:ext cx="1111906" cy="1111906"/>
      </dsp:txXfrm>
    </dsp:sp>
    <dsp:sp modelId="{F06DB85D-5239-4C18-8A80-BBCB3BB8E3C8}">
      <dsp:nvSpPr>
        <dsp:cNvPr id="0" name=""/>
        <dsp:cNvSpPr/>
      </dsp:nvSpPr>
      <dsp:spPr>
        <a:xfrm>
          <a:off x="3242387" y="2465635"/>
          <a:ext cx="227504" cy="28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800" kern="1200"/>
        </a:p>
      </dsp:txBody>
      <dsp:txXfrm>
        <a:off x="3242387" y="2522395"/>
        <a:ext cx="159253" cy="170279"/>
      </dsp:txXfrm>
    </dsp:sp>
    <dsp:sp modelId="{48390354-8C54-43F7-B7F2-D7DE56055F5C}">
      <dsp:nvSpPr>
        <dsp:cNvPr id="0" name=""/>
        <dsp:cNvSpPr/>
      </dsp:nvSpPr>
      <dsp:spPr>
        <a:xfrm>
          <a:off x="3664896" y="2016989"/>
          <a:ext cx="1181092" cy="11810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9588FF-9F78-42BB-ABD6-DF33C39479FE}">
      <dsp:nvSpPr>
        <dsp:cNvPr id="0" name=""/>
        <dsp:cNvSpPr/>
      </dsp:nvSpPr>
      <dsp:spPr>
        <a:xfrm>
          <a:off x="3857166" y="2725645"/>
          <a:ext cx="1181092" cy="1181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Hooked for poor band man</a:t>
          </a:r>
          <a:endParaRPr kumimoji="1" lang="ja-JP" altLang="en-US" sz="1300" kern="1200" dirty="0"/>
        </a:p>
      </dsp:txBody>
      <dsp:txXfrm>
        <a:off x="3891759" y="2760238"/>
        <a:ext cx="1111906" cy="1111906"/>
      </dsp:txXfrm>
    </dsp:sp>
    <dsp:sp modelId="{DDF21B11-7BF0-49C7-BA0C-0B126D5A7554}">
      <dsp:nvSpPr>
        <dsp:cNvPr id="0" name=""/>
        <dsp:cNvSpPr/>
      </dsp:nvSpPr>
      <dsp:spPr>
        <a:xfrm>
          <a:off x="5073492" y="2465635"/>
          <a:ext cx="227504" cy="28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800" kern="1200"/>
        </a:p>
      </dsp:txBody>
      <dsp:txXfrm>
        <a:off x="5073492" y="2522395"/>
        <a:ext cx="159253" cy="170279"/>
      </dsp:txXfrm>
    </dsp:sp>
    <dsp:sp modelId="{8622C505-5804-4D2E-9A82-9487F86A140D}">
      <dsp:nvSpPr>
        <dsp:cNvPr id="0" name=""/>
        <dsp:cNvSpPr/>
      </dsp:nvSpPr>
      <dsp:spPr>
        <a:xfrm>
          <a:off x="5496000" y="2016989"/>
          <a:ext cx="1181092" cy="11810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7C4FE-0B2F-4DF1-823D-251A3FB46A1F}">
      <dsp:nvSpPr>
        <dsp:cNvPr id="0" name=""/>
        <dsp:cNvSpPr/>
      </dsp:nvSpPr>
      <dsp:spPr>
        <a:xfrm>
          <a:off x="5688271" y="2725645"/>
          <a:ext cx="1181092" cy="1181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Realize what she have been longed for</a:t>
          </a:r>
          <a:endParaRPr kumimoji="1" lang="ja-JP" altLang="en-US" sz="1300" kern="1200" dirty="0"/>
        </a:p>
      </dsp:txBody>
      <dsp:txXfrm>
        <a:off x="5722864" y="2760238"/>
        <a:ext cx="1111906" cy="1111906"/>
      </dsp:txXfrm>
    </dsp:sp>
    <dsp:sp modelId="{1E4E6826-9009-4E59-8B52-E36A67081DB0}">
      <dsp:nvSpPr>
        <dsp:cNvPr id="0" name=""/>
        <dsp:cNvSpPr/>
      </dsp:nvSpPr>
      <dsp:spPr>
        <a:xfrm>
          <a:off x="6904597" y="2465635"/>
          <a:ext cx="227504" cy="28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800" kern="1200"/>
        </a:p>
      </dsp:txBody>
      <dsp:txXfrm>
        <a:off x="6904597" y="2522395"/>
        <a:ext cx="159253" cy="170279"/>
      </dsp:txXfrm>
    </dsp:sp>
    <dsp:sp modelId="{44F93869-E3BA-4366-9997-CECAB780793B}">
      <dsp:nvSpPr>
        <dsp:cNvPr id="0" name=""/>
        <dsp:cNvSpPr/>
      </dsp:nvSpPr>
      <dsp:spPr>
        <a:xfrm>
          <a:off x="7327105" y="2016989"/>
          <a:ext cx="1181092" cy="11810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A6598F-6EE8-4616-A54F-7F6A62F6D70A}">
      <dsp:nvSpPr>
        <dsp:cNvPr id="0" name=""/>
        <dsp:cNvSpPr/>
      </dsp:nvSpPr>
      <dsp:spPr>
        <a:xfrm>
          <a:off x="7519376" y="2725645"/>
          <a:ext cx="1181092" cy="1181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Started to write a poet</a:t>
          </a:r>
          <a:endParaRPr kumimoji="1" lang="ja-JP" altLang="en-US" sz="1300" kern="1200" dirty="0"/>
        </a:p>
      </dsp:txBody>
      <dsp:txXfrm>
        <a:off x="7553969" y="2760238"/>
        <a:ext cx="1111906" cy="1111906"/>
      </dsp:txXfrm>
    </dsp:sp>
    <dsp:sp modelId="{9D8A3782-F1FF-41CC-AB05-9F25F6F4FF97}">
      <dsp:nvSpPr>
        <dsp:cNvPr id="0" name=""/>
        <dsp:cNvSpPr/>
      </dsp:nvSpPr>
      <dsp:spPr>
        <a:xfrm>
          <a:off x="8735702" y="2465635"/>
          <a:ext cx="227504" cy="283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800" kern="1200"/>
        </a:p>
      </dsp:txBody>
      <dsp:txXfrm>
        <a:off x="8735702" y="2522395"/>
        <a:ext cx="159253" cy="170279"/>
      </dsp:txXfrm>
    </dsp:sp>
    <dsp:sp modelId="{0BE9877B-9741-499A-B704-3ACC4B9C2663}">
      <dsp:nvSpPr>
        <dsp:cNvPr id="0" name=""/>
        <dsp:cNvSpPr/>
      </dsp:nvSpPr>
      <dsp:spPr>
        <a:xfrm>
          <a:off x="9158210" y="2016989"/>
          <a:ext cx="1181092" cy="11810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2C2D2-7F01-4D87-92B9-48967F78ABBF}">
      <dsp:nvSpPr>
        <dsp:cNvPr id="0" name=""/>
        <dsp:cNvSpPr/>
      </dsp:nvSpPr>
      <dsp:spPr>
        <a:xfrm>
          <a:off x="9350481" y="2725645"/>
          <a:ext cx="1181092" cy="1181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300" kern="1200" dirty="0"/>
            <a:t>Met a man who become her husband</a:t>
          </a:r>
          <a:endParaRPr kumimoji="1" lang="ja-JP" altLang="en-US" sz="1300" kern="1200" dirty="0"/>
        </a:p>
      </dsp:txBody>
      <dsp:txXfrm>
        <a:off x="9385074" y="2760238"/>
        <a:ext cx="1111906" cy="11119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B5659-34B1-48C6-B87D-1BDD266BD325}">
      <dsp:nvSpPr>
        <dsp:cNvPr id="0" name=""/>
        <dsp:cNvSpPr/>
      </dsp:nvSpPr>
      <dsp:spPr>
        <a:xfrm>
          <a:off x="1137" y="-421292"/>
          <a:ext cx="3991192" cy="2534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AB78A-C263-43B2-AE85-798D052D6B2F}">
      <dsp:nvSpPr>
        <dsp:cNvPr id="0" name=""/>
        <dsp:cNvSpPr/>
      </dsp:nvSpPr>
      <dsp:spPr>
        <a:xfrm>
          <a:off x="444602" y="0"/>
          <a:ext cx="3991192" cy="2534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i="0" kern="1200" dirty="0">
              <a:solidFill>
                <a:schemeClr val="tx1">
                  <a:lumMod val="65000"/>
                  <a:lumOff val="35000"/>
                </a:schemeClr>
              </a:solidFill>
            </a:rPr>
            <a:t>If we welcome sorrow</a:t>
          </a:r>
          <a:r>
            <a:rPr lang="en-US" sz="27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, it </a:t>
          </a:r>
          <a:r>
            <a:rPr lang="en-US" sz="2700" b="1" i="0" kern="1200" dirty="0">
              <a:solidFill>
                <a:schemeClr val="tx1">
                  <a:lumMod val="65000"/>
                  <a:lumOff val="35000"/>
                </a:schemeClr>
              </a:solidFill>
            </a:rPr>
            <a:t>help you find your </a:t>
          </a:r>
          <a:r>
            <a:rPr lang="en-US" sz="2700" b="1" i="0" kern="1200" dirty="0">
              <a:solidFill>
                <a:schemeClr val="accent1">
                  <a:lumMod val="75000"/>
                </a:schemeClr>
              </a:solidFill>
            </a:rPr>
            <a:t>longing</a:t>
          </a:r>
          <a:r>
            <a:rPr lang="en-US" sz="2700" b="1" i="0" kern="1200" dirty="0">
              <a:solidFill>
                <a:schemeClr val="tx1">
                  <a:lumMod val="65000"/>
                  <a:lumOff val="35000"/>
                </a:schemeClr>
              </a:solidFill>
            </a:rPr>
            <a:t>.</a:t>
          </a:r>
          <a:endParaRPr lang="en-US" sz="27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18832" y="74230"/>
        <a:ext cx="3842732" cy="2385947"/>
      </dsp:txXfrm>
    </dsp:sp>
    <dsp:sp modelId="{FC2EBECD-392F-4777-853C-317509522E58}">
      <dsp:nvSpPr>
        <dsp:cNvPr id="0" name=""/>
        <dsp:cNvSpPr/>
      </dsp:nvSpPr>
      <dsp:spPr>
        <a:xfrm>
          <a:off x="4879260" y="-421292"/>
          <a:ext cx="3991192" cy="2534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CA5E2-C422-490A-BCCC-5032EC903EB0}">
      <dsp:nvSpPr>
        <dsp:cNvPr id="0" name=""/>
        <dsp:cNvSpPr/>
      </dsp:nvSpPr>
      <dsp:spPr>
        <a:xfrm>
          <a:off x="5322726" y="0"/>
          <a:ext cx="3991192" cy="2534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7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 Longing is actually the </a:t>
          </a:r>
          <a:r>
            <a:rPr kumimoji="1" lang="en-US" sz="2700" b="1" kern="1200" dirty="0">
              <a:solidFill>
                <a:schemeClr val="accent1">
                  <a:lumMod val="75000"/>
                </a:schemeClr>
              </a:solidFill>
            </a:rPr>
            <a:t>deep source of all our moonshots and our loves</a:t>
          </a:r>
          <a:r>
            <a:rPr kumimoji="1" lang="en-US" sz="27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.</a:t>
          </a:r>
          <a:endParaRPr lang="en-US" sz="27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396956" y="74230"/>
        <a:ext cx="3842732" cy="2385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85539A-75A7-C618-C8E5-9EB79A84E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F040B47-9B7B-A5DA-5933-383872ECE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8AF12C-1A73-4A98-0ABD-06820A8C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532113-CEC8-53A6-83EA-6D7EE299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AACAE2-8F7B-FE4C-824E-9023A2A27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309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F1F344-DACF-E37E-B922-CE0169670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91" y="365125"/>
            <a:ext cx="10873509" cy="1325563"/>
          </a:xfr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2EDBB3-651F-6DF9-5FF2-8F3DC21F9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1F61FC-F0E9-4918-5AB0-95139FD5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BDB290-1EDA-5BD2-BB37-5359A5A62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427758-677C-7E9A-25FD-8103DBE0F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25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C66305-7F4B-6C72-AD6B-C651389D4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A3B7637-C551-9F51-75F1-8B10A5B4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825DC6-D606-0813-389F-34FC30339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4E0712-836B-35DB-AC08-B43D853D9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FB327C-B8EC-5ED9-D5D9-BFB252DC1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74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DCCE7E-A2F7-BF17-FCF0-94979BEF9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263639-AA54-9AB3-9E8B-7AFA2FA70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1F65AD9-A04C-795C-2D0B-B734ABEF9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485B96-3E7F-4338-B5B9-B31B4E420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C9728D-74DB-EC07-BD08-9B88E052B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7391F62-98A1-C8A9-791D-4F9A85322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91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E42F2F-0FE7-C23B-5FE0-CC2E36A3C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0FFE98-2674-565B-8EA3-D762E7E5C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20A788-FFBE-673E-40BD-122028C21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A2ABE7C-7730-E2B3-709D-3DC1172FA1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1EDA354-066B-4C34-ABD2-0027EC67F0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B9BADE2-2C4B-707C-1DE9-91EDDB3E1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E3AB65-B4D5-9D54-E873-C211AE1C0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06A2598-3D89-CF5C-762F-2AD6903A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78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F9CBDD-72ED-D061-2946-5762CE01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EE46E78-FC5E-F0B9-B124-9DE50EBFC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D50FC3C-DDF2-6B4A-96C2-BDF01B2F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13A1945-8413-C59C-C0E8-B52A6000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387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B610B1C-97E4-70EC-C6AD-D841B58BC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6F1D901-53BB-7DF8-C98D-6100A8C0C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7335DE-2A50-FBDE-2581-118364DA4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560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00FC51-9D02-D5FB-EE8A-5BFA44D04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07A2B3-F165-5E0E-8A98-86913B261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CB53040-8873-FD2E-C6DE-CDAC2407C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FB0D12-DF3E-2DDD-3F03-A5FDF141E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3215C5-AED9-6E29-0D93-A76F70192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893093-41BB-3198-C4F1-BC74FF13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384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9FFC6-AD3D-9A49-04F1-6386581B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DB5E184-9E30-9AFA-C8B6-9B94027AD3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2B3DECF-1E09-DF0C-E4E0-678ED1B67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784456-5E95-EDD7-648C-F3964365D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CE446B2-2FAF-BCCF-F49D-FC6EBEC1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144937-3D88-B07D-9745-9ADE6F0C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96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1BA66-5EDC-178D-A96D-0FAD38849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37D49C-2088-E448-BDEF-8395C1089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343BB4-EEB4-4E5C-BD90-64A2D9EF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CF50D2-77CB-4EDD-1DD4-B7B2D9A6F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8057EF-1911-B563-5C87-41F819F5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092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C965C82-DFEC-3C0B-953C-A7CF268480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8630DF-CB69-298D-77EB-2C6556E32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D67005-9B7F-65AA-3FD7-AB19A545C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06F20C-F122-8B5D-1CF1-89915C71F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8AA9CE-7275-F8DC-8EC7-F4590702C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61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8502056-B02F-6CFC-BAC0-8D2180F7F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45033C-6C94-AA1B-CEC7-A8D9A16F8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1596EB-5BEC-2A96-FCB7-E7C4E8379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8218B-F067-4E38-9855-AD6454A66664}" type="datetimeFigureOut">
              <a:rPr kumimoji="1" lang="ja-JP" altLang="en-US" smtClean="0"/>
              <a:t>2024/5/28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CABDA5-CBF6-B4DB-B1A4-DC3DFFFC4F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5FD5AC-3A67-F3BB-D379-F77D0E9F3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1E9A12-C3AA-4E38-9CD6-EBE7DF6DC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59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!!Rectangle">
            <a:extLst>
              <a:ext uri="{FF2B5EF4-FFF2-40B4-BE49-F238E27FC236}">
                <a16:creationId xmlns:a16="http://schemas.microsoft.com/office/drawing/2014/main" id="{D4906370-1564-49FA-A802-58546B392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Close-up of raindrops falling off an umbrella">
            <a:extLst>
              <a:ext uri="{FF2B5EF4-FFF2-40B4-BE49-F238E27FC236}">
                <a16:creationId xmlns:a16="http://schemas.microsoft.com/office/drawing/2014/main" id="{0BD62699-047B-B0E6-C23C-0652DC272F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7818" b="79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EF640709-BDFD-453B-B75D-6212E7A8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11500" y="370600"/>
            <a:ext cx="5923842" cy="5923842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A658B65-CE5A-9CF3-B3C4-2C3A72EAA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7192" y="1032483"/>
            <a:ext cx="5037616" cy="2982360"/>
          </a:xfrm>
        </p:spPr>
        <p:txBody>
          <a:bodyPr>
            <a:normAutofit/>
          </a:bodyPr>
          <a:lstStyle/>
          <a:p>
            <a:r>
              <a:rPr kumimoji="1" lang="en-US" altLang="ja-JP" sz="4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is the hidden power of</a:t>
            </a:r>
            <a:br>
              <a:rPr lang="en-US" altLang="ja-JP" sz="4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altLang="ja-JP" sz="4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sad songs and rainy days?</a:t>
            </a:r>
            <a:endParaRPr kumimoji="1" lang="ja-JP" altLang="en-US" sz="4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281BBB4-E5D4-2390-F557-FEA227C1E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7192" y="4805010"/>
            <a:ext cx="5037616" cy="1655762"/>
          </a:xfrm>
        </p:spPr>
        <p:txBody>
          <a:bodyPr>
            <a:normAutofit/>
          </a:bodyPr>
          <a:lstStyle/>
          <a:p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B4019478-3FDC-438C-8848-1D7DA864A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366740" flipV="1">
            <a:off x="2607299" y="8363"/>
            <a:ext cx="6816262" cy="6816262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E406479-1D57-4209-B128-3C8174624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3400" y="4609861"/>
            <a:ext cx="873032" cy="8493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0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4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FA06FC1-0A2A-3884-06C3-A213DF238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kumimoji="1" lang="en-US" altLang="ja-JP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I’ve watched this TED-talk</a:t>
            </a:r>
            <a:endParaRPr kumimoji="1" lang="ja-JP" alt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171340-2E25-5F1E-A33F-3595C6EE5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kumimoji="1"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https://www.ted.com/talks/susan_cain_and_min_kym_the_hidden_power_of_sad_songs_and_rainy_days</a:t>
            </a:r>
            <a:endParaRPr kumimoji="1" lang="ja-JP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図 4" descr="ドレスを着た金髪の女性&#10;&#10;自動的に生成された説明">
            <a:extLst>
              <a:ext uri="{FF2B5EF4-FFF2-40B4-BE49-F238E27FC236}">
                <a16:creationId xmlns:a16="http://schemas.microsoft.com/office/drawing/2014/main" id="{94977C61-54EE-DE13-0A4D-57341D19C2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97" r="21347"/>
          <a:stretch/>
        </p:blipFill>
        <p:spPr>
          <a:xfrm>
            <a:off x="6115664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44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3CF173-868E-B4EA-04F3-75615D532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Why did I choose this topic?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6B9E12-9060-8299-1A50-231A64F79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42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Have you ever been hooked for …?</a:t>
            </a:r>
            <a:endParaRPr kumimoji="1" lang="ja-JP" altLang="en-US" dirty="0"/>
          </a:p>
          <a:p>
            <a:endParaRPr kumimoji="1" lang="ja-JP" altLang="en-US" dirty="0"/>
          </a:p>
          <a:p>
            <a:pPr marL="0" indent="0">
              <a:buNone/>
            </a:pPr>
            <a:endParaRPr kumimoji="1"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27AA4CF-AA2D-4DF1-96B0-B95F7E28F6BD}"/>
              </a:ext>
            </a:extLst>
          </p:cNvPr>
          <p:cNvSpPr txBox="1"/>
          <p:nvPr/>
        </p:nvSpPr>
        <p:spPr>
          <a:xfrm>
            <a:off x="707923" y="4606413"/>
            <a:ext cx="1100229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Why do we </a:t>
            </a:r>
            <a:r>
              <a:rPr lang="en-US" altLang="ja-JP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WELCOME SWAROOW</a:t>
            </a:r>
            <a:r>
              <a:rPr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these works or situation??</a:t>
            </a:r>
          </a:p>
          <a:p>
            <a:r>
              <a:rPr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Aren’t they something we‘d like to avoid?</a:t>
            </a:r>
          </a:p>
          <a:p>
            <a:endParaRPr lang="en-US" altLang="ja-JP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Listening to </a:t>
            </a:r>
            <a:r>
              <a:rPr kumimoji="1"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TED-talk we can know </a:t>
            </a:r>
            <a:r>
              <a:rPr kumimoji="1"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why we love them </a:t>
            </a:r>
            <a:endParaRPr lang="en-US" altLang="ja-JP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kumimoji="1"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</a:t>
            </a:r>
            <a:r>
              <a:rPr kumimoji="1" lang="en-US" altLang="ja-JP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power </a:t>
            </a:r>
            <a:r>
              <a:rPr kumimoji="1"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them</a:t>
            </a:r>
            <a:r>
              <a:rPr kumimoji="1"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! Don’t you think it interesting?</a:t>
            </a:r>
            <a:endParaRPr lang="en-US" altLang="ja-JP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ja-JP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ja-JP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38AEE1C0-A378-E93A-E1AB-4CA0DD741188}"/>
              </a:ext>
            </a:extLst>
          </p:cNvPr>
          <p:cNvSpPr/>
          <p:nvPr/>
        </p:nvSpPr>
        <p:spPr>
          <a:xfrm>
            <a:off x="8184206" y="2823159"/>
            <a:ext cx="1211680" cy="1211680"/>
          </a:xfrm>
          <a:prstGeom prst="ellipse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9" name="正方形/長方形 8" descr="雨">
            <a:extLst>
              <a:ext uri="{FF2B5EF4-FFF2-40B4-BE49-F238E27FC236}">
                <a16:creationId xmlns:a16="http://schemas.microsoft.com/office/drawing/2014/main" id="{29D321A2-817D-234D-4AC2-B15FD526FBE0}"/>
              </a:ext>
            </a:extLst>
          </p:cNvPr>
          <p:cNvSpPr/>
          <p:nvPr/>
        </p:nvSpPr>
        <p:spPr>
          <a:xfrm>
            <a:off x="8442434" y="3081387"/>
            <a:ext cx="695225" cy="695225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ja-JP" altLang="en-US" dirty="0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6685473F-B698-68ED-7A38-56ED5E194975}"/>
              </a:ext>
            </a:extLst>
          </p:cNvPr>
          <p:cNvSpPr/>
          <p:nvPr/>
        </p:nvSpPr>
        <p:spPr>
          <a:xfrm>
            <a:off x="983053" y="2878236"/>
            <a:ext cx="1101527" cy="1101527"/>
          </a:xfrm>
          <a:prstGeom prst="ellipse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1" name="正方形/長方形 10" descr="ドラマ">
            <a:extLst>
              <a:ext uri="{FF2B5EF4-FFF2-40B4-BE49-F238E27FC236}">
                <a16:creationId xmlns:a16="http://schemas.microsoft.com/office/drawing/2014/main" id="{DC1B8B65-D4BB-56BB-A010-6CBD83B01315}"/>
              </a:ext>
            </a:extLst>
          </p:cNvPr>
          <p:cNvSpPr/>
          <p:nvPr/>
        </p:nvSpPr>
        <p:spPr>
          <a:xfrm>
            <a:off x="1217805" y="3112988"/>
            <a:ext cx="632023" cy="632023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50CBBF3C-60DE-236F-8492-05BD0CDE9A4C}"/>
              </a:ext>
            </a:extLst>
          </p:cNvPr>
          <p:cNvSpPr/>
          <p:nvPr/>
        </p:nvSpPr>
        <p:spPr>
          <a:xfrm>
            <a:off x="4593461" y="2878236"/>
            <a:ext cx="1101527" cy="1101527"/>
          </a:xfrm>
          <a:prstGeom prst="ellipse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ja-JP" altLang="en-US" dirty="0"/>
          </a:p>
        </p:txBody>
      </p:sp>
      <p:sp>
        <p:nvSpPr>
          <p:cNvPr id="13" name="正方形/長方形 12" descr="水 枠線">
            <a:extLst>
              <a:ext uri="{FF2B5EF4-FFF2-40B4-BE49-F238E27FC236}">
                <a16:creationId xmlns:a16="http://schemas.microsoft.com/office/drawing/2014/main" id="{7604D3D9-8279-5260-83B0-5227F1F82718}"/>
              </a:ext>
            </a:extLst>
          </p:cNvPr>
          <p:cNvSpPr/>
          <p:nvPr/>
        </p:nvSpPr>
        <p:spPr>
          <a:xfrm>
            <a:off x="4830119" y="3112988"/>
            <a:ext cx="632023" cy="632023"/>
          </a:xfrm>
          <a:prstGeom prst="rect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89E17E1-FDB0-0F1A-1121-C21919F5BAD2}"/>
              </a:ext>
            </a:extLst>
          </p:cNvPr>
          <p:cNvSpPr txBox="1"/>
          <p:nvPr/>
        </p:nvSpPr>
        <p:spPr>
          <a:xfrm>
            <a:off x="2315489" y="3087328"/>
            <a:ext cx="1692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Tragedy love drama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5AE034-DF56-10AB-234C-96AD3E9E7937}"/>
              </a:ext>
            </a:extLst>
          </p:cNvPr>
          <p:cNvSpPr txBox="1"/>
          <p:nvPr/>
        </p:nvSpPr>
        <p:spPr>
          <a:xfrm>
            <a:off x="5931646" y="3087328"/>
            <a:ext cx="1692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Heart-broken</a:t>
            </a:r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song</a:t>
            </a:r>
            <a:endParaRPr kumimoji="1" lang="en-US" altLang="ja-JP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918C50-ECE3-A9C2-E6FB-27E9EA6466EC}"/>
              </a:ext>
            </a:extLst>
          </p:cNvPr>
          <p:cNvSpPr txBox="1"/>
          <p:nvPr/>
        </p:nvSpPr>
        <p:spPr>
          <a:xfrm>
            <a:off x="9633890" y="3087328"/>
            <a:ext cx="1927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Atmosphere of a rainy day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91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37F7C0-A165-DA9F-2EB9-B4CDBCCF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Let’s c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heck out some vocabularies!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D27170A-E9AA-F421-1976-B8E6FD8D39A0}"/>
              </a:ext>
            </a:extLst>
          </p:cNvPr>
          <p:cNvSpPr/>
          <p:nvPr/>
        </p:nvSpPr>
        <p:spPr>
          <a:xfrm>
            <a:off x="724883" y="2174464"/>
            <a:ext cx="2492969" cy="2016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 the verge of sth</a:t>
            </a:r>
          </a:p>
          <a:p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Very near to the moment when sb does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sth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happens</a:t>
            </a:r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0367CB1-466B-4417-B303-9793F70DB5A9}"/>
              </a:ext>
            </a:extLst>
          </p:cNvPr>
          <p:cNvSpPr/>
          <p:nvPr/>
        </p:nvSpPr>
        <p:spPr>
          <a:xfrm>
            <a:off x="3428754" y="2174464"/>
            <a:ext cx="2492969" cy="2016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fall to sb</a:t>
            </a:r>
          </a:p>
          <a:p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 become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responsibility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sb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63D4A05-54FF-4C0A-266D-484E7AEE419A}"/>
              </a:ext>
            </a:extLst>
          </p:cNvPr>
          <p:cNvSpPr/>
          <p:nvPr/>
        </p:nvSpPr>
        <p:spPr>
          <a:xfrm>
            <a:off x="6201450" y="2174464"/>
            <a:ext cx="2492969" cy="2016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hooked</a:t>
            </a:r>
            <a:r>
              <a:rPr kumimoji="1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Enjoying very much,</a:t>
            </a:r>
          </a:p>
          <a:p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 that you want to do it, see it, etc.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C9ED202-BDB9-AA94-A1A8-C8DFEF5F825E}"/>
              </a:ext>
            </a:extLst>
          </p:cNvPr>
          <p:cNvSpPr/>
          <p:nvPr/>
        </p:nvSpPr>
        <p:spPr>
          <a:xfrm>
            <a:off x="8974146" y="2174464"/>
            <a:ext cx="2492969" cy="2016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ullaby</a:t>
            </a:r>
          </a:p>
          <a:p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soft gentle song sung to make a child go to sleep</a:t>
            </a:r>
            <a:endParaRPr kumimoji="1"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EB76A4D-F053-5497-C267-008D31FEAE02}"/>
              </a:ext>
            </a:extLst>
          </p:cNvPr>
          <p:cNvSpPr/>
          <p:nvPr/>
        </p:nvSpPr>
        <p:spPr>
          <a:xfrm>
            <a:off x="724883" y="4504706"/>
            <a:ext cx="2492969" cy="2016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xquisite</a:t>
            </a:r>
          </a:p>
          <a:p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Extremely bea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utiful or carefully made</a:t>
            </a:r>
            <a:endParaRPr kumimoji="1"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9B72764-B3B3-95BB-4100-F3E309EEF37C}"/>
              </a:ext>
            </a:extLst>
          </p:cNvPr>
          <p:cNvSpPr/>
          <p:nvPr/>
        </p:nvSpPr>
        <p:spPr>
          <a:xfrm>
            <a:off x="3428754" y="4504706"/>
            <a:ext cx="2492969" cy="2016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tubborn</a:t>
            </a:r>
          </a:p>
          <a:p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Determined not to change your opinion or attitude</a:t>
            </a:r>
            <a:endParaRPr kumimoji="1"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97ACFA3-8DD0-73FD-EA9E-A62DBBF2AF80}"/>
              </a:ext>
            </a:extLst>
          </p:cNvPr>
          <p:cNvSpPr/>
          <p:nvPr/>
        </p:nvSpPr>
        <p:spPr>
          <a:xfrm>
            <a:off x="6201450" y="4504706"/>
            <a:ext cx="2492969" cy="2016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rphan</a:t>
            </a:r>
          </a:p>
          <a:p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child whose parents are dead</a:t>
            </a:r>
            <a:endParaRPr kumimoji="1"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DF4A3EC-C59E-09C6-47AC-143898DA7343}"/>
              </a:ext>
            </a:extLst>
          </p:cNvPr>
          <p:cNvSpPr/>
          <p:nvPr/>
        </p:nvSpPr>
        <p:spPr>
          <a:xfrm>
            <a:off x="8974146" y="4504706"/>
            <a:ext cx="2492969" cy="2016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iege</a:t>
            </a:r>
          </a:p>
          <a:p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military operation in which an army tries to capture a town by surrounding it </a:t>
            </a:r>
            <a:r>
              <a:rPr kumimoji="1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kumimoji="1"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5BD46B4F-243C-3A2E-8C07-6416C088C2F5}"/>
              </a:ext>
            </a:extLst>
          </p:cNvPr>
          <p:cNvCxnSpPr>
            <a:cxnSpLocks/>
          </p:cNvCxnSpPr>
          <p:nvPr/>
        </p:nvCxnSpPr>
        <p:spPr>
          <a:xfrm flipH="1">
            <a:off x="809089" y="2684207"/>
            <a:ext cx="229790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F79F56F-DA84-2A1C-FC9D-AE6A83C60070}"/>
              </a:ext>
            </a:extLst>
          </p:cNvPr>
          <p:cNvCxnSpPr>
            <a:cxnSpLocks/>
          </p:cNvCxnSpPr>
          <p:nvPr/>
        </p:nvCxnSpPr>
        <p:spPr>
          <a:xfrm flipH="1">
            <a:off x="3503129" y="2684207"/>
            <a:ext cx="229790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963967A-9EEC-AF38-6900-9C156B6D2F1C}"/>
              </a:ext>
            </a:extLst>
          </p:cNvPr>
          <p:cNvCxnSpPr>
            <a:cxnSpLocks/>
          </p:cNvCxnSpPr>
          <p:nvPr/>
        </p:nvCxnSpPr>
        <p:spPr>
          <a:xfrm flipH="1">
            <a:off x="6275826" y="2684207"/>
            <a:ext cx="229790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FF72CC03-EBBE-A8C8-23BF-5E20405BC137}"/>
              </a:ext>
            </a:extLst>
          </p:cNvPr>
          <p:cNvCxnSpPr>
            <a:cxnSpLocks/>
          </p:cNvCxnSpPr>
          <p:nvPr/>
        </p:nvCxnSpPr>
        <p:spPr>
          <a:xfrm flipH="1">
            <a:off x="9055895" y="2684207"/>
            <a:ext cx="229790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397C0BF0-8478-59E5-F177-C2D48206BB64}"/>
              </a:ext>
            </a:extLst>
          </p:cNvPr>
          <p:cNvCxnSpPr>
            <a:cxnSpLocks/>
          </p:cNvCxnSpPr>
          <p:nvPr/>
        </p:nvCxnSpPr>
        <p:spPr>
          <a:xfrm flipH="1">
            <a:off x="809089" y="5004620"/>
            <a:ext cx="229790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216A1B2C-8820-2CDD-8EC9-58AA4DD92AB0}"/>
              </a:ext>
            </a:extLst>
          </p:cNvPr>
          <p:cNvCxnSpPr>
            <a:cxnSpLocks/>
          </p:cNvCxnSpPr>
          <p:nvPr/>
        </p:nvCxnSpPr>
        <p:spPr>
          <a:xfrm flipH="1">
            <a:off x="3503129" y="5004620"/>
            <a:ext cx="229790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A30AAEC1-65A8-5ABC-B4A9-16C51B3895E3}"/>
              </a:ext>
            </a:extLst>
          </p:cNvPr>
          <p:cNvCxnSpPr>
            <a:cxnSpLocks/>
          </p:cNvCxnSpPr>
          <p:nvPr/>
        </p:nvCxnSpPr>
        <p:spPr>
          <a:xfrm flipH="1">
            <a:off x="6275826" y="5004620"/>
            <a:ext cx="229790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FBBB988-D2ED-DD5B-121A-A4C64F1B5532}"/>
              </a:ext>
            </a:extLst>
          </p:cNvPr>
          <p:cNvCxnSpPr>
            <a:cxnSpLocks/>
          </p:cNvCxnSpPr>
          <p:nvPr/>
        </p:nvCxnSpPr>
        <p:spPr>
          <a:xfrm flipH="1">
            <a:off x="9055895" y="5004620"/>
            <a:ext cx="229790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988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FE2EB2-2B58-440A-365B-CB42011A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16" y="365125"/>
            <a:ext cx="10891684" cy="1325563"/>
          </a:xfrm>
        </p:spPr>
        <p:txBody>
          <a:bodyPr/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Quiz : What do they mean?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73BF28-54CF-1FA2-6C6F-E81D32E67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Moonshots</a:t>
            </a:r>
          </a:p>
          <a:p>
            <a:pPr marL="0" indent="0">
              <a:buNone/>
            </a:pPr>
            <a:r>
              <a:rPr lang="en-US" altLang="ja-JP" dirty="0"/>
              <a:t> It not only mean 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en-US" altLang="ja-JP" dirty="0"/>
              <a:t>The paradox of tragedy</a:t>
            </a:r>
          </a:p>
          <a:p>
            <a:pPr marL="0" indent="0">
              <a:buNone/>
            </a:pPr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DBB9E36-3ACD-3294-9E11-D8A84FCD6F7A}"/>
              </a:ext>
            </a:extLst>
          </p:cNvPr>
          <p:cNvSpPr/>
          <p:nvPr/>
        </p:nvSpPr>
        <p:spPr>
          <a:xfrm>
            <a:off x="589579" y="1915657"/>
            <a:ext cx="5083991" cy="420164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Moonshots</a:t>
            </a:r>
            <a:endParaRPr kumimoji="1" lang="ja-JP" alt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E46D23F-EB88-568A-4023-ACF4B5AEAEA6}"/>
              </a:ext>
            </a:extLst>
          </p:cNvPr>
          <p:cNvSpPr/>
          <p:nvPr/>
        </p:nvSpPr>
        <p:spPr>
          <a:xfrm>
            <a:off x="6498763" y="1915657"/>
            <a:ext cx="5083991" cy="420164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paradox of tragedy</a:t>
            </a:r>
            <a:endParaRPr kumimoji="1" lang="ja-JP" alt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498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FE2EB2-2B58-440A-365B-CB42011A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77" y="365125"/>
            <a:ext cx="10842523" cy="1325563"/>
          </a:xfrm>
        </p:spPr>
        <p:txBody>
          <a:bodyPr/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Answer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: What do they mean?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73BF28-54CF-1FA2-6C6F-E81D32E67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Moonshots</a:t>
            </a:r>
          </a:p>
          <a:p>
            <a:pPr marL="0" indent="0">
              <a:buNone/>
            </a:pPr>
            <a:r>
              <a:rPr lang="en-US" altLang="ja-JP" dirty="0"/>
              <a:t> It not only mean 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en-US" altLang="ja-JP" dirty="0"/>
              <a:t>The paradox of tragedy</a:t>
            </a:r>
          </a:p>
          <a:p>
            <a:pPr marL="0" indent="0">
              <a:buNone/>
            </a:pPr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DBB9E36-3ACD-3294-9E11-D8A84FCD6F7A}"/>
              </a:ext>
            </a:extLst>
          </p:cNvPr>
          <p:cNvSpPr/>
          <p:nvPr/>
        </p:nvSpPr>
        <p:spPr>
          <a:xfrm>
            <a:off x="589579" y="1892391"/>
            <a:ext cx="5083991" cy="46218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0" rtlCol="0" anchor="t"/>
          <a:lstStyle/>
          <a:p>
            <a:r>
              <a:rPr kumimoji="1"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-US" altLang="ja-JP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Moonshots</a:t>
            </a:r>
            <a:endParaRPr kumimoji="1" lang="en-US" altLang="ja-JP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kumimoji="1" lang="en-US" altLang="ja-JP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While 'moonshot' originally meant </a:t>
            </a:r>
          </a:p>
          <a:p>
            <a:pPr algn="ctr"/>
            <a:endParaRPr lang="en-US" altLang="ja-JP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"long shot," </a:t>
            </a:r>
          </a:p>
          <a:p>
            <a:pPr algn="ctr"/>
            <a:endParaRPr lang="en-US" altLang="ja-JP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it's increasingly being used to describe a monumental effort and a lofty goal—in other words,</a:t>
            </a:r>
          </a:p>
          <a:p>
            <a:pPr algn="ctr"/>
            <a:endParaRPr lang="en-US" altLang="ja-JP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"giant leap."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E46D23F-EB88-568A-4023-ACF4B5AEAEA6}"/>
              </a:ext>
            </a:extLst>
          </p:cNvPr>
          <p:cNvSpPr/>
          <p:nvPr/>
        </p:nvSpPr>
        <p:spPr>
          <a:xfrm>
            <a:off x="6498763" y="1892391"/>
            <a:ext cx="5083991" cy="46218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0" rtlCol="0" anchor="t"/>
          <a:lstStyle/>
          <a:p>
            <a:r>
              <a:rPr kumimoji="1" lang="en-US" altLang="ja-JP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paradox of tragedy</a:t>
            </a:r>
            <a:endParaRPr kumimoji="1" lang="en-US" altLang="ja-JP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ja-JP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paradox of tragedy is a paradox of deriving pleasure from something that would only bring misery and sorrow if it happened to us in real life. </a:t>
            </a:r>
          </a:p>
          <a:p>
            <a:endParaRPr lang="en-US" altLang="ja-JP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We voluntarily make ourselves feel overwhelming negative emotions by engaging with tragic, pitiful, or appalling pieces of art.</a:t>
            </a:r>
          </a:p>
          <a:p>
            <a:endParaRPr kumimoji="1" lang="ja-JP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3F8345EA-03C8-C6CB-B7E0-BFD06708F8F7}"/>
              </a:ext>
            </a:extLst>
          </p:cNvPr>
          <p:cNvCxnSpPr>
            <a:cxnSpLocks/>
          </p:cNvCxnSpPr>
          <p:nvPr/>
        </p:nvCxnSpPr>
        <p:spPr>
          <a:xfrm flipH="1">
            <a:off x="759929" y="2684207"/>
            <a:ext cx="4736303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136E38CB-3FF5-4884-460D-437745369035}"/>
              </a:ext>
            </a:extLst>
          </p:cNvPr>
          <p:cNvCxnSpPr>
            <a:cxnSpLocks/>
          </p:cNvCxnSpPr>
          <p:nvPr/>
        </p:nvCxnSpPr>
        <p:spPr>
          <a:xfrm flipH="1">
            <a:off x="6718278" y="2684207"/>
            <a:ext cx="4736303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36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5B6587E-6135-7085-72CF-BF8028508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kumimoji="1" lang="en-US" altLang="ja-JP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Fun activity</a:t>
            </a:r>
            <a:r>
              <a:rPr lang="ja-JP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①</a:t>
            </a:r>
            <a:endParaRPr kumimoji="1" lang="ja-JP" alt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2CD97C-3700-302B-B3D2-69BAC09A7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 you come up with something that tell very sad </a:t>
            </a: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contents or work or situation</a:t>
            </a:r>
            <a:r>
              <a:rPr kumimoji="1"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etc., but makes you kind of joy?</a:t>
            </a:r>
            <a:r>
              <a:rPr lang="ja-JP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altLang="ja-JP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Write</a:t>
            </a:r>
            <a:r>
              <a:rPr lang="ja-JP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them</a:t>
            </a:r>
            <a:r>
              <a:rPr lang="ja-JP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ja-JP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much</a:t>
            </a:r>
            <a:r>
              <a:rPr lang="ja-JP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ja-JP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</a:t>
            </a:r>
            <a:r>
              <a:rPr lang="ja-JP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can!</a:t>
            </a:r>
          </a:p>
          <a:p>
            <a:pPr marL="0" indent="0">
              <a:buNone/>
            </a:pPr>
            <a:endParaRPr kumimoji="1" lang="en-US" altLang="ja-JP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think about how they  influenced to your life?</a:t>
            </a:r>
            <a:endParaRPr kumimoji="1" lang="en-US" altLang="ja-JP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Graphic 6" descr="チャット (塗りつぶし)">
            <a:extLst>
              <a:ext uri="{FF2B5EF4-FFF2-40B4-BE49-F238E27FC236}">
                <a16:creationId xmlns:a16="http://schemas.microsoft.com/office/drawing/2014/main" id="{1BBEADF4-AFC8-E00C-D5B6-30793C145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16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C29BC45-0F7A-96C5-5632-C4D0C1BAB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1" lang="en-US" altLang="ja-JP" sz="4000" b="1" dirty="0">
                <a:solidFill>
                  <a:srgbClr val="FFFFFF"/>
                </a:solidFill>
              </a:rPr>
              <a:t>What did you </a:t>
            </a:r>
            <a:r>
              <a:rPr lang="en-US" altLang="ja-JP" sz="4000" b="1" dirty="0">
                <a:solidFill>
                  <a:srgbClr val="FFFFFF"/>
                </a:solidFill>
              </a:rPr>
              <a:t>write</a:t>
            </a:r>
            <a:r>
              <a:rPr kumimoji="1" lang="en-US" altLang="ja-JP" sz="4000" b="1" dirty="0">
                <a:solidFill>
                  <a:srgbClr val="FFFFFF"/>
                </a:solidFill>
              </a:rPr>
              <a:t>?</a:t>
            </a:r>
            <a:endParaRPr kumimoji="1" lang="ja-JP" altLang="en-US" sz="40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759DD176-074D-9970-41EA-9529663D61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98724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022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BC711EC-2569-4DB4-BE16-66EC29DBE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80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5B6587E-6135-7085-72CF-BF8028508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4222620" cy="3343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kumimoji="1" lang="en-US" altLang="ja-JP" sz="5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Fun activity</a:t>
            </a:r>
            <a:r>
              <a:rPr lang="en-US" altLang="ja-JP" sz="5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②</a:t>
            </a:r>
            <a:r>
              <a:rPr kumimoji="1" lang="en-US" altLang="ja-JP" sz="52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 puzzle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E5C810-B559-59E8-96C9-B18A87513BF4}"/>
              </a:ext>
            </a:extLst>
          </p:cNvPr>
          <p:cNvSpPr txBox="1"/>
          <p:nvPr/>
        </p:nvSpPr>
        <p:spPr>
          <a:xfrm>
            <a:off x="838200" y="4072043"/>
            <a:ext cx="4222620" cy="2057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kumimoji="1" lang="en-US" altLang="ja-JP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Let’s organize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kumimoji="1" lang="en-US" altLang="ja-JP" sz="24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the story of Susan</a:t>
            </a:r>
            <a:r>
              <a:rPr kumimoji="1" lang="en-US" altLang="ja-JP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kumimoji="1" lang="en-US" altLang="ja-JP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the speaker of this TED-talk by </a:t>
            </a:r>
            <a:r>
              <a:rPr kumimoji="1" lang="en-US" altLang="ja-JP" sz="24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rearranging </a:t>
            </a:r>
            <a:r>
              <a:rPr lang="en-US" altLang="ja-JP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these objects</a:t>
            </a:r>
            <a:r>
              <a:rPr kumimoji="1" lang="en-US" altLang="ja-JP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!</a:t>
            </a:r>
          </a:p>
        </p:txBody>
      </p:sp>
      <p:pic>
        <p:nvPicPr>
          <p:cNvPr id="10" name="図 9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10AF1F7A-EA97-93A9-5B86-82AC6D80B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149" y="177919"/>
            <a:ext cx="1781030" cy="2615184"/>
          </a:xfrm>
          <a:prstGeom prst="rect">
            <a:avLst/>
          </a:prstGeom>
        </p:spPr>
      </p:pic>
      <p:pic>
        <p:nvPicPr>
          <p:cNvPr id="14" name="図 13" descr="白いバックグラウンドの前に座っている男性&#10;&#10;低い精度で自動的に生成された説明">
            <a:extLst>
              <a:ext uri="{FF2B5EF4-FFF2-40B4-BE49-F238E27FC236}">
                <a16:creationId xmlns:a16="http://schemas.microsoft.com/office/drawing/2014/main" id="{A577424F-3DCC-2930-B229-4FCFE7801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4908" y="177919"/>
            <a:ext cx="1788055" cy="2615184"/>
          </a:xfrm>
          <a:prstGeom prst="rect">
            <a:avLst/>
          </a:prstGeom>
        </p:spPr>
      </p:pic>
      <p:pic>
        <p:nvPicPr>
          <p:cNvPr id="5" name="図 4" descr="文字が書かれている&#10;&#10;自動的に生成された説明">
            <a:extLst>
              <a:ext uri="{FF2B5EF4-FFF2-40B4-BE49-F238E27FC236}">
                <a16:creationId xmlns:a16="http://schemas.microsoft.com/office/drawing/2014/main" id="{694CD235-0CF3-5D96-A1EF-0307D232F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595" y="177919"/>
            <a:ext cx="1807058" cy="2615184"/>
          </a:xfrm>
          <a:prstGeom prst="rect">
            <a:avLst/>
          </a:prstGeom>
        </p:spPr>
      </p:pic>
      <p:pic>
        <p:nvPicPr>
          <p:cNvPr id="12" name="図 11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11E1E3BD-3472-ECB7-B810-FE8EA0574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7662" y="2951462"/>
            <a:ext cx="1823430" cy="2615184"/>
          </a:xfrm>
          <a:prstGeom prst="rect">
            <a:avLst/>
          </a:prstGeom>
        </p:spPr>
      </p:pic>
      <p:pic>
        <p:nvPicPr>
          <p:cNvPr id="16" name="図 15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38B46B34-4570-70C1-8337-50CADB7001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5672" y="2951462"/>
            <a:ext cx="1881954" cy="2615184"/>
          </a:xfrm>
          <a:prstGeom prst="rect">
            <a:avLst/>
          </a:prstGeom>
        </p:spPr>
      </p:pic>
      <p:pic>
        <p:nvPicPr>
          <p:cNvPr id="8" name="図 7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FDF6E620-DAB5-FCD2-30A1-6AD5D13A9A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6073" y="2951462"/>
            <a:ext cx="1897528" cy="261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27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C29BC45-0F7A-96C5-5632-C4D0C1BAB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1" lang="en-US" altLang="ja-JP" sz="4000" b="1" dirty="0">
                <a:solidFill>
                  <a:srgbClr val="FFFFFF"/>
                </a:solidFill>
              </a:rPr>
              <a:t>Answer of the puzzle</a:t>
            </a:r>
            <a:endParaRPr kumimoji="1" lang="ja-JP" altLang="en-US" sz="4000" b="1" dirty="0">
              <a:solidFill>
                <a:srgbClr val="FFFFFF"/>
              </a:solidFill>
            </a:endParaRPr>
          </a:p>
        </p:txBody>
      </p:sp>
      <p:graphicFrame>
        <p:nvGraphicFramePr>
          <p:cNvPr id="7" name="図表 6">
            <a:extLst>
              <a:ext uri="{FF2B5EF4-FFF2-40B4-BE49-F238E27FC236}">
                <a16:creationId xmlns:a16="http://schemas.microsoft.com/office/drawing/2014/main" id="{C60A7E44-E5D5-DF17-A08D-5D687FB7EF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672232"/>
              </p:ext>
            </p:extLst>
          </p:nvPr>
        </p:nvGraphicFramePr>
        <p:xfrm>
          <a:off x="578499" y="1744821"/>
          <a:ext cx="10534260" cy="5923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E2B9AF-2D5F-1B22-5669-F04909B92231}"/>
              </a:ext>
            </a:extLst>
          </p:cNvPr>
          <p:cNvSpPr txBox="1"/>
          <p:nvPr/>
        </p:nvSpPr>
        <p:spPr>
          <a:xfrm>
            <a:off x="663678" y="2175880"/>
            <a:ext cx="9384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is what she have experienced!  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3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5FC9735D-2EDB-FA32-1474-762903B22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1" lang="en-US" altLang="ja-JP" sz="4000" b="1">
                <a:solidFill>
                  <a:srgbClr val="FFFFFF"/>
                </a:solidFill>
              </a:rPr>
              <a:t>The answer of the first question!</a:t>
            </a:r>
            <a:endParaRPr kumimoji="1" lang="ja-JP" altLang="en-US" sz="4000" b="1">
              <a:solidFill>
                <a:srgbClr val="FFFFFF"/>
              </a:solidFill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A2029ABD-17EE-5948-AFAE-E4C587CF22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893402"/>
              </p:ext>
            </p:extLst>
          </p:nvPr>
        </p:nvGraphicFramePr>
        <p:xfrm>
          <a:off x="1450442" y="3036317"/>
          <a:ext cx="9315056" cy="2989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E0E2205-F294-4003-42F9-E6293DB08930}"/>
              </a:ext>
            </a:extLst>
          </p:cNvPr>
          <p:cNvSpPr txBox="1"/>
          <p:nvPr/>
        </p:nvSpPr>
        <p:spPr>
          <a:xfrm>
            <a:off x="1340869" y="1776677"/>
            <a:ext cx="4095865" cy="330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86384">
              <a:spcAft>
                <a:spcPts val="600"/>
              </a:spcAft>
            </a:pPr>
            <a:r>
              <a:rPr kumimoji="1" lang="en-US" altLang="ja-JP" sz="1548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From her experience, Susan realized 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FD0087-AA2A-D8EF-D88D-727C90C28852}"/>
              </a:ext>
            </a:extLst>
          </p:cNvPr>
          <p:cNvSpPr txBox="1"/>
          <p:nvPr/>
        </p:nvSpPr>
        <p:spPr>
          <a:xfrm>
            <a:off x="2999325" y="5907946"/>
            <a:ext cx="8671115" cy="409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86384">
              <a:spcAft>
                <a:spcPts val="600"/>
              </a:spcAft>
            </a:pPr>
            <a:r>
              <a:rPr kumimoji="1" lang="en-US" altLang="ja-JP" sz="2064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These are the hidden power of sad songs and rainy days! </a:t>
            </a:r>
            <a:endParaRPr lang="en-US" altLang="ja-JP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219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ユーザー定義 2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543</Words>
  <Application>Microsoft Macintosh PowerPoint</Application>
  <PresentationFormat>Widescreen</PresentationFormat>
  <Paragraphs>94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Meiryo UI</vt:lpstr>
      <vt:lpstr>Arial</vt:lpstr>
      <vt:lpstr>Office テーマ</vt:lpstr>
      <vt:lpstr>What is the hidden power of  sad songs and rainy days?</vt:lpstr>
      <vt:lpstr>I’ve watched this TED-talk</vt:lpstr>
      <vt:lpstr>Why did I choose this topic?</vt:lpstr>
      <vt:lpstr>Let’s check out some vocabularies!</vt:lpstr>
      <vt:lpstr>Quiz : What do they mean?</vt:lpstr>
      <vt:lpstr>Answer : What do they mean?</vt:lpstr>
      <vt:lpstr>Fun activity①</vt:lpstr>
      <vt:lpstr>What did you write?</vt:lpstr>
      <vt:lpstr>Fun activity② puzzle</vt:lpstr>
      <vt:lpstr>Answer of the puzzle</vt:lpstr>
      <vt:lpstr>The answer of the first question!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hidden power of sad songs and rainy days?</dc:title>
  <dc:creator>平城 亜弥衣</dc:creator>
  <cp:lastModifiedBy>Jason Pipe</cp:lastModifiedBy>
  <cp:revision>3</cp:revision>
  <dcterms:created xsi:type="dcterms:W3CDTF">2024-05-18T13:19:07Z</dcterms:created>
  <dcterms:modified xsi:type="dcterms:W3CDTF">2024-05-28T09:15:20Z</dcterms:modified>
</cp:coreProperties>
</file>