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9"/>
    <p:restoredTop sz="94685"/>
  </p:normalViewPr>
  <p:slideViewPr>
    <p:cSldViewPr snapToGrid="0">
      <p:cViewPr>
        <p:scale>
          <a:sx n="55" d="100"/>
          <a:sy n="55" d="100"/>
        </p:scale>
        <p:origin x="1064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/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0B8E-A176-49F2-A3C1-FEDA0200170B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9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292D-4609-4E55-92E3-C12C6A1234E8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64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0E29-2C79-4A2A-B61C-A21B8362A50A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3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0177-5432-41AC-9593-8EC96BFF4F82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7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9A7B-B2F1-41A3-B969-4E25F618B967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5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98B79-F222-4FD1-8713-07459E1B5004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630FD-0818-4065-B5FE-410552D9B1BC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1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D289-0EBF-40C7-B6E8-60285281F180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5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A49D-4A7C-4944-9802-8EE0B5A6CEDD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4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9DDD-3B11-4150-8B39-3662C10D8BF9}" type="datetime2">
              <a:rPr lang="en-US" smtClean="0"/>
              <a:t>Thursday, May 9,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4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80">
                <a:solidFill>
                  <a:schemeClr val="tx2"/>
                </a:solidFill>
              </a:defRPr>
            </a:lvl1pPr>
          </a:lstStyle>
          <a:p>
            <a:fld id="{94CDC665-7415-4DAF-AE09-B9BBC1907393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200" spc="8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7BE69E03-4804-4553-A1EC-F089884E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4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4400" kern="1200" spc="14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 spc="14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 spc="14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 spc="14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 spc="14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 spc="14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8">
            <a:extLst>
              <a:ext uri="{FF2B5EF4-FFF2-40B4-BE49-F238E27FC236}">
                <a16:creationId xmlns:a16="http://schemas.microsoft.com/office/drawing/2014/main" id="{75955B3A-C08D-43E6-ABEF-A4F616FB6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C719694A-8B4E-4127-9C08-9B8F39B6F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Rectangle 12">
            <a:extLst>
              <a:ext uri="{FF2B5EF4-FFF2-40B4-BE49-F238E27FC236}">
                <a16:creationId xmlns:a16="http://schemas.microsoft.com/office/drawing/2014/main" id="{52D36E6B-D7EF-409B-B48D-1628C06EE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C1BF988-2B98-2DE8-D7E9-83FB6C381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3854831"/>
            <a:ext cx="5278995" cy="2156581"/>
          </a:xfrm>
        </p:spPr>
        <p:txBody>
          <a:bodyPr anchor="t">
            <a:noAutofit/>
          </a:bodyPr>
          <a:lstStyle/>
          <a:p>
            <a:pPr algn="l"/>
            <a:r>
              <a:rPr lang="en" altLang="ja-JP" sz="4400" b="0" i="0" dirty="0">
                <a:effectLst/>
                <a:latin typeface="Inter"/>
              </a:rPr>
              <a:t>What ping-pong taught me about life</a:t>
            </a:r>
            <a:br>
              <a:rPr lang="en" altLang="ja-JP" sz="4400" b="0" i="0" dirty="0">
                <a:effectLst/>
                <a:latin typeface="Inter"/>
              </a:rPr>
            </a:br>
            <a:r>
              <a:rPr lang="en" altLang="ja-JP" sz="4400" b="0" i="0" dirty="0">
                <a:effectLst/>
                <a:latin typeface="Inter"/>
              </a:rPr>
              <a:t>-Pico </a:t>
            </a:r>
            <a:r>
              <a:rPr lang="en" altLang="ja-JP" sz="4400" b="0" i="0" dirty="0" err="1">
                <a:effectLst/>
                <a:latin typeface="Inter"/>
              </a:rPr>
              <a:t>Iyer</a:t>
            </a:r>
            <a:endParaRPr kumimoji="1" lang="ja-JP" altLang="en-US" sz="44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2005530-5E8D-D8D8-6FCB-71B54B796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716" y="5046297"/>
            <a:ext cx="2477468" cy="1125903"/>
          </a:xfrm>
        </p:spPr>
        <p:txBody>
          <a:bodyPr anchor="t">
            <a:normAutofit/>
          </a:bodyPr>
          <a:lstStyle/>
          <a:p>
            <a:pPr algn="l"/>
            <a:endParaRPr kumimoji="1" lang="ja-JP" altLang="en-US" sz="2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6D2053-BB10-4615-A38D-86EEC0D86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422144" cy="3599020"/>
          </a:xfrm>
          <a:prstGeom prst="rect">
            <a:avLst/>
          </a:prstGeom>
          <a:solidFill>
            <a:srgbClr val="C79F5E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7" name="Picture 3" descr="植物、白色のキーボード、コーヒー、ノートブック、ペンでの木製の平面図です">
            <a:extLst>
              <a:ext uri="{FF2B5EF4-FFF2-40B4-BE49-F238E27FC236}">
                <a16:creationId xmlns:a16="http://schemas.microsoft.com/office/drawing/2014/main" id="{EAF783B7-75B9-6CAA-2072-08DB859CE8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46" r="-1" b="32720"/>
          <a:stretch/>
        </p:blipFill>
        <p:spPr>
          <a:xfrm>
            <a:off x="422145" y="10"/>
            <a:ext cx="11082529" cy="359901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2CC60F-C99A-48C5-856F-3C79856E9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C79F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8">
            <a:extLst>
              <a:ext uri="{FF2B5EF4-FFF2-40B4-BE49-F238E27FC236}">
                <a16:creationId xmlns:a16="http://schemas.microsoft.com/office/drawing/2014/main" id="{D8A2ED1C-4B10-41E7-9BF6-7447B99B9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C79F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qr code with black squares&#10;&#10;Description automatically generated">
            <a:extLst>
              <a:ext uri="{FF2B5EF4-FFF2-40B4-BE49-F238E27FC236}">
                <a16:creationId xmlns:a16="http://schemas.microsoft.com/office/drawing/2014/main" id="{3C1C7CC3-5609-4C17-2EEA-20ADE4960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981" y="3599020"/>
            <a:ext cx="2589610" cy="256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9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C0C368-E50E-778A-A677-9A01CD44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Why I chose this TED talk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9E9904-57B8-08C8-B255-03AF0EB10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The title was very interesting</a:t>
            </a:r>
          </a:p>
          <a:p>
            <a:pPr marL="0" indent="0">
              <a:buNone/>
            </a:pPr>
            <a:r>
              <a:rPr kumimoji="1" lang="ja-JP" altLang="en-US"/>
              <a:t>↪︎</a:t>
            </a:r>
            <a:r>
              <a:rPr kumimoji="1" lang="en-US" altLang="ja-JP" dirty="0"/>
              <a:t>It is fun to play ping-pong, but I never had a life advise or quote for my life 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I suspected that it might be a little exaggerated</a:t>
            </a:r>
          </a:p>
          <a:p>
            <a:pPr marL="0" indent="0">
              <a:buNone/>
            </a:pPr>
            <a:r>
              <a:rPr kumimoji="1" lang="ja-JP" altLang="en-US"/>
              <a:t>↪︎</a:t>
            </a:r>
            <a:r>
              <a:rPr kumimoji="1" lang="en-US" altLang="ja-JP" dirty="0"/>
              <a:t>I thought it would be difficult to learn life from a </a:t>
            </a:r>
          </a:p>
          <a:p>
            <a:pPr marL="0" indent="0">
              <a:buNone/>
            </a:pPr>
            <a:r>
              <a:rPr kumimoji="1" lang="en-US" altLang="ja-JP" dirty="0"/>
              <a:t>ping-pong match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1771A6-5AF1-85F8-C317-10FA970FA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AFA991-286C-CF0E-1A46-21B59458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8491C7-A915-BAEA-E899-3A2079E76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2</a:t>
            </a:fld>
            <a:endParaRPr lang="en-US"/>
          </a:p>
        </p:txBody>
      </p:sp>
      <p:pic>
        <p:nvPicPr>
          <p:cNvPr id="10" name="図 9" descr="携帯電話を耳に当てている男性&#10;&#10;中程度の精度で自動的に生成された説明">
            <a:extLst>
              <a:ext uri="{FF2B5EF4-FFF2-40B4-BE49-F238E27FC236}">
                <a16:creationId xmlns:a16="http://schemas.microsoft.com/office/drawing/2014/main" id="{B0EA77F5-0889-49CB-F0A8-E08900526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036" y="3635566"/>
            <a:ext cx="1685779" cy="25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7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C4512C-DD04-AFF8-43A6-D20682CB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Newly</a:t>
            </a:r>
            <a:r>
              <a:rPr kumimoji="1" lang="ja-JP" altLang="en-US"/>
              <a:t> </a:t>
            </a:r>
            <a:r>
              <a:rPr kumimoji="1" lang="en-US" altLang="ja-JP" dirty="0"/>
              <a:t>learned words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A2C153-E66B-1D1F-1582-8F7EE2285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Disconsolate</a:t>
            </a:r>
          </a:p>
          <a:p>
            <a:pPr marL="0" indent="0">
              <a:buNone/>
            </a:pPr>
            <a:r>
              <a:rPr lang="ja-JP" altLang="en-US" b="0" i="0">
                <a:effectLst/>
                <a:latin typeface="Lora" pitchFamily="2" charset="0"/>
              </a:rPr>
              <a:t>↪︎</a:t>
            </a:r>
            <a:r>
              <a:rPr lang="en" altLang="ja-JP" b="0" i="0" dirty="0">
                <a:effectLst/>
                <a:latin typeface="Lora" pitchFamily="2" charset="0"/>
              </a:rPr>
              <a:t>Of a person: lacking consolation or comfort</a:t>
            </a:r>
            <a:endParaRPr kumimoji="1" lang="en-US" altLang="ja-JP" dirty="0"/>
          </a:p>
          <a:p>
            <a:r>
              <a:rPr kumimoji="1" lang="en-US" altLang="ja-JP" dirty="0"/>
              <a:t>Resurgence</a:t>
            </a:r>
          </a:p>
          <a:p>
            <a:pPr marL="0" indent="0">
              <a:buNone/>
            </a:pPr>
            <a:r>
              <a:rPr lang="ja-JP" altLang="en-US" b="0" i="0">
                <a:effectLst/>
                <a:latin typeface="Lora" pitchFamily="2" charset="0"/>
              </a:rPr>
              <a:t>↪︎</a:t>
            </a:r>
            <a:r>
              <a:rPr lang="en" altLang="ja-JP" b="0" i="0" dirty="0">
                <a:effectLst/>
                <a:latin typeface="Lora" pitchFamily="2" charset="0"/>
              </a:rPr>
              <a:t>The action or an act of rising again</a:t>
            </a:r>
            <a:endParaRPr kumimoji="1" lang="en-US" altLang="ja-JP" dirty="0"/>
          </a:p>
          <a:p>
            <a:r>
              <a:rPr kumimoji="1" lang="en-US" altLang="ja-JP" dirty="0"/>
              <a:t>Exult</a:t>
            </a:r>
          </a:p>
          <a:p>
            <a:pPr marL="0" indent="0">
              <a:buNone/>
            </a:pPr>
            <a:r>
              <a:rPr lang="ja-JP" altLang="en-US" b="0" i="0">
                <a:effectLst/>
                <a:latin typeface="Lora" pitchFamily="2" charset="0"/>
              </a:rPr>
              <a:t>↪︎</a:t>
            </a:r>
            <a:r>
              <a:rPr lang="en" altLang="ja-JP" b="0" i="0" dirty="0">
                <a:effectLst/>
                <a:latin typeface="Lora" pitchFamily="2" charset="0"/>
              </a:rPr>
              <a:t>To rejoice exceedingly</a:t>
            </a:r>
            <a:endParaRPr kumimoji="1" lang="en-US" altLang="ja-JP" dirty="0"/>
          </a:p>
          <a:p>
            <a:r>
              <a:rPr kumimoji="1" lang="en-US" altLang="ja-JP" dirty="0"/>
              <a:t>Choir</a:t>
            </a:r>
          </a:p>
          <a:p>
            <a:pPr marL="0" indent="0">
              <a:buNone/>
            </a:pPr>
            <a:r>
              <a:rPr lang="ja-JP" altLang="en-US" b="0" i="0">
                <a:effectLst/>
                <a:latin typeface="Lora" pitchFamily="2" charset="0"/>
              </a:rPr>
              <a:t>↪︎</a:t>
            </a:r>
            <a:r>
              <a:rPr lang="en" altLang="ja-JP" b="0" i="0" dirty="0">
                <a:effectLst/>
                <a:latin typeface="Lora" pitchFamily="2" charset="0"/>
              </a:rPr>
              <a:t>A company of singers</a:t>
            </a:r>
            <a:endParaRPr kumimoji="1" lang="en-US" altLang="ja-JP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09190B-4985-BF6E-DA4F-9FC43086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0686B7-574A-4F2B-3F35-00EB1728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516F74-843C-327F-4501-9F06B9030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3</a:t>
            </a:fld>
            <a:endParaRPr lang="en-US"/>
          </a:p>
        </p:txBody>
      </p:sp>
      <p:pic>
        <p:nvPicPr>
          <p:cNvPr id="8" name="図 7" descr="白いシャツを着ている男性&#10;&#10;自動的に生成された説明">
            <a:extLst>
              <a:ext uri="{FF2B5EF4-FFF2-40B4-BE49-F238E27FC236}">
                <a16:creationId xmlns:a16="http://schemas.microsoft.com/office/drawing/2014/main" id="{A838D4A2-4E5E-E61E-81EF-3DACC6619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900" y="3933022"/>
            <a:ext cx="3182007" cy="223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48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77055C-CCD5-900A-1C0F-07A8F542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Engaging questions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BF91CA-99EE-FE14-1F04-823E0E9B3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ja-JP" dirty="0"/>
              <a:t>If there is no winning, what is there to rejoice in?</a:t>
            </a:r>
          </a:p>
          <a:p>
            <a:endParaRPr kumimoji="1" lang="en" altLang="ja-JP" dirty="0"/>
          </a:p>
          <a:p>
            <a:endParaRPr kumimoji="1" lang="en" altLang="ja-JP" dirty="0"/>
          </a:p>
          <a:p>
            <a:r>
              <a:rPr kumimoji="1" lang="en" altLang="ja-JP" dirty="0"/>
              <a:t>Was it Japan or table tennis that taught me about life?</a:t>
            </a:r>
          </a:p>
          <a:p>
            <a:endParaRPr kumimoji="1" lang="en" altLang="ja-JP" dirty="0"/>
          </a:p>
          <a:p>
            <a:endParaRPr kumimoji="1" lang="en" altLang="ja-JP" dirty="0"/>
          </a:p>
          <a:p>
            <a:r>
              <a:rPr kumimoji="1" lang="en" altLang="ja-JP" dirty="0"/>
              <a:t>Are there any teachings in Japan like the ones Pico learned?</a:t>
            </a:r>
          </a:p>
          <a:p>
            <a:endParaRPr kumimoji="1" lang="en" altLang="ja-JP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FBAD84-0F56-3C92-1B43-638AE9D4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CE2DB1-4893-778F-43AF-5C7E9619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073CF-C596-CFB5-1FBF-2597050A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63C114-988E-59E1-D83C-604784FE2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Quiz Activity(connect them)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FBD3FF-CB58-90E5-C436-6D58C3BD5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Q.1 What sport is raised as a subject in this story?</a:t>
            </a:r>
          </a:p>
          <a:p>
            <a:r>
              <a:rPr kumimoji="1" lang="en-US" altLang="ja-JP" dirty="0"/>
              <a:t>A.</a:t>
            </a:r>
            <a:r>
              <a:rPr kumimoji="1" lang="ja-JP" altLang="en-US"/>
              <a:t>①</a:t>
            </a:r>
            <a:r>
              <a:rPr kumimoji="1" lang="en-US" altLang="ja-JP" dirty="0"/>
              <a:t>○</a:t>
            </a:r>
            <a:r>
              <a:rPr kumimoji="1" lang="ja-JP" altLang="en-US"/>
              <a:t>○○</a:t>
            </a:r>
            <a:r>
              <a:rPr kumimoji="1" lang="en-US" altLang="ja-JP" dirty="0"/>
              <a:t>-</a:t>
            </a:r>
            <a:r>
              <a:rPr kumimoji="1" lang="ja-JP" altLang="en-US"/>
              <a:t>①○○○</a:t>
            </a:r>
            <a:endParaRPr kumimoji="1" lang="en-US" altLang="ja-JP" dirty="0"/>
          </a:p>
          <a:p>
            <a:r>
              <a:rPr kumimoji="1" lang="en-US" altLang="ja-JP" dirty="0"/>
              <a:t>Q.2 During Victorian times what did we hit instead of balls?</a:t>
            </a:r>
          </a:p>
          <a:p>
            <a:r>
              <a:rPr kumimoji="1" lang="en-US" altLang="ja-JP" dirty="0"/>
              <a:t>A.</a:t>
            </a:r>
            <a:r>
              <a:rPr kumimoji="1" lang="ja-JP" altLang="en-US"/>
              <a:t>○②○○ ○○○○○</a:t>
            </a:r>
            <a:endParaRPr kumimoji="1" lang="en-US" altLang="ja-JP" dirty="0"/>
          </a:p>
          <a:p>
            <a:r>
              <a:rPr kumimoji="1" lang="en-US" altLang="ja-JP" dirty="0"/>
              <a:t>Q.3 What is best followed by watching ping-pong?</a:t>
            </a:r>
          </a:p>
          <a:p>
            <a:r>
              <a:rPr kumimoji="1" lang="en-US" altLang="ja-JP" dirty="0"/>
              <a:t>A.</a:t>
            </a:r>
            <a:r>
              <a:rPr kumimoji="1" lang="ja-JP" altLang="en-US"/>
              <a:t>○○○③○○○○○○○</a:t>
            </a:r>
            <a:endParaRPr kumimoji="1" lang="en-US" altLang="ja-JP" dirty="0"/>
          </a:p>
          <a:p>
            <a:r>
              <a:rPr kumimoji="1" lang="en-US" altLang="ja-JP" dirty="0"/>
              <a:t>Q.4 Winning against stronger player than yourself is called?</a:t>
            </a:r>
          </a:p>
          <a:p>
            <a:r>
              <a:rPr kumimoji="1" lang="en-US" altLang="ja-JP" dirty="0"/>
              <a:t>A.</a:t>
            </a:r>
            <a:r>
              <a:rPr kumimoji="1" lang="ja-JP" altLang="en-US"/>
              <a:t>○○○④○ </a:t>
            </a:r>
            <a:r>
              <a:rPr kumimoji="1" lang="en-US" altLang="ja-JP" dirty="0"/>
              <a:t>victory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0E2791-57A9-2390-3894-3A67C3B8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2EBF5B-AD70-BC21-D16F-6EAF4F6B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459973-8D07-0B69-0F6A-678E1558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4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878733-2399-3522-94FA-CED0452D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Quiz Answer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DABEB0-05CA-9C6E-6769-A4871D9F5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A1. ping-pong</a:t>
            </a:r>
          </a:p>
          <a:p>
            <a:r>
              <a:rPr kumimoji="1" lang="en-US" altLang="ja-JP" dirty="0"/>
              <a:t>A2. wine corks</a:t>
            </a:r>
          </a:p>
          <a:p>
            <a:r>
              <a:rPr kumimoji="1" lang="en-US" altLang="ja-JP" dirty="0"/>
              <a:t>A3. geopolitics</a:t>
            </a:r>
          </a:p>
          <a:p>
            <a:r>
              <a:rPr kumimoji="1" lang="en-US" altLang="ja-JP" dirty="0"/>
              <a:t>A4. upset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Final Answer</a:t>
            </a:r>
          </a:p>
          <a:p>
            <a:pPr marL="0" indent="0">
              <a:buNone/>
            </a:pPr>
            <a:r>
              <a:rPr kumimoji="1" lang="ja-JP" altLang="en-US"/>
              <a:t>↪︎</a:t>
            </a:r>
            <a:r>
              <a:rPr kumimoji="1" lang="en-US" altLang="ja-JP" dirty="0"/>
              <a:t>PIPE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FC3BA5-080B-2539-070E-B005E6F4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Thursday, May 9, 2024</a:t>
            </a:fld>
            <a:endParaRPr 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2C3BF8-BD4C-8DF4-7F8B-4E9691703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E7B4CC-B3AA-6DA3-74F4-77C0D022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6</a:t>
            </a:fld>
            <a:endParaRPr lang="en-US"/>
          </a:p>
        </p:txBody>
      </p:sp>
      <p:pic>
        <p:nvPicPr>
          <p:cNvPr id="8" name="図 7" descr="手に持ったメガネの男性&#10;&#10;自動的に生成された説明">
            <a:extLst>
              <a:ext uri="{FF2B5EF4-FFF2-40B4-BE49-F238E27FC236}">
                <a16:creationId xmlns:a16="http://schemas.microsoft.com/office/drawing/2014/main" id="{42BDE6B2-5A62-0E6D-CC30-FC3EAAD5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630" y="3798734"/>
            <a:ext cx="3182284" cy="23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5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ante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266</Words>
  <Application>Microsoft Macintosh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Dante (Headings)2</vt:lpstr>
      <vt:lpstr>Inter</vt:lpstr>
      <vt:lpstr>Meiryo</vt:lpstr>
      <vt:lpstr>Arial</vt:lpstr>
      <vt:lpstr>Helvetica Neue Medium</vt:lpstr>
      <vt:lpstr>Lora</vt:lpstr>
      <vt:lpstr>Wingdings 2</vt:lpstr>
      <vt:lpstr>OffsetVTI</vt:lpstr>
      <vt:lpstr>What ping-pong taught me about life -Pico Iyer</vt:lpstr>
      <vt:lpstr>Why I chose this TED talk</vt:lpstr>
      <vt:lpstr>Newly learned words</vt:lpstr>
      <vt:lpstr>Engaging questions</vt:lpstr>
      <vt:lpstr>Quiz Activity(connect them)</vt:lpstr>
      <vt:lpstr>Quiz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ping-pong taught me about life -Pico Iyer</dc:title>
  <dc:creator>啓亜 竹内</dc:creator>
  <cp:lastModifiedBy>Jason Pipe</cp:lastModifiedBy>
  <cp:revision>3</cp:revision>
  <dcterms:created xsi:type="dcterms:W3CDTF">2024-02-11T15:20:43Z</dcterms:created>
  <dcterms:modified xsi:type="dcterms:W3CDTF">2024-05-09T07:44:57Z</dcterms:modified>
</cp:coreProperties>
</file>