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5" r:id="rId4"/>
    <p:sldId id="268" r:id="rId5"/>
    <p:sldId id="266" r:id="rId6"/>
    <p:sldId id="257" r:id="rId7"/>
    <p:sldId id="259" r:id="rId8"/>
    <p:sldId id="260" r:id="rId9"/>
    <p:sldId id="261" r:id="rId10"/>
    <p:sldId id="262" r:id="rId11"/>
    <p:sldId id="263" r:id="rId12"/>
    <p:sldId id="267" r:id="rId13"/>
    <p:sldId id="273" r:id="rId14"/>
    <p:sldId id="269" r:id="rId15"/>
    <p:sldId id="270" r:id="rId16"/>
    <p:sldId id="272" r:id="rId17"/>
    <p:sldId id="258" r:id="rId18"/>
    <p:sldId id="27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varScale="1">
        <p:scale>
          <a:sx n="95" d="100"/>
          <a:sy n="95" d="100"/>
        </p:scale>
        <p:origin x="7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仁美 小磯" userId="5cd1f76d1f9c7ccb" providerId="LiveId" clId="{91F103B0-36EA-4B4E-832E-8AC62E2A366E}"/>
    <pc:docChg chg="undo redo custSel addSld modSld">
      <pc:chgData name="仁美 小磯" userId="5cd1f76d1f9c7ccb" providerId="LiveId" clId="{91F103B0-36EA-4B4E-832E-8AC62E2A366E}" dt="2024-02-15T09:22:30.593" v="2430" actId="14100"/>
      <pc:docMkLst>
        <pc:docMk/>
      </pc:docMkLst>
      <pc:sldChg chg="delSp modSp mod">
        <pc:chgData name="仁美 小磯" userId="5cd1f76d1f9c7ccb" providerId="LiveId" clId="{91F103B0-36EA-4B4E-832E-8AC62E2A366E}" dt="2024-02-15T06:34:30.364" v="1266" actId="115"/>
        <pc:sldMkLst>
          <pc:docMk/>
          <pc:sldMk cId="292122209" sldId="258"/>
        </pc:sldMkLst>
        <pc:spChg chg="mod">
          <ac:chgData name="仁美 小磯" userId="5cd1f76d1f9c7ccb" providerId="LiveId" clId="{91F103B0-36EA-4B4E-832E-8AC62E2A366E}" dt="2024-02-15T06:34:30.364" v="1266" actId="115"/>
          <ac:spMkLst>
            <pc:docMk/>
            <pc:sldMk cId="292122209" sldId="258"/>
            <ac:spMk id="3" creationId="{1A0C25EC-BAD0-9C48-AE10-A60C122445CE}"/>
          </ac:spMkLst>
        </pc:spChg>
        <pc:spChg chg="del">
          <ac:chgData name="仁美 小磯" userId="5cd1f76d1f9c7ccb" providerId="LiveId" clId="{91F103B0-36EA-4B4E-832E-8AC62E2A366E}" dt="2024-02-15T05:59:19.958" v="747" actId="21"/>
          <ac:spMkLst>
            <pc:docMk/>
            <pc:sldMk cId="292122209" sldId="258"/>
            <ac:spMk id="7" creationId="{4FDA5F8A-A173-F84E-A011-7BEA392D354D}"/>
          </ac:spMkLst>
        </pc:spChg>
      </pc:sldChg>
      <pc:sldChg chg="modSp mod">
        <pc:chgData name="仁美 小磯" userId="5cd1f76d1f9c7ccb" providerId="LiveId" clId="{91F103B0-36EA-4B4E-832E-8AC62E2A366E}" dt="2024-02-15T06:38:06.338" v="1470" actId="20577"/>
        <pc:sldMkLst>
          <pc:docMk/>
          <pc:sldMk cId="994615953" sldId="261"/>
        </pc:sldMkLst>
        <pc:spChg chg="mod">
          <ac:chgData name="仁美 小磯" userId="5cd1f76d1f9c7ccb" providerId="LiveId" clId="{91F103B0-36EA-4B4E-832E-8AC62E2A366E}" dt="2024-02-15T06:38:06.338" v="1470" actId="20577"/>
          <ac:spMkLst>
            <pc:docMk/>
            <pc:sldMk cId="994615953" sldId="261"/>
            <ac:spMk id="3" creationId="{1A0C25EC-BAD0-9C48-AE10-A60C122445CE}"/>
          </ac:spMkLst>
        </pc:spChg>
      </pc:sldChg>
      <pc:sldChg chg="modSp mod">
        <pc:chgData name="仁美 小磯" userId="5cd1f76d1f9c7ccb" providerId="LiveId" clId="{91F103B0-36EA-4B4E-832E-8AC62E2A366E}" dt="2024-02-15T06:43:57.116" v="1751"/>
        <pc:sldMkLst>
          <pc:docMk/>
          <pc:sldMk cId="565930571" sldId="264"/>
        </pc:sldMkLst>
        <pc:spChg chg="mod">
          <ac:chgData name="仁美 小磯" userId="5cd1f76d1f9c7ccb" providerId="LiveId" clId="{91F103B0-36EA-4B4E-832E-8AC62E2A366E}" dt="2024-02-15T06:43:57.116" v="1751"/>
          <ac:spMkLst>
            <pc:docMk/>
            <pc:sldMk cId="565930571" sldId="264"/>
            <ac:spMk id="6" creationId="{5393E724-4AE8-5037-4A35-39D7BED32513}"/>
          </ac:spMkLst>
        </pc:spChg>
        <pc:spChg chg="mod">
          <ac:chgData name="仁美 小磯" userId="5cd1f76d1f9c7ccb" providerId="LiveId" clId="{91F103B0-36EA-4B4E-832E-8AC62E2A366E}" dt="2024-02-15T05:55:14.768" v="618" actId="27636"/>
          <ac:spMkLst>
            <pc:docMk/>
            <pc:sldMk cId="565930571" sldId="264"/>
            <ac:spMk id="8" creationId="{4A9F26AF-FA74-841D-5D35-7532CE450586}"/>
          </ac:spMkLst>
        </pc:spChg>
      </pc:sldChg>
      <pc:sldChg chg="addSp delSp modSp add mod">
        <pc:chgData name="仁美 小磯" userId="5cd1f76d1f9c7ccb" providerId="LiveId" clId="{91F103B0-36EA-4B4E-832E-8AC62E2A366E}" dt="2024-02-15T06:39:05" v="1555"/>
        <pc:sldMkLst>
          <pc:docMk/>
          <pc:sldMk cId="2801459218" sldId="268"/>
        </pc:sldMkLst>
        <pc:spChg chg="del">
          <ac:chgData name="仁美 小磯" userId="5cd1f76d1f9c7ccb" providerId="LiveId" clId="{91F103B0-36EA-4B4E-832E-8AC62E2A366E}" dt="2024-02-15T06:30:38.354" v="1143" actId="478"/>
          <ac:spMkLst>
            <pc:docMk/>
            <pc:sldMk cId="2801459218" sldId="268"/>
            <ac:spMk id="2" creationId="{C6528ECC-122F-9DF8-9687-B18A051FC907}"/>
          </ac:spMkLst>
        </pc:spChg>
        <pc:spChg chg="mod">
          <ac:chgData name="仁美 小磯" userId="5cd1f76d1f9c7ccb" providerId="LiveId" clId="{91F103B0-36EA-4B4E-832E-8AC62E2A366E}" dt="2024-02-15T06:28:16.647" v="1132" actId="14100"/>
          <ac:spMkLst>
            <pc:docMk/>
            <pc:sldMk cId="2801459218" sldId="268"/>
            <ac:spMk id="3" creationId="{1A0C25EC-BAD0-9C48-AE10-A60C122445CE}"/>
          </ac:spMkLst>
        </pc:spChg>
        <pc:spChg chg="add mod">
          <ac:chgData name="仁美 小磯" userId="5cd1f76d1f9c7ccb" providerId="LiveId" clId="{91F103B0-36EA-4B4E-832E-8AC62E2A366E}" dt="2024-02-15T06:29:38.745" v="1138" actId="164"/>
          <ac:spMkLst>
            <pc:docMk/>
            <pc:sldMk cId="2801459218" sldId="268"/>
            <ac:spMk id="4" creationId="{EFD5BDFF-A035-698B-3EF8-BD5E4428BAB3}"/>
          </ac:spMkLst>
        </pc:spChg>
        <pc:spChg chg="mod">
          <ac:chgData name="仁美 小磯" userId="5cd1f76d1f9c7ccb" providerId="LiveId" clId="{91F103B0-36EA-4B4E-832E-8AC62E2A366E}" dt="2024-02-15T06:29:30.092" v="1137" actId="164"/>
          <ac:spMkLst>
            <pc:docMk/>
            <pc:sldMk cId="2801459218" sldId="268"/>
            <ac:spMk id="5" creationId="{9BA3EEBC-05F8-4592-C87F-C0C73891BBCC}"/>
          </ac:spMkLst>
        </pc:spChg>
        <pc:spChg chg="add del mod">
          <ac:chgData name="仁美 小磯" userId="5cd1f76d1f9c7ccb" providerId="LiveId" clId="{91F103B0-36EA-4B4E-832E-8AC62E2A366E}" dt="2024-02-15T06:23:32.847" v="1022" actId="478"/>
          <ac:spMkLst>
            <pc:docMk/>
            <pc:sldMk cId="2801459218" sldId="268"/>
            <ac:spMk id="6" creationId="{987144D0-1A3A-1455-A491-D0A61A9DF6FC}"/>
          </ac:spMkLst>
        </pc:spChg>
        <pc:spChg chg="add mod">
          <ac:chgData name="仁美 小磯" userId="5cd1f76d1f9c7ccb" providerId="LiveId" clId="{91F103B0-36EA-4B4E-832E-8AC62E2A366E}" dt="2024-02-15T06:29:30.092" v="1137" actId="164"/>
          <ac:spMkLst>
            <pc:docMk/>
            <pc:sldMk cId="2801459218" sldId="268"/>
            <ac:spMk id="7" creationId="{4FDA5F8A-A173-F84E-A011-7BEA392D354D}"/>
          </ac:spMkLst>
        </pc:spChg>
        <pc:spChg chg="add mod">
          <ac:chgData name="仁美 小磯" userId="5cd1f76d1f9c7ccb" providerId="LiveId" clId="{91F103B0-36EA-4B4E-832E-8AC62E2A366E}" dt="2024-02-15T06:29:38.745" v="1138" actId="164"/>
          <ac:spMkLst>
            <pc:docMk/>
            <pc:sldMk cId="2801459218" sldId="268"/>
            <ac:spMk id="8" creationId="{8B89CBF4-6445-B8AB-95A0-642A26F67B75}"/>
          </ac:spMkLst>
        </pc:spChg>
        <pc:spChg chg="add del mod">
          <ac:chgData name="仁美 小磯" userId="5cd1f76d1f9c7ccb" providerId="LiveId" clId="{91F103B0-36EA-4B4E-832E-8AC62E2A366E}" dt="2024-02-15T06:30:41.744" v="1144" actId="478"/>
          <ac:spMkLst>
            <pc:docMk/>
            <pc:sldMk cId="2801459218" sldId="268"/>
            <ac:spMk id="14" creationId="{9AD2F397-B514-764E-C331-50C28B33E268}"/>
          </ac:spMkLst>
        </pc:spChg>
        <pc:spChg chg="add mod">
          <ac:chgData name="仁美 小磯" userId="5cd1f76d1f9c7ccb" providerId="LiveId" clId="{91F103B0-36EA-4B4E-832E-8AC62E2A366E}" dt="2024-02-15T06:31:13.184" v="1147" actId="1076"/>
          <ac:spMkLst>
            <pc:docMk/>
            <pc:sldMk cId="2801459218" sldId="268"/>
            <ac:spMk id="15" creationId="{9A87B67F-5463-7C62-C979-3EEF0FE0C75C}"/>
          </ac:spMkLst>
        </pc:spChg>
        <pc:spChg chg="add mod">
          <ac:chgData name="仁美 小磯" userId="5cd1f76d1f9c7ccb" providerId="LiveId" clId="{91F103B0-36EA-4B4E-832E-8AC62E2A366E}" dt="2024-02-15T06:39:05" v="1555"/>
          <ac:spMkLst>
            <pc:docMk/>
            <pc:sldMk cId="2801459218" sldId="268"/>
            <ac:spMk id="16" creationId="{42F35345-DCD3-C3B8-C859-1DE71E1D9A4A}"/>
          </ac:spMkLst>
        </pc:spChg>
        <pc:grpChg chg="add mod">
          <ac:chgData name="仁美 小磯" userId="5cd1f76d1f9c7ccb" providerId="LiveId" clId="{91F103B0-36EA-4B4E-832E-8AC62E2A366E}" dt="2024-02-15T06:29:30.092" v="1137" actId="164"/>
          <ac:grpSpMkLst>
            <pc:docMk/>
            <pc:sldMk cId="2801459218" sldId="268"/>
            <ac:grpSpMk id="9" creationId="{8F019161-1D32-96B2-8715-AD30279E49B4}"/>
          </ac:grpSpMkLst>
        </pc:grpChg>
        <pc:grpChg chg="add mod">
          <ac:chgData name="仁美 小磯" userId="5cd1f76d1f9c7ccb" providerId="LiveId" clId="{91F103B0-36EA-4B4E-832E-8AC62E2A366E}" dt="2024-02-15T06:29:54.238" v="1140" actId="14100"/>
          <ac:grpSpMkLst>
            <pc:docMk/>
            <pc:sldMk cId="2801459218" sldId="268"/>
            <ac:grpSpMk id="10" creationId="{065E4D2B-E82A-FC4A-01EB-1B1EA40EAC32}"/>
          </ac:grpSpMkLst>
        </pc:grpChg>
        <pc:cxnChg chg="add del">
          <ac:chgData name="仁美 小磯" userId="5cd1f76d1f9c7ccb" providerId="LiveId" clId="{91F103B0-36EA-4B4E-832E-8AC62E2A366E}" dt="2024-02-15T06:30:19.247" v="1142" actId="11529"/>
          <ac:cxnSpMkLst>
            <pc:docMk/>
            <pc:sldMk cId="2801459218" sldId="268"/>
            <ac:cxnSpMk id="12" creationId="{65C2E94A-1178-6C09-B80F-990D9A6F035A}"/>
          </ac:cxnSpMkLst>
        </pc:cxnChg>
      </pc:sldChg>
      <pc:sldChg chg="addSp delSp modSp add mod">
        <pc:chgData name="仁美 小磯" userId="5cd1f76d1f9c7ccb" providerId="LiveId" clId="{91F103B0-36EA-4B4E-832E-8AC62E2A366E}" dt="2024-02-15T09:19:27.239" v="2412" actId="14100"/>
        <pc:sldMkLst>
          <pc:docMk/>
          <pc:sldMk cId="144946436" sldId="269"/>
        </pc:sldMkLst>
        <pc:spChg chg="del">
          <ac:chgData name="仁美 小磯" userId="5cd1f76d1f9c7ccb" providerId="LiveId" clId="{91F103B0-36EA-4B4E-832E-8AC62E2A366E}" dt="2024-02-15T06:35:19.018" v="1270" actId="478"/>
          <ac:spMkLst>
            <pc:docMk/>
            <pc:sldMk cId="144946436" sldId="269"/>
            <ac:spMk id="2" creationId="{C6528ECC-122F-9DF8-9687-B18A051FC907}"/>
          </ac:spMkLst>
        </pc:spChg>
        <pc:spChg chg="mod">
          <ac:chgData name="仁美 小磯" userId="5cd1f76d1f9c7ccb" providerId="LiveId" clId="{91F103B0-36EA-4B4E-832E-8AC62E2A366E}" dt="2024-02-15T06:38:47.830" v="1552" actId="14100"/>
          <ac:spMkLst>
            <pc:docMk/>
            <pc:sldMk cId="144946436" sldId="269"/>
            <ac:spMk id="3" creationId="{1A0C25EC-BAD0-9C48-AE10-A60C122445CE}"/>
          </ac:spMkLst>
        </pc:spChg>
        <pc:spChg chg="add del mod">
          <ac:chgData name="仁美 小磯" userId="5cd1f76d1f9c7ccb" providerId="LiveId" clId="{91F103B0-36EA-4B4E-832E-8AC62E2A366E}" dt="2024-02-15T09:19:27.239" v="2412" actId="14100"/>
          <ac:spMkLst>
            <pc:docMk/>
            <pc:sldMk cId="144946436" sldId="269"/>
            <ac:spMk id="5" creationId="{9BA3EEBC-05F8-4592-C87F-C0C73891BBCC}"/>
          </ac:spMkLst>
        </pc:spChg>
        <pc:spChg chg="add del mod">
          <ac:chgData name="仁美 小磯" userId="5cd1f76d1f9c7ccb" providerId="LiveId" clId="{91F103B0-36EA-4B4E-832E-8AC62E2A366E}" dt="2024-02-15T06:35:23.274" v="1271" actId="478"/>
          <ac:spMkLst>
            <pc:docMk/>
            <pc:sldMk cId="144946436" sldId="269"/>
            <ac:spMk id="6" creationId="{59028C54-7D41-CA40-C146-23AD35055258}"/>
          </ac:spMkLst>
        </pc:spChg>
        <pc:spChg chg="add mod">
          <ac:chgData name="仁美 小磯" userId="5cd1f76d1f9c7ccb" providerId="LiveId" clId="{91F103B0-36EA-4B4E-832E-8AC62E2A366E}" dt="2024-02-15T06:36:36.309" v="1330" actId="1076"/>
          <ac:spMkLst>
            <pc:docMk/>
            <pc:sldMk cId="144946436" sldId="269"/>
            <ac:spMk id="7" creationId="{0E6F1A9A-E5D3-52F7-9896-8EDC275D6E69}"/>
          </ac:spMkLst>
        </pc:spChg>
        <pc:spChg chg="add mod">
          <ac:chgData name="仁美 小磯" userId="5cd1f76d1f9c7ccb" providerId="LiveId" clId="{91F103B0-36EA-4B4E-832E-8AC62E2A366E}" dt="2024-02-15T08:57:49.928" v="2177" actId="20577"/>
          <ac:spMkLst>
            <pc:docMk/>
            <pc:sldMk cId="144946436" sldId="269"/>
            <ac:spMk id="8" creationId="{E2B34057-7C6F-6A07-2234-44E2C92F5878}"/>
          </ac:spMkLst>
        </pc:spChg>
        <pc:spChg chg="add del mod">
          <ac:chgData name="仁美 小磯" userId="5cd1f76d1f9c7ccb" providerId="LiveId" clId="{91F103B0-36EA-4B4E-832E-8AC62E2A366E}" dt="2024-02-15T06:40:16.930" v="1664" actId="478"/>
          <ac:spMkLst>
            <pc:docMk/>
            <pc:sldMk cId="144946436" sldId="269"/>
            <ac:spMk id="9" creationId="{12F206C0-3767-8CE1-3818-2E7C559B3EC3}"/>
          </ac:spMkLst>
        </pc:spChg>
        <pc:spChg chg="add">
          <ac:chgData name="仁美 小磯" userId="5cd1f76d1f9c7ccb" providerId="LiveId" clId="{91F103B0-36EA-4B4E-832E-8AC62E2A366E}" dt="2024-02-15T09:18:10.111" v="2399"/>
          <ac:spMkLst>
            <pc:docMk/>
            <pc:sldMk cId="144946436" sldId="269"/>
            <ac:spMk id="10" creationId="{9581A5A7-0A77-8B42-E45F-87303FB30409}"/>
          </ac:spMkLst>
        </pc:spChg>
        <pc:picChg chg="add mod modCrop">
          <ac:chgData name="仁美 小磯" userId="5cd1f76d1f9c7ccb" providerId="LiveId" clId="{91F103B0-36EA-4B4E-832E-8AC62E2A366E}" dt="2024-02-15T09:19:10.740" v="2410" actId="14100"/>
          <ac:picMkLst>
            <pc:docMk/>
            <pc:sldMk cId="144946436" sldId="269"/>
            <ac:picMk id="11" creationId="{56B4EFD2-6AF6-2F71-604B-9BAC9B2A58E5}"/>
          </ac:picMkLst>
        </pc:picChg>
      </pc:sldChg>
      <pc:sldChg chg="addSp modSp add mod">
        <pc:chgData name="仁美 小磯" userId="5cd1f76d1f9c7ccb" providerId="LiveId" clId="{91F103B0-36EA-4B4E-832E-8AC62E2A366E}" dt="2024-02-15T09:22:30.593" v="2430" actId="14100"/>
        <pc:sldMkLst>
          <pc:docMk/>
          <pc:sldMk cId="4082806844" sldId="270"/>
        </pc:sldMkLst>
        <pc:spChg chg="mod">
          <ac:chgData name="仁美 小磯" userId="5cd1f76d1f9c7ccb" providerId="LiveId" clId="{91F103B0-36EA-4B4E-832E-8AC62E2A366E}" dt="2024-02-15T08:57:03.760" v="2174" actId="5793"/>
          <ac:spMkLst>
            <pc:docMk/>
            <pc:sldMk cId="4082806844" sldId="270"/>
            <ac:spMk id="3" creationId="{1A0C25EC-BAD0-9C48-AE10-A60C122445CE}"/>
          </ac:spMkLst>
        </pc:spChg>
        <pc:spChg chg="mod">
          <ac:chgData name="仁美 小磯" userId="5cd1f76d1f9c7ccb" providerId="LiveId" clId="{91F103B0-36EA-4B4E-832E-8AC62E2A366E}" dt="2024-02-15T09:20:38.075" v="2419" actId="14100"/>
          <ac:spMkLst>
            <pc:docMk/>
            <pc:sldMk cId="4082806844" sldId="270"/>
            <ac:spMk id="5" creationId="{9BA3EEBC-05F8-4592-C87F-C0C73891BBCC}"/>
          </ac:spMkLst>
        </pc:spChg>
        <pc:spChg chg="mod">
          <ac:chgData name="仁美 小磯" userId="5cd1f76d1f9c7ccb" providerId="LiveId" clId="{91F103B0-36EA-4B4E-832E-8AC62E2A366E}" dt="2024-02-15T08:57:52.978" v="2179" actId="20577"/>
          <ac:spMkLst>
            <pc:docMk/>
            <pc:sldMk cId="4082806844" sldId="270"/>
            <ac:spMk id="8" creationId="{E2B34057-7C6F-6A07-2234-44E2C92F5878}"/>
          </ac:spMkLst>
        </pc:spChg>
        <pc:picChg chg="add mod">
          <ac:chgData name="仁美 小磯" userId="5cd1f76d1f9c7ccb" providerId="LiveId" clId="{91F103B0-36EA-4B4E-832E-8AC62E2A366E}" dt="2024-02-15T09:22:30.593" v="2430" actId="14100"/>
          <ac:picMkLst>
            <pc:docMk/>
            <pc:sldMk cId="4082806844" sldId="270"/>
            <ac:picMk id="4098" creationId="{DF3AFC6C-E808-0398-935E-D8C57BE87AFE}"/>
          </ac:picMkLst>
        </pc:picChg>
      </pc:sldChg>
      <pc:sldChg chg="modSp add mod">
        <pc:chgData name="仁美 小磯" userId="5cd1f76d1f9c7ccb" providerId="LiveId" clId="{91F103B0-36EA-4B4E-832E-8AC62E2A366E}" dt="2024-02-15T08:59:09.155" v="2393" actId="14100"/>
        <pc:sldMkLst>
          <pc:docMk/>
          <pc:sldMk cId="822682919" sldId="271"/>
        </pc:sldMkLst>
        <pc:spChg chg="mod">
          <ac:chgData name="仁美 小磯" userId="5cd1f76d1f9c7ccb" providerId="LiveId" clId="{91F103B0-36EA-4B4E-832E-8AC62E2A366E}" dt="2024-02-15T06:41:26.880" v="1694" actId="255"/>
          <ac:spMkLst>
            <pc:docMk/>
            <pc:sldMk cId="822682919" sldId="271"/>
            <ac:spMk id="2" creationId="{C6528ECC-122F-9DF8-9687-B18A051FC907}"/>
          </ac:spMkLst>
        </pc:spChg>
        <pc:spChg chg="mod">
          <ac:chgData name="仁美 小磯" userId="5cd1f76d1f9c7ccb" providerId="LiveId" clId="{91F103B0-36EA-4B4E-832E-8AC62E2A366E}" dt="2024-02-15T08:59:09.155" v="2393" actId="14100"/>
          <ac:spMkLst>
            <pc:docMk/>
            <pc:sldMk cId="822682919" sldId="271"/>
            <ac:spMk id="3" creationId="{1A0C25EC-BAD0-9C48-AE10-A60C122445CE}"/>
          </ac:spMkLst>
        </pc:spChg>
      </pc:sldChg>
      <pc:sldChg chg="addSp modSp add mod">
        <pc:chgData name="仁美 小磯" userId="5cd1f76d1f9c7ccb" providerId="LiveId" clId="{91F103B0-36EA-4B4E-832E-8AC62E2A366E}" dt="2024-02-15T09:22:21.385" v="2429" actId="14100"/>
        <pc:sldMkLst>
          <pc:docMk/>
          <pc:sldMk cId="1639904578" sldId="272"/>
        </pc:sldMkLst>
        <pc:spChg chg="mod">
          <ac:chgData name="仁美 小磯" userId="5cd1f76d1f9c7ccb" providerId="LiveId" clId="{91F103B0-36EA-4B4E-832E-8AC62E2A366E}" dt="2024-02-15T08:51:03.554" v="2157" actId="14100"/>
          <ac:spMkLst>
            <pc:docMk/>
            <pc:sldMk cId="1639904578" sldId="272"/>
            <ac:spMk id="3" creationId="{1A0C25EC-BAD0-9C48-AE10-A60C122445CE}"/>
          </ac:spMkLst>
        </pc:spChg>
        <pc:spChg chg="mod">
          <ac:chgData name="仁美 小磯" userId="5cd1f76d1f9c7ccb" providerId="LiveId" clId="{91F103B0-36EA-4B4E-832E-8AC62E2A366E}" dt="2024-02-15T09:22:21.385" v="2429" actId="14100"/>
          <ac:spMkLst>
            <pc:docMk/>
            <pc:sldMk cId="1639904578" sldId="272"/>
            <ac:spMk id="5" creationId="{9BA3EEBC-05F8-4592-C87F-C0C73891BBCC}"/>
          </ac:spMkLst>
        </pc:spChg>
        <pc:spChg chg="mod">
          <ac:chgData name="仁美 小磯" userId="5cd1f76d1f9c7ccb" providerId="LiveId" clId="{91F103B0-36EA-4B4E-832E-8AC62E2A366E}" dt="2024-02-15T08:57:57.423" v="2181" actId="20577"/>
          <ac:spMkLst>
            <pc:docMk/>
            <pc:sldMk cId="1639904578" sldId="272"/>
            <ac:spMk id="8" creationId="{E2B34057-7C6F-6A07-2234-44E2C92F5878}"/>
          </ac:spMkLst>
        </pc:spChg>
        <pc:picChg chg="add mod">
          <ac:chgData name="仁美 小磯" userId="5cd1f76d1f9c7ccb" providerId="LiveId" clId="{91F103B0-36EA-4B4E-832E-8AC62E2A366E}" dt="2024-02-15T09:21:40.644" v="2427" actId="1076"/>
          <ac:picMkLst>
            <pc:docMk/>
            <pc:sldMk cId="1639904578" sldId="272"/>
            <ac:picMk id="5122" creationId="{55783F0B-044F-C516-E8DB-66F15841A058}"/>
          </ac:picMkLst>
        </pc:picChg>
      </pc:sldChg>
      <pc:sldChg chg="addSp modSp add mod">
        <pc:chgData name="仁美 小磯" userId="5cd1f76d1f9c7ccb" providerId="LiveId" clId="{91F103B0-36EA-4B4E-832E-8AC62E2A366E}" dt="2024-02-15T09:17:26.005" v="2398" actId="14100"/>
        <pc:sldMkLst>
          <pc:docMk/>
          <pc:sldMk cId="3451390776" sldId="273"/>
        </pc:sldMkLst>
        <pc:spChg chg="mod">
          <ac:chgData name="仁美 小磯" userId="5cd1f76d1f9c7ccb" providerId="LiveId" clId="{91F103B0-36EA-4B4E-832E-8AC62E2A366E}" dt="2024-02-15T08:58:42.439" v="2390" actId="14100"/>
          <ac:spMkLst>
            <pc:docMk/>
            <pc:sldMk cId="3451390776" sldId="273"/>
            <ac:spMk id="3" creationId="{1A0C25EC-BAD0-9C48-AE10-A60C122445CE}"/>
          </ac:spMkLst>
        </pc:spChg>
        <pc:spChg chg="mod">
          <ac:chgData name="仁美 小磯" userId="5cd1f76d1f9c7ccb" providerId="LiveId" clId="{91F103B0-36EA-4B4E-832E-8AC62E2A366E}" dt="2024-02-15T09:17:26.005" v="2398" actId="14100"/>
          <ac:spMkLst>
            <pc:docMk/>
            <pc:sldMk cId="3451390776" sldId="273"/>
            <ac:spMk id="5" creationId="{9BA3EEBC-05F8-4592-C87F-C0C73891BBCC}"/>
          </ac:spMkLst>
        </pc:spChg>
        <pc:picChg chg="add mod">
          <ac:chgData name="仁美 小磯" userId="5cd1f76d1f9c7ccb" providerId="LiveId" clId="{91F103B0-36EA-4B4E-832E-8AC62E2A366E}" dt="2024-02-15T09:17:16.269" v="2397" actId="14100"/>
          <ac:picMkLst>
            <pc:docMk/>
            <pc:sldMk cId="3451390776" sldId="273"/>
            <ac:picMk id="2050" creationId="{ACEAB523-DBD2-110A-EAC6-AC1F20439CF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025AFD5-6B07-427F-BCF6-AF356D63392B}" type="datetimeFigureOut">
              <a:rPr lang="en-AU" smtClean="0"/>
              <a:t>9/5/2024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26890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025AFD5-6B07-427F-BCF6-AF356D63392B}" type="datetimeFigureOut">
              <a:rPr lang="en-AU" smtClean="0"/>
              <a:t>9/5/2024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4021868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025AFD5-6B07-427F-BCF6-AF356D63392B}" type="datetimeFigureOut">
              <a:rPr lang="en-AU" smtClean="0"/>
              <a:t>9/5/2024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348649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Date Placeholder 7"/>
          <p:cNvSpPr>
            <a:spLocks noGrp="1"/>
          </p:cNvSpPr>
          <p:nvPr>
            <p:ph type="dt" sz="half" idx="10"/>
          </p:nvPr>
        </p:nvSpPr>
        <p:spPr/>
        <p:txBody>
          <a:bodyPr/>
          <a:lstStyle/>
          <a:p>
            <a:fld id="{D025AFD5-6B07-427F-BCF6-AF356D63392B}" type="datetimeFigureOut">
              <a:rPr lang="en-AU" smtClean="0"/>
              <a:t>9/5/2024</a:t>
            </a:fld>
            <a:endParaRPr lang="en-AU"/>
          </a:p>
        </p:txBody>
      </p:sp>
      <p:sp>
        <p:nvSpPr>
          <p:cNvPr id="9" name="Footer Placeholder 8"/>
          <p:cNvSpPr>
            <a:spLocks noGrp="1"/>
          </p:cNvSpPr>
          <p:nvPr>
            <p:ph type="ftr" sz="quarter" idx="11"/>
          </p:nvPr>
        </p:nvSpPr>
        <p:spPr/>
        <p:txBody>
          <a:bodyPr/>
          <a:lstStyle/>
          <a:p>
            <a:endParaRPr lang="en-AU"/>
          </a:p>
        </p:txBody>
      </p:sp>
      <p:sp>
        <p:nvSpPr>
          <p:cNvPr id="10" name="Slide Number Placeholder 9"/>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1839988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2" name="Date Placeholder 1"/>
          <p:cNvSpPr>
            <a:spLocks noGrp="1"/>
          </p:cNvSpPr>
          <p:nvPr>
            <p:ph type="dt" sz="half" idx="10"/>
          </p:nvPr>
        </p:nvSpPr>
        <p:spPr/>
        <p:txBody>
          <a:bodyPr/>
          <a:lstStyle/>
          <a:p>
            <a:fld id="{D025AFD5-6B07-427F-BCF6-AF356D63392B}" type="datetimeFigureOut">
              <a:rPr lang="en-AU" smtClean="0"/>
              <a:t>9/5/2024</a:t>
            </a:fld>
            <a:endParaRPr lang="en-AU"/>
          </a:p>
        </p:txBody>
      </p:sp>
      <p:sp>
        <p:nvSpPr>
          <p:cNvPr id="11" name="Footer Placeholder 10"/>
          <p:cNvSpPr>
            <a:spLocks noGrp="1"/>
          </p:cNvSpPr>
          <p:nvPr>
            <p:ph type="ftr" sz="quarter" idx="11"/>
          </p:nvPr>
        </p:nvSpPr>
        <p:spPr/>
        <p:txBody>
          <a:bodyPr/>
          <a:lstStyle/>
          <a:p>
            <a:endParaRPr lang="en-AU"/>
          </a:p>
        </p:txBody>
      </p:sp>
      <p:sp>
        <p:nvSpPr>
          <p:cNvPr id="12" name="Slide Number Placeholder 11"/>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358945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dirty="0"/>
          </a:p>
        </p:txBody>
      </p:sp>
      <p:sp>
        <p:nvSpPr>
          <p:cNvPr id="2" name="Date Placeholder 1"/>
          <p:cNvSpPr>
            <a:spLocks noGrp="1"/>
          </p:cNvSpPr>
          <p:nvPr>
            <p:ph type="dt" sz="half" idx="10"/>
          </p:nvPr>
        </p:nvSpPr>
        <p:spPr/>
        <p:txBody>
          <a:bodyPr/>
          <a:lstStyle/>
          <a:p>
            <a:fld id="{D025AFD5-6B07-427F-BCF6-AF356D63392B}" type="datetimeFigureOut">
              <a:rPr lang="en-AU" smtClean="0"/>
              <a:t>9/5/2024</a:t>
            </a:fld>
            <a:endParaRPr lang="en-AU"/>
          </a:p>
        </p:txBody>
      </p:sp>
      <p:sp>
        <p:nvSpPr>
          <p:cNvPr id="7" name="Footer Placeholder 6"/>
          <p:cNvSpPr>
            <a:spLocks noGrp="1"/>
          </p:cNvSpPr>
          <p:nvPr>
            <p:ph type="ftr" sz="quarter" idx="11"/>
          </p:nvPr>
        </p:nvSpPr>
        <p:spPr/>
        <p:txBody>
          <a:bodyPr/>
          <a:lstStyle/>
          <a:p>
            <a:endParaRPr lang="en-AU"/>
          </a:p>
        </p:txBody>
      </p:sp>
      <p:sp>
        <p:nvSpPr>
          <p:cNvPr id="8" name="Slide Number Placeholder 7"/>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46994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025AFD5-6B07-427F-BCF6-AF356D63392B}" type="datetimeFigureOut">
              <a:rPr lang="en-AU" smtClean="0"/>
              <a:t>9/5/2024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155962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ja-JP" altLang="en-US"/>
              <a:t>マスター タイトルの書式設定</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8" name="Date Placeholder 7"/>
          <p:cNvSpPr>
            <a:spLocks noGrp="1"/>
          </p:cNvSpPr>
          <p:nvPr>
            <p:ph type="dt" sz="half" idx="10"/>
          </p:nvPr>
        </p:nvSpPr>
        <p:spPr/>
        <p:txBody>
          <a:bodyPr/>
          <a:lstStyle/>
          <a:p>
            <a:fld id="{D025AFD5-6B07-427F-BCF6-AF356D63392B}" type="datetimeFigureOut">
              <a:rPr lang="en-AU" smtClean="0"/>
              <a:t>9/5/2024</a:t>
            </a:fld>
            <a:endParaRPr lang="en-AU"/>
          </a:p>
        </p:txBody>
      </p:sp>
      <p:sp>
        <p:nvSpPr>
          <p:cNvPr id="9" name="Footer Placeholder 8"/>
          <p:cNvSpPr>
            <a:spLocks noGrp="1"/>
          </p:cNvSpPr>
          <p:nvPr>
            <p:ph type="ftr" sz="quarter" idx="11"/>
          </p:nvPr>
        </p:nvSpPr>
        <p:spPr/>
        <p:txBody>
          <a:bodyPr/>
          <a:lstStyle/>
          <a:p>
            <a:endParaRPr lang="en-AU"/>
          </a:p>
        </p:txBody>
      </p:sp>
      <p:sp>
        <p:nvSpPr>
          <p:cNvPr id="10" name="Slide Number Placeholder 9"/>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414453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8" name="Date Placeholder 7"/>
          <p:cNvSpPr>
            <a:spLocks noGrp="1"/>
          </p:cNvSpPr>
          <p:nvPr>
            <p:ph type="dt" sz="half" idx="10"/>
          </p:nvPr>
        </p:nvSpPr>
        <p:spPr/>
        <p:txBody>
          <a:bodyPr/>
          <a:lstStyle/>
          <a:p>
            <a:fld id="{D025AFD5-6B07-427F-BCF6-AF356D63392B}" type="datetimeFigureOut">
              <a:rPr lang="en-AU" smtClean="0"/>
              <a:t>9/5/2024</a:t>
            </a:fld>
            <a:endParaRPr lang="en-AU"/>
          </a:p>
        </p:txBody>
      </p:sp>
      <p:sp>
        <p:nvSpPr>
          <p:cNvPr id="9" name="Footer Placeholder 8"/>
          <p:cNvSpPr>
            <a:spLocks noGrp="1"/>
          </p:cNvSpPr>
          <p:nvPr>
            <p:ph type="ftr" sz="quarter" idx="11"/>
          </p:nvPr>
        </p:nvSpPr>
        <p:spPr>
          <a:xfrm>
            <a:off x="3499101" y="6356350"/>
            <a:ext cx="5911517" cy="365125"/>
          </a:xfrm>
        </p:spPr>
        <p:txBody>
          <a:bodyPr/>
          <a:lstStyle/>
          <a:p>
            <a:endParaRPr lang="en-AU"/>
          </a:p>
        </p:txBody>
      </p:sp>
      <p:sp>
        <p:nvSpPr>
          <p:cNvPr id="10" name="Slide Number Placeholder 9"/>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342366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025AFD5-6B07-427F-BCF6-AF356D63392B}" type="datetimeFigureOut">
              <a:rPr lang="en-AU" smtClean="0"/>
              <a:t>9/5/2024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308490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025AFD5-6B07-427F-BCF6-AF356D63392B}" type="datetimeFigureOut">
              <a:rPr lang="en-AU" smtClean="0"/>
              <a:t>9/5/2024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09B5F0-599A-435D-B622-7E87376B02E5}" type="slidenum">
              <a:rPr lang="en-AU" smtClean="0"/>
              <a:t>‹#›</a:t>
            </a:fld>
            <a:endParaRPr lang="en-AU"/>
          </a:p>
        </p:txBody>
      </p:sp>
    </p:spTree>
    <p:extLst>
      <p:ext uri="{BB962C8B-B14F-4D97-AF65-F5344CB8AC3E}">
        <p14:creationId xmlns:p14="http://schemas.microsoft.com/office/powerpoint/2010/main" val="226341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D025AFD5-6B07-427F-BCF6-AF356D63392B}" type="datetimeFigureOut">
              <a:rPr lang="en-AU" smtClean="0"/>
              <a:t>9/5/2024</a:t>
            </a:fld>
            <a:endParaRPr lang="en-AU"/>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AU"/>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7A09B5F0-599A-435D-B622-7E87376B02E5}" type="slidenum">
              <a:rPr lang="en-AU" smtClean="0"/>
              <a:t>‹#›</a:t>
            </a:fld>
            <a:endParaRPr lang="en-AU"/>
          </a:p>
        </p:txBody>
      </p:sp>
    </p:spTree>
    <p:extLst>
      <p:ext uri="{BB962C8B-B14F-4D97-AF65-F5344CB8AC3E}">
        <p14:creationId xmlns:p14="http://schemas.microsoft.com/office/powerpoint/2010/main" val="342027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ed.com/talks/barry_schwartz_what_role_does_luck_play_in_your_life"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ted.com/talks/barry_schwartz_what_role_does_luck_play_in_your_life" TargetMode="External"/><Relationship Id="rId2" Type="http://schemas.openxmlformats.org/officeDocument/2006/relationships/hyperlink" Target="https://dictionary.cambridge.org/j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ingers crossed line:3,043点を超えるロイヤリティフリーでライセンス可能なイラスト素材とスケッチ | Shutterstock">
            <a:extLst>
              <a:ext uri="{FF2B5EF4-FFF2-40B4-BE49-F238E27FC236}">
                <a16:creationId xmlns:a16="http://schemas.microsoft.com/office/drawing/2014/main" id="{BD66D19D-C62F-7041-86A9-920EC7A47BA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42692" y1="57143" x2="42692" y2="57143"/>
                        <a14:foregroundMark x1="41154" y1="55714" x2="41154" y2="55714"/>
                        <a14:foregroundMark x1="41154" y1="51786" x2="41154" y2="51786"/>
                        <a14:foregroundMark x1="37692" y1="52857" x2="37692" y2="52857"/>
                        <a14:foregroundMark x1="34231" y1="43214" x2="34231" y2="43214"/>
                        <a14:foregroundMark x1="41538" y1="38214" x2="41538" y2="38214"/>
                        <a14:foregroundMark x1="43462" y1="35714" x2="43462" y2="35714"/>
                        <a14:foregroundMark x1="43077" y1="26071" x2="43077" y2="26071"/>
                        <a14:foregroundMark x1="41923" y1="26071" x2="41923" y2="26071"/>
                        <a14:foregroundMark x1="65385" y1="43214" x2="65385" y2="43214"/>
                        <a14:foregroundMark x1="59231" y1="65357" x2="59231" y2="65357"/>
                        <a14:foregroundMark x1="43462" y1="75357" x2="43462" y2="75357"/>
                        <a14:foregroundMark x1="56923" y1="40714" x2="56923" y2="40714"/>
                        <a14:foregroundMark x1="58077" y1="37500" x2="58077" y2="37500"/>
                        <a14:backgroundMark x1="43846" y1="51786" x2="43846" y2="51786"/>
                        <a14:backgroundMark x1="57692" y1="42857" x2="57692" y2="42857"/>
                        <a14:backgroundMark x1="43077" y1="52500" x2="43077" y2="52500"/>
                        <a14:backgroundMark x1="42692" y1="55357" x2="42692" y2="55357"/>
                        <a14:backgroundMark x1="44615" y1="57143" x2="44615" y2="57143"/>
                        <a14:backgroundMark x1="43077" y1="57857" x2="43077" y2="57857"/>
                        <a14:backgroundMark x1="42692" y1="55714" x2="42692" y2="55714"/>
                        <a14:backgroundMark x1="41538" y1="51429" x2="41538" y2="51429"/>
                        <a14:backgroundMark x1="41538" y1="54643" x2="41538" y2="54643"/>
                      </a14:backgroundRemoval>
                    </a14:imgEffect>
                  </a14:imgLayer>
                </a14:imgProps>
              </a:ext>
              <a:ext uri="{28A0092B-C50C-407E-A947-70E740481C1C}">
                <a14:useLocalDpi xmlns:a14="http://schemas.microsoft.com/office/drawing/2010/main" val="0"/>
              </a:ext>
            </a:extLst>
          </a:blip>
          <a:srcRect l="22265" r="26771" b="15055"/>
          <a:stretch/>
        </p:blipFill>
        <p:spPr bwMode="auto">
          <a:xfrm>
            <a:off x="6096000" y="1298448"/>
            <a:ext cx="2728686" cy="489791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C71F3A46-2077-F0E4-7311-56F7CEDA90AA}"/>
              </a:ext>
            </a:extLst>
          </p:cNvPr>
          <p:cNvSpPr>
            <a:spLocks noGrp="1"/>
          </p:cNvSpPr>
          <p:nvPr>
            <p:ph type="ctrTitle"/>
          </p:nvPr>
        </p:nvSpPr>
        <p:spPr>
          <a:xfrm>
            <a:off x="1069848" y="1298449"/>
            <a:ext cx="7315200" cy="2912944"/>
          </a:xfrm>
        </p:spPr>
        <p:txBody>
          <a:bodyPr/>
          <a:lstStyle/>
          <a:p>
            <a:r>
              <a:rPr lang="en-AU" dirty="0"/>
              <a:t>What Role Does Luck Play in Your Life?</a:t>
            </a:r>
          </a:p>
        </p:txBody>
      </p:sp>
      <p:sp>
        <p:nvSpPr>
          <p:cNvPr id="3" name="字幕 2">
            <a:extLst>
              <a:ext uri="{FF2B5EF4-FFF2-40B4-BE49-F238E27FC236}">
                <a16:creationId xmlns:a16="http://schemas.microsoft.com/office/drawing/2014/main" id="{672F8924-89D1-5E1D-51B6-ABEAA6482584}"/>
              </a:ext>
            </a:extLst>
          </p:cNvPr>
          <p:cNvSpPr>
            <a:spLocks noGrp="1"/>
          </p:cNvSpPr>
          <p:nvPr>
            <p:ph type="subTitle" idx="1"/>
          </p:nvPr>
        </p:nvSpPr>
        <p:spPr>
          <a:xfrm>
            <a:off x="1069848" y="4259706"/>
            <a:ext cx="7315200" cy="534800"/>
          </a:xfrm>
        </p:spPr>
        <p:txBody>
          <a:bodyPr>
            <a:normAutofit/>
          </a:bodyPr>
          <a:lstStyle/>
          <a:p>
            <a:r>
              <a:rPr lang="en-AU" sz="3200" dirty="0"/>
              <a:t>Speaker: Barry Schwartz</a:t>
            </a:r>
          </a:p>
        </p:txBody>
      </p:sp>
      <p:sp>
        <p:nvSpPr>
          <p:cNvPr id="4" name="字幕 2">
            <a:extLst>
              <a:ext uri="{FF2B5EF4-FFF2-40B4-BE49-F238E27FC236}">
                <a16:creationId xmlns:a16="http://schemas.microsoft.com/office/drawing/2014/main" id="{D30B979C-8A44-602F-4792-6C601FD3B99D}"/>
              </a:ext>
            </a:extLst>
          </p:cNvPr>
          <p:cNvSpPr txBox="1">
            <a:spLocks/>
          </p:cNvSpPr>
          <p:nvPr/>
        </p:nvSpPr>
        <p:spPr>
          <a:xfrm>
            <a:off x="1069848" y="5205046"/>
            <a:ext cx="7315200" cy="9144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endParaRPr lang="en-AU" sz="2800" dirty="0"/>
          </a:p>
        </p:txBody>
      </p:sp>
    </p:spTree>
    <p:extLst>
      <p:ext uri="{BB962C8B-B14F-4D97-AF65-F5344CB8AC3E}">
        <p14:creationId xmlns:p14="http://schemas.microsoft.com/office/powerpoint/2010/main" val="345433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01122F-E9E8-0F95-F67A-549AC4815EFB}"/>
              </a:ext>
            </a:extLst>
          </p:cNvPr>
          <p:cNvSpPr>
            <a:spLocks noGrp="1"/>
          </p:cNvSpPr>
          <p:nvPr>
            <p:ph type="ctrTitle"/>
          </p:nvPr>
        </p:nvSpPr>
        <p:spPr>
          <a:xfrm>
            <a:off x="91656" y="2692545"/>
            <a:ext cx="7315200" cy="736455"/>
          </a:xfrm>
        </p:spPr>
        <p:txBody>
          <a:bodyPr>
            <a:normAutofit/>
          </a:bodyPr>
          <a:lstStyle/>
          <a:p>
            <a:r>
              <a:rPr lang="en-AU" sz="3600" dirty="0"/>
              <a:t>Why I Chose This Topic: </a:t>
            </a:r>
          </a:p>
        </p:txBody>
      </p:sp>
      <p:sp>
        <p:nvSpPr>
          <p:cNvPr id="6" name="タイトル 1">
            <a:extLst>
              <a:ext uri="{FF2B5EF4-FFF2-40B4-BE49-F238E27FC236}">
                <a16:creationId xmlns:a16="http://schemas.microsoft.com/office/drawing/2014/main" id="{5393E724-4AE8-5037-4A35-39D7BED32513}"/>
              </a:ext>
            </a:extLst>
          </p:cNvPr>
          <p:cNvSpPr txBox="1">
            <a:spLocks/>
          </p:cNvSpPr>
          <p:nvPr/>
        </p:nvSpPr>
        <p:spPr>
          <a:xfrm>
            <a:off x="329618" y="1114917"/>
            <a:ext cx="8407982" cy="115388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900" kern="1200" spc="-100" baseline="0">
                <a:solidFill>
                  <a:srgbClr val="FFFFFF"/>
                </a:solidFill>
                <a:latin typeface="+mj-lt"/>
                <a:ea typeface="+mj-ea"/>
                <a:cs typeface="+mj-cs"/>
              </a:defRPr>
            </a:lvl1pPr>
          </a:lstStyle>
          <a:p>
            <a:r>
              <a:rPr lang="en-AU" sz="2400" dirty="0">
                <a:solidFill>
                  <a:schemeClr val="accent5">
                    <a:lumMod val="50000"/>
                  </a:schemeClr>
                </a:solidFill>
                <a:hlinkClick r:id="rId2">
                  <a:extLst>
                    <a:ext uri="{A12FA001-AC4F-418D-AE19-62706E023703}">
                      <ahyp:hlinkClr xmlns:ahyp="http://schemas.microsoft.com/office/drawing/2018/hyperlinkcolor" val="tx"/>
                    </a:ext>
                  </a:extLst>
                </a:hlinkClick>
              </a:rPr>
              <a:t>https://www.ted.com/talks/barry_schwartz_what_role_does_luck_play_in_your_life</a:t>
            </a:r>
            <a:endParaRPr lang="en-AU" sz="2400" dirty="0">
              <a:solidFill>
                <a:schemeClr val="accent5">
                  <a:lumMod val="50000"/>
                </a:schemeClr>
              </a:solidFill>
            </a:endParaRPr>
          </a:p>
        </p:txBody>
      </p:sp>
      <p:sp>
        <p:nvSpPr>
          <p:cNvPr id="7" name="タイトル 1">
            <a:extLst>
              <a:ext uri="{FF2B5EF4-FFF2-40B4-BE49-F238E27FC236}">
                <a16:creationId xmlns:a16="http://schemas.microsoft.com/office/drawing/2014/main" id="{4740A33F-5A79-6383-7047-9717977D2056}"/>
              </a:ext>
            </a:extLst>
          </p:cNvPr>
          <p:cNvSpPr txBox="1">
            <a:spLocks/>
          </p:cNvSpPr>
          <p:nvPr/>
        </p:nvSpPr>
        <p:spPr>
          <a:xfrm>
            <a:off x="91656" y="928915"/>
            <a:ext cx="1956383" cy="60423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900" kern="1200" spc="-100" baseline="0">
                <a:solidFill>
                  <a:srgbClr val="FFFFFF"/>
                </a:solidFill>
                <a:latin typeface="+mj-lt"/>
                <a:ea typeface="+mj-ea"/>
                <a:cs typeface="+mj-cs"/>
              </a:defRPr>
            </a:lvl1pPr>
          </a:lstStyle>
          <a:p>
            <a:r>
              <a:rPr lang="en-AU" sz="3200" dirty="0"/>
              <a:t>Watch this:</a:t>
            </a:r>
            <a:endParaRPr lang="en-AU" sz="2800" dirty="0">
              <a:solidFill>
                <a:schemeClr val="bg1"/>
              </a:solidFill>
            </a:endParaRPr>
          </a:p>
        </p:txBody>
      </p:sp>
      <p:sp>
        <p:nvSpPr>
          <p:cNvPr id="8" name="タイトル 1">
            <a:extLst>
              <a:ext uri="{FF2B5EF4-FFF2-40B4-BE49-F238E27FC236}">
                <a16:creationId xmlns:a16="http://schemas.microsoft.com/office/drawing/2014/main" id="{4A9F26AF-FA74-841D-5D35-7532CE450586}"/>
              </a:ext>
            </a:extLst>
          </p:cNvPr>
          <p:cNvSpPr txBox="1">
            <a:spLocks/>
          </p:cNvSpPr>
          <p:nvPr/>
        </p:nvSpPr>
        <p:spPr>
          <a:xfrm>
            <a:off x="329618" y="3428203"/>
            <a:ext cx="8698267" cy="23148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900" kern="1200" spc="-100" baseline="0">
                <a:solidFill>
                  <a:srgbClr val="FFFFFF"/>
                </a:solidFill>
                <a:latin typeface="+mj-lt"/>
                <a:ea typeface="+mj-ea"/>
                <a:cs typeface="+mj-cs"/>
              </a:defRPr>
            </a:lvl1pPr>
          </a:lstStyle>
          <a:p>
            <a:pPr>
              <a:lnSpc>
                <a:spcPct val="100000"/>
              </a:lnSpc>
            </a:pPr>
            <a:r>
              <a:rPr lang="en-AU" sz="2400" dirty="0"/>
              <a:t>I have a friend who always has good luck and another one who often has bad luck. (It is not that the latter has a bad personality. She REALLY is a good person!) I, too, sometimes feel that I am very lucky and other times feel unlucky. I chose this video because  I had been wondering what was making this difference. Luck can sometimes have a big influence on our life, so I expected this video to teach us how to have good luck when necessary.</a:t>
            </a:r>
          </a:p>
        </p:txBody>
      </p:sp>
    </p:spTree>
    <p:extLst>
      <p:ext uri="{BB962C8B-B14F-4D97-AF65-F5344CB8AC3E}">
        <p14:creationId xmlns:p14="http://schemas.microsoft.com/office/powerpoint/2010/main" val="565930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407257-9CC1-6B2E-16BD-F0661EE3AC84}"/>
              </a:ext>
            </a:extLst>
          </p:cNvPr>
          <p:cNvSpPr>
            <a:spLocks noGrp="1"/>
          </p:cNvSpPr>
          <p:nvPr>
            <p:ph type="ctrTitle"/>
          </p:nvPr>
        </p:nvSpPr>
        <p:spPr>
          <a:xfrm>
            <a:off x="769257" y="1298448"/>
            <a:ext cx="7615791" cy="3255264"/>
          </a:xfrm>
        </p:spPr>
        <p:txBody>
          <a:bodyPr/>
          <a:lstStyle/>
          <a:p>
            <a:r>
              <a:rPr lang="en-AU" dirty="0"/>
              <a:t>Vocabulary Development</a:t>
            </a:r>
          </a:p>
        </p:txBody>
      </p:sp>
    </p:spTree>
    <p:extLst>
      <p:ext uri="{BB962C8B-B14F-4D97-AF65-F5344CB8AC3E}">
        <p14:creationId xmlns:p14="http://schemas.microsoft.com/office/powerpoint/2010/main" val="311619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1008743"/>
            <a:ext cx="7764715" cy="723221"/>
          </a:xfrm>
        </p:spPr>
        <p:txBody>
          <a:bodyPr>
            <a:normAutofit/>
          </a:bodyPr>
          <a:lstStyle/>
          <a:p>
            <a:pPr marL="0" indent="0">
              <a:buNone/>
            </a:pPr>
            <a:r>
              <a:rPr lang="en-AU" sz="2300" dirty="0"/>
              <a:t>Match the word that appears in the speech with the meaning.</a:t>
            </a:r>
          </a:p>
        </p:txBody>
      </p:sp>
      <p:grpSp>
        <p:nvGrpSpPr>
          <p:cNvPr id="9" name="グループ化 8">
            <a:extLst>
              <a:ext uri="{FF2B5EF4-FFF2-40B4-BE49-F238E27FC236}">
                <a16:creationId xmlns:a16="http://schemas.microsoft.com/office/drawing/2014/main" id="{8F019161-1D32-96B2-8715-AD30279E49B4}"/>
              </a:ext>
            </a:extLst>
          </p:cNvPr>
          <p:cNvGrpSpPr/>
          <p:nvPr/>
        </p:nvGrpSpPr>
        <p:grpSpPr>
          <a:xfrm>
            <a:off x="3646714" y="1857829"/>
            <a:ext cx="2880351" cy="3991428"/>
            <a:chOff x="3646714" y="1857829"/>
            <a:chExt cx="2880351" cy="3991428"/>
          </a:xfrm>
        </p:grpSpPr>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6129087" y="1857829"/>
              <a:ext cx="397978" cy="399142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9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sz="2400" b="1" dirty="0">
                <a:solidFill>
                  <a:srgbClr val="002060"/>
                </a:solidFill>
              </a:endParaRPr>
            </a:p>
          </p:txBody>
        </p:sp>
        <p:sp>
          <p:nvSpPr>
            <p:cNvPr id="7" name="テキスト ボックス 6">
              <a:extLst>
                <a:ext uri="{FF2B5EF4-FFF2-40B4-BE49-F238E27FC236}">
                  <a16:creationId xmlns:a16="http://schemas.microsoft.com/office/drawing/2014/main" id="{4FDA5F8A-A173-F84E-A011-7BEA392D354D}"/>
                </a:ext>
              </a:extLst>
            </p:cNvPr>
            <p:cNvSpPr txBox="1"/>
            <p:nvPr/>
          </p:nvSpPr>
          <p:spPr>
            <a:xfrm>
              <a:off x="3646714" y="2062445"/>
              <a:ext cx="2687825" cy="3456331"/>
            </a:xfrm>
            <a:prstGeom prst="rect">
              <a:avLst/>
            </a:prstGeom>
            <a:noFill/>
          </p:spPr>
          <p:txBody>
            <a:bodyPr wrap="square">
              <a:spAutoFit/>
            </a:bodyPr>
            <a:lstStyle/>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r>
                <a:rPr kumimoji="0" lang="en-AU" sz="23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ratchet up </a:t>
              </a:r>
              <a:r>
                <a:rPr kumimoji="0" lang="en-AU"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(01:55)</a:t>
              </a: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endParaRPr kumimoji="0" lang="en-AU" sz="1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r>
                <a:rPr kumimoji="0" lang="en-AU" sz="23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violate </a:t>
              </a:r>
              <a:r>
                <a:rPr kumimoji="0" lang="en-AU"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(02:20)</a:t>
              </a: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endParaRPr kumimoji="0" lang="en-AU" sz="1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r>
                <a:rPr lang="en-AU" sz="2300" dirty="0">
                  <a:solidFill>
                    <a:srgbClr val="000000">
                      <a:lumMod val="65000"/>
                      <a:lumOff val="35000"/>
                    </a:srgbClr>
                  </a:solidFill>
                  <a:latin typeface="Corbel" panose="020B0503020204020204"/>
                </a:rPr>
                <a:t>w</a:t>
              </a:r>
              <a:r>
                <a:rPr kumimoji="0" lang="en-AU" sz="23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reck </a:t>
              </a:r>
              <a:r>
                <a:rPr kumimoji="0" lang="en-AU"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(03:29)</a:t>
              </a: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endParaRPr kumimoji="0" lang="en-AU" sz="1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r>
                <a:rPr lang="en-US" altLang="ja-JP" sz="2300" dirty="0">
                  <a:solidFill>
                    <a:srgbClr val="000000">
                      <a:lumMod val="65000"/>
                      <a:lumOff val="35000"/>
                    </a:srgbClr>
                  </a:solidFill>
                  <a:latin typeface="Corbel" panose="020B0503020204020204"/>
                </a:rPr>
                <a:t>puncture</a:t>
              </a:r>
              <a:r>
                <a:rPr kumimoji="0" lang="en-AU" sz="23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a:t>
              </a:r>
              <a:r>
                <a:rPr kumimoji="0" lang="en-AU"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(04:38)</a:t>
              </a: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endParaRPr kumimoji="0" lang="en-AU" sz="1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457200" marR="0" lvl="0" indent="-457200" algn="l" defTabSz="914400" rtl="0" eaLnBrk="1" fontAlgn="auto" latinLnBrk="0" hangingPunct="1">
                <a:lnSpc>
                  <a:spcPct val="90000"/>
                </a:lnSpc>
                <a:spcBef>
                  <a:spcPts val="1200"/>
                </a:spcBef>
                <a:spcAft>
                  <a:spcPts val="0"/>
                </a:spcAft>
                <a:buClr>
                  <a:srgbClr val="40BAD2"/>
                </a:buClr>
                <a:buSzTx/>
                <a:buFont typeface="+mj-lt"/>
                <a:buAutoNum type="arabicPeriod"/>
                <a:tabLst/>
                <a:defRPr/>
              </a:pPr>
              <a:r>
                <a:rPr lang="en-US" altLang="ja-JP" sz="2300" dirty="0">
                  <a:solidFill>
                    <a:srgbClr val="000000">
                      <a:lumMod val="65000"/>
                      <a:lumOff val="35000"/>
                    </a:srgbClr>
                  </a:solidFill>
                  <a:latin typeface="Corbel" panose="020B0503020204020204"/>
                </a:rPr>
                <a:t>befall </a:t>
              </a:r>
              <a:r>
                <a:rPr lang="en-US" altLang="ja-JP" sz="2000" dirty="0">
                  <a:solidFill>
                    <a:srgbClr val="000000">
                      <a:lumMod val="65000"/>
                      <a:lumOff val="35000"/>
                    </a:srgbClr>
                  </a:solidFill>
                  <a:latin typeface="Corbel" panose="020B0503020204020204"/>
                </a:rPr>
                <a:t>(08:47)</a:t>
              </a:r>
              <a:endParaRPr kumimoji="0" lang="en-AU" sz="23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p:txBody>
        </p:sp>
      </p:grpSp>
      <p:grpSp>
        <p:nvGrpSpPr>
          <p:cNvPr id="10" name="グループ化 9">
            <a:extLst>
              <a:ext uri="{FF2B5EF4-FFF2-40B4-BE49-F238E27FC236}">
                <a16:creationId xmlns:a16="http://schemas.microsoft.com/office/drawing/2014/main" id="{065E4D2B-E82A-FC4A-01EB-1B1EA40EAC32}"/>
              </a:ext>
            </a:extLst>
          </p:cNvPr>
          <p:cNvGrpSpPr/>
          <p:nvPr/>
        </p:nvGrpSpPr>
        <p:grpSpPr>
          <a:xfrm>
            <a:off x="7003405" y="1779373"/>
            <a:ext cx="4867466" cy="4332006"/>
            <a:chOff x="7003405" y="1779373"/>
            <a:chExt cx="4867466" cy="4332006"/>
          </a:xfrm>
        </p:grpSpPr>
        <p:sp>
          <p:nvSpPr>
            <p:cNvPr id="4" name="コンテンツ プレースホルダー 2">
              <a:extLst>
                <a:ext uri="{FF2B5EF4-FFF2-40B4-BE49-F238E27FC236}">
                  <a16:creationId xmlns:a16="http://schemas.microsoft.com/office/drawing/2014/main" id="{EFD5BDFF-A035-698B-3EF8-BD5E4428BAB3}"/>
                </a:ext>
              </a:extLst>
            </p:cNvPr>
            <p:cNvSpPr txBox="1">
              <a:spLocks/>
            </p:cNvSpPr>
            <p:nvPr/>
          </p:nvSpPr>
          <p:spPr>
            <a:xfrm>
              <a:off x="7492823" y="1779373"/>
              <a:ext cx="4378048" cy="4332006"/>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457200" indent="-457200">
                <a:buFont typeface="Wingdings 2" pitchFamily="18" charset="2"/>
                <a:buAutoNum type="alphaLcParenR"/>
              </a:pPr>
              <a:r>
                <a:rPr lang="en-AU" sz="2300" dirty="0"/>
                <a:t>To increase something over a period of time.</a:t>
              </a:r>
            </a:p>
            <a:p>
              <a:pPr marL="457200" indent="-457200">
                <a:buFont typeface="Wingdings 2" pitchFamily="18" charset="2"/>
                <a:buAutoNum type="alphaLcParenR"/>
              </a:pPr>
              <a:r>
                <a:rPr lang="en-AU" sz="2300" dirty="0"/>
                <a:t>(Of something bad) to happen to a person or place.</a:t>
              </a:r>
            </a:p>
            <a:p>
              <a:pPr marL="457200" indent="-457200">
                <a:buFont typeface="Wingdings 2" pitchFamily="18" charset="2"/>
                <a:buAutoNum type="alphaLcParenR"/>
              </a:pPr>
              <a:r>
                <a:rPr lang="en-AU" sz="2300" dirty="0"/>
                <a:t>To break a law, agreement, rule </a:t>
              </a:r>
              <a:r>
                <a:rPr lang="en-US" altLang="ja-JP" sz="2300" dirty="0" err="1"/>
                <a:t>etc</a:t>
              </a:r>
              <a:r>
                <a:rPr lang="en-AU" sz="2300" dirty="0"/>
                <a:t>.</a:t>
              </a:r>
            </a:p>
            <a:p>
              <a:pPr marL="457200" indent="-457200">
                <a:buFont typeface="Wingdings 2" pitchFamily="18" charset="2"/>
                <a:buAutoNum type="alphaLcParenR"/>
              </a:pPr>
              <a:r>
                <a:rPr lang="en-AU" sz="2300" dirty="0"/>
                <a:t>To spoil something completely.</a:t>
              </a:r>
            </a:p>
            <a:p>
              <a:pPr marL="457200" indent="-457200">
                <a:buFont typeface="Wingdings 2" pitchFamily="18" charset="2"/>
                <a:buAutoNum type="alphaLcParenR"/>
              </a:pPr>
              <a:r>
                <a:rPr lang="en-AU" sz="2300" dirty="0"/>
                <a:t>To make a small hole in something.</a:t>
              </a:r>
            </a:p>
          </p:txBody>
        </p:sp>
        <p:sp>
          <p:nvSpPr>
            <p:cNvPr id="8" name="コンテンツ プレースホルダー 2">
              <a:extLst>
                <a:ext uri="{FF2B5EF4-FFF2-40B4-BE49-F238E27FC236}">
                  <a16:creationId xmlns:a16="http://schemas.microsoft.com/office/drawing/2014/main" id="{8B89CBF4-6445-B8AB-95A0-642A26F67B75}"/>
                </a:ext>
              </a:extLst>
            </p:cNvPr>
            <p:cNvSpPr txBox="1">
              <a:spLocks/>
            </p:cNvSpPr>
            <p:nvPr/>
          </p:nvSpPr>
          <p:spPr>
            <a:xfrm>
              <a:off x="7003405" y="1841160"/>
              <a:ext cx="296892" cy="399142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9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altLang="ja-JP" sz="2400" b="1" dirty="0">
                <a:solidFill>
                  <a:srgbClr val="002060"/>
                </a:solidFill>
              </a:endParaRPr>
            </a:p>
            <a:p>
              <a:pPr marL="0" indent="0">
                <a:buFont typeface="Wingdings 2" pitchFamily="18" charset="2"/>
                <a:buNone/>
              </a:pPr>
              <a:endParaRPr lang="en-AU" altLang="ja-JP" sz="1000" b="1" dirty="0">
                <a:solidFill>
                  <a:srgbClr val="002060"/>
                </a:solidFill>
              </a:endParaRPr>
            </a:p>
            <a:p>
              <a:pPr marL="0" indent="0">
                <a:buFont typeface="Wingdings 2" pitchFamily="18" charset="2"/>
                <a:buNone/>
              </a:pPr>
              <a:r>
                <a:rPr lang="ja-JP" altLang="en-US" sz="2400" b="1" dirty="0">
                  <a:solidFill>
                    <a:srgbClr val="002060"/>
                  </a:solidFill>
                </a:rPr>
                <a:t>・</a:t>
              </a:r>
              <a:endParaRPr lang="en-AU" sz="2400" b="1" dirty="0">
                <a:solidFill>
                  <a:srgbClr val="002060"/>
                </a:solidFill>
              </a:endParaRPr>
            </a:p>
          </p:txBody>
        </p:sp>
      </p:grpSp>
      <p:sp>
        <p:nvSpPr>
          <p:cNvPr id="15" name="タイトル 1">
            <a:extLst>
              <a:ext uri="{FF2B5EF4-FFF2-40B4-BE49-F238E27FC236}">
                <a16:creationId xmlns:a16="http://schemas.microsoft.com/office/drawing/2014/main" id="{9A87B67F-5463-7C62-C979-3EEF0FE0C75C}"/>
              </a:ext>
            </a:extLst>
          </p:cNvPr>
          <p:cNvSpPr txBox="1">
            <a:spLocks/>
          </p:cNvSpPr>
          <p:nvPr/>
        </p:nvSpPr>
        <p:spPr>
          <a:xfrm>
            <a:off x="321129" y="1857829"/>
            <a:ext cx="2684931" cy="32552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dirty="0"/>
              <a:t>Vocabulary Development</a:t>
            </a:r>
          </a:p>
        </p:txBody>
      </p:sp>
    </p:spTree>
    <p:extLst>
      <p:ext uri="{BB962C8B-B14F-4D97-AF65-F5344CB8AC3E}">
        <p14:creationId xmlns:p14="http://schemas.microsoft.com/office/powerpoint/2010/main" val="280145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407257-9CC1-6B2E-16BD-F0661EE3AC84}"/>
              </a:ext>
            </a:extLst>
          </p:cNvPr>
          <p:cNvSpPr>
            <a:spLocks noGrp="1"/>
          </p:cNvSpPr>
          <p:nvPr>
            <p:ph type="ctrTitle"/>
          </p:nvPr>
        </p:nvSpPr>
        <p:spPr>
          <a:xfrm>
            <a:off x="769257" y="1298448"/>
            <a:ext cx="7615791" cy="3255264"/>
          </a:xfrm>
        </p:spPr>
        <p:txBody>
          <a:bodyPr/>
          <a:lstStyle/>
          <a:p>
            <a:r>
              <a:rPr lang="en-AU" dirty="0"/>
              <a:t>Comprehensive Questions</a:t>
            </a:r>
          </a:p>
        </p:txBody>
      </p:sp>
    </p:spTree>
    <p:extLst>
      <p:ext uri="{BB962C8B-B14F-4D97-AF65-F5344CB8AC3E}">
        <p14:creationId xmlns:p14="http://schemas.microsoft.com/office/powerpoint/2010/main" val="1648079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Q1</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332006"/>
          </a:xfrm>
        </p:spPr>
        <p:txBody>
          <a:bodyPr>
            <a:normAutofit/>
          </a:bodyPr>
          <a:lstStyle/>
          <a:p>
            <a:pPr marL="0" indent="0">
              <a:buNone/>
            </a:pPr>
            <a:r>
              <a:rPr lang="en-AU" sz="2300" dirty="0"/>
              <a:t>Why was the speaker unsure whether his former student’s daughter would get into Swarthmore?</a:t>
            </a:r>
          </a:p>
          <a:p>
            <a:pPr marL="0" indent="0">
              <a:buNone/>
            </a:pPr>
            <a:endParaRPr lang="en-AU" sz="2300" dirty="0"/>
          </a:p>
          <a:p>
            <a:pPr marL="457200" indent="-457200">
              <a:buAutoNum type="alphaLcParenR"/>
            </a:pPr>
            <a:r>
              <a:rPr lang="en-AU" sz="2300" dirty="0"/>
              <a:t>Because her scores were not high enough to get into an extremely hard school.</a:t>
            </a:r>
          </a:p>
          <a:p>
            <a:pPr marL="457200" indent="-457200">
              <a:buAutoNum type="alphaLcParenR"/>
            </a:pPr>
            <a:r>
              <a:rPr lang="en-AU" sz="2300" dirty="0"/>
              <a:t>Because she was a superstar.</a:t>
            </a:r>
          </a:p>
          <a:p>
            <a:pPr marL="457200" indent="-457200">
              <a:buAutoNum type="alphaLcParenR"/>
            </a:pPr>
            <a:r>
              <a:rPr lang="en-AU" sz="2300" dirty="0"/>
              <a:t>Because not everyone who is good can enter a popular university.</a:t>
            </a:r>
          </a:p>
          <a:p>
            <a:pPr marL="457200" indent="-457200">
              <a:buAutoNum type="alphaLcParenR"/>
            </a:pPr>
            <a:r>
              <a:rPr lang="en-AU" sz="2300" dirty="0"/>
              <a:t>Because she always had bad luck.</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247271"/>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996760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Q2</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332006"/>
          </a:xfrm>
        </p:spPr>
        <p:txBody>
          <a:bodyPr>
            <a:normAutofit/>
          </a:bodyPr>
          <a:lstStyle/>
          <a:p>
            <a:pPr marL="0" indent="0">
              <a:buNone/>
            </a:pPr>
            <a:r>
              <a:rPr lang="en-AU" sz="2300" dirty="0"/>
              <a:t>What have colleges and universities done regarding admissions in the interest of fairness?</a:t>
            </a:r>
          </a:p>
          <a:p>
            <a:pPr marL="0" indent="0">
              <a:buNone/>
            </a:pPr>
            <a:endParaRPr lang="en-AU" sz="2300" dirty="0"/>
          </a:p>
          <a:p>
            <a:pPr marL="457200" indent="-457200">
              <a:buAutoNum type="alphaLcParenR"/>
            </a:pPr>
            <a:r>
              <a:rPr lang="en-AU" sz="2300" dirty="0"/>
              <a:t>They have kept raising the level of people at which they admit.</a:t>
            </a:r>
          </a:p>
          <a:p>
            <a:pPr marL="457200" indent="-457200">
              <a:buAutoNum type="alphaLcParenR"/>
            </a:pPr>
            <a:r>
              <a:rPr lang="en-AU" sz="2300" dirty="0"/>
              <a:t>They have kept decreasing the number of students they admit.</a:t>
            </a:r>
          </a:p>
          <a:p>
            <a:pPr marL="457200" indent="-457200">
              <a:buAutoNum type="alphaLcParenR"/>
            </a:pPr>
            <a:r>
              <a:rPr lang="en-AU" sz="2300" dirty="0"/>
              <a:t>They have practiced telling better qualified people from less qualified people.</a:t>
            </a:r>
          </a:p>
          <a:p>
            <a:pPr marL="457200" indent="-457200">
              <a:buAutoNum type="alphaLcParenR"/>
            </a:pPr>
            <a:r>
              <a:rPr lang="en-AU" sz="2300" dirty="0"/>
              <a:t>They have admitted less qualified people and rejected better qualified people.</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351709"/>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164613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Q3</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332006"/>
          </a:xfrm>
        </p:spPr>
        <p:txBody>
          <a:bodyPr>
            <a:normAutofit/>
          </a:bodyPr>
          <a:lstStyle/>
          <a:p>
            <a:pPr marL="0" indent="0">
              <a:buNone/>
            </a:pPr>
            <a:r>
              <a:rPr lang="en-AU" sz="2300" dirty="0"/>
              <a:t>What has the current college admission system brought about?</a:t>
            </a:r>
          </a:p>
          <a:p>
            <a:pPr marL="0" indent="0">
              <a:buNone/>
            </a:pPr>
            <a:endParaRPr lang="en-AU" sz="2300" dirty="0"/>
          </a:p>
          <a:p>
            <a:pPr marL="457200" indent="-457200">
              <a:buAutoNum type="alphaLcParenR"/>
            </a:pPr>
            <a:r>
              <a:rPr lang="en-AU" sz="2300" dirty="0"/>
              <a:t>It has created an insane competition among high school students.</a:t>
            </a:r>
          </a:p>
          <a:p>
            <a:pPr marL="457200" indent="-457200">
              <a:buAutoNum type="alphaLcParenR"/>
            </a:pPr>
            <a:r>
              <a:rPr lang="en-AU" sz="2300" dirty="0"/>
              <a:t>It has made it essential for those applying for a college to be better than everyone else who is also applying.</a:t>
            </a:r>
          </a:p>
          <a:p>
            <a:pPr marL="457200" indent="-457200">
              <a:buAutoNum type="alphaLcParenR"/>
            </a:pPr>
            <a:r>
              <a:rPr lang="en-AU" sz="2300" dirty="0"/>
              <a:t>It has brought an epidemic of anxiety and depression that crushes teenagers.</a:t>
            </a:r>
          </a:p>
          <a:p>
            <a:pPr marL="457200" indent="-457200">
              <a:buAutoNum type="alphaLcParenR"/>
            </a:pPr>
            <a:r>
              <a:rPr lang="en-AU" sz="2300" dirty="0"/>
              <a:t>All of the above.</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247271"/>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59159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Q4</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332006"/>
          </a:xfrm>
        </p:spPr>
        <p:txBody>
          <a:bodyPr>
            <a:normAutofit/>
          </a:bodyPr>
          <a:lstStyle/>
          <a:p>
            <a:pPr marL="0" indent="0">
              <a:buNone/>
            </a:pPr>
            <a:r>
              <a:rPr lang="en-AU" sz="2300" dirty="0"/>
              <a:t>What does the speaker suggest colleges do to reform the current admission system?</a:t>
            </a:r>
          </a:p>
          <a:p>
            <a:pPr marL="0" indent="0">
              <a:buNone/>
            </a:pPr>
            <a:endParaRPr lang="en-AU" sz="2300" dirty="0"/>
          </a:p>
          <a:p>
            <a:pPr marL="457200" indent="-457200">
              <a:buAutoNum type="alphaLcParenR"/>
            </a:pPr>
            <a:r>
              <a:rPr lang="en-AU" sz="2300" dirty="0"/>
              <a:t>Colleges pick up who they admit from all the applicants completely randomly. </a:t>
            </a:r>
          </a:p>
          <a:p>
            <a:pPr marL="457200" indent="-457200">
              <a:buAutoNum type="alphaLcParenR"/>
            </a:pPr>
            <a:r>
              <a:rPr lang="en-AU" sz="2300" dirty="0"/>
              <a:t>Colleges do admissions by lottery so that everyone can get what they deserve.</a:t>
            </a:r>
          </a:p>
          <a:p>
            <a:pPr marL="457200" indent="-457200">
              <a:buAutoNum type="alphaLcParenR"/>
            </a:pPr>
            <a:r>
              <a:rPr lang="en-AU" sz="2300" dirty="0"/>
              <a:t>Colleges admit applicants wearing a hat with their names on it.</a:t>
            </a:r>
          </a:p>
          <a:p>
            <a:pPr marL="457200" indent="-457200">
              <a:buAutoNum type="alphaLcParenR"/>
            </a:pPr>
            <a:r>
              <a:rPr lang="en-AU" sz="2300" dirty="0"/>
              <a:t>Colleges randomly pick up who they admit from applicants who are good enough.</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351709"/>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994615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Q5</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201378"/>
          </a:xfrm>
        </p:spPr>
        <p:txBody>
          <a:bodyPr>
            <a:normAutofit/>
          </a:bodyPr>
          <a:lstStyle/>
          <a:p>
            <a:pPr marL="0" indent="0">
              <a:buNone/>
            </a:pPr>
            <a:r>
              <a:rPr lang="en-AU" sz="2300" dirty="0"/>
              <a:t>What does the speaker mean by “otherwise” in a sentence below?</a:t>
            </a:r>
          </a:p>
          <a:p>
            <a:pPr marL="0" indent="0">
              <a:buNone/>
            </a:pPr>
            <a:r>
              <a:rPr lang="en-AU" sz="2300" i="1" dirty="0"/>
              <a:t>It reveals the injustice for what it is instead of pretending </a:t>
            </a:r>
            <a:r>
              <a:rPr lang="en-AU" sz="2300" i="1" u="sng" dirty="0"/>
              <a:t>otherwise</a:t>
            </a:r>
            <a:r>
              <a:rPr lang="en-AU" sz="2300" i="1" dirty="0"/>
              <a:t>. </a:t>
            </a:r>
            <a:r>
              <a:rPr lang="en-AU" sz="2300" dirty="0"/>
              <a:t>(04:32)</a:t>
            </a:r>
          </a:p>
          <a:p>
            <a:pPr marL="0" indent="0">
              <a:buNone/>
            </a:pPr>
            <a:endParaRPr lang="en-AU" sz="2300" dirty="0"/>
          </a:p>
          <a:p>
            <a:pPr marL="457200" indent="-457200">
              <a:buAutoNum type="alphaLcParenR"/>
            </a:pPr>
            <a:r>
              <a:rPr lang="en-AU" sz="2300" dirty="0"/>
              <a:t>That everyone gets what they deserve. </a:t>
            </a:r>
          </a:p>
          <a:p>
            <a:pPr marL="457200" indent="-457200">
              <a:buAutoNum type="alphaLcParenR"/>
            </a:pPr>
            <a:r>
              <a:rPr lang="en-AU" sz="2300" dirty="0"/>
              <a:t>That the current college admission system is just.</a:t>
            </a:r>
          </a:p>
          <a:p>
            <a:pPr marL="457200" indent="-457200">
              <a:buAutoNum type="alphaLcParenR"/>
            </a:pPr>
            <a:r>
              <a:rPr lang="en-AU" sz="2300" dirty="0"/>
              <a:t>That the current college admission system is not a lottery.</a:t>
            </a:r>
          </a:p>
          <a:p>
            <a:pPr marL="457200" indent="-457200">
              <a:buAutoNum type="alphaLcParenR"/>
            </a:pPr>
            <a:r>
              <a:rPr lang="en-AU" sz="2300" dirty="0"/>
              <a:t>All of the above.</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247271"/>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414155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Q6</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4332006"/>
          </a:xfrm>
        </p:spPr>
        <p:txBody>
          <a:bodyPr>
            <a:normAutofit/>
          </a:bodyPr>
          <a:lstStyle/>
          <a:p>
            <a:pPr marL="0" indent="0">
              <a:buNone/>
            </a:pPr>
            <a:r>
              <a:rPr lang="en-AU" sz="2300" dirty="0"/>
              <a:t>What is the conclusion of this speech?</a:t>
            </a:r>
          </a:p>
          <a:p>
            <a:pPr marL="0" indent="0">
              <a:buNone/>
            </a:pPr>
            <a:endParaRPr lang="en-AU" sz="2300" dirty="0"/>
          </a:p>
          <a:p>
            <a:pPr marL="457200" indent="-457200">
              <a:buAutoNum type="alphaLcParenR"/>
            </a:pPr>
            <a:r>
              <a:rPr lang="en-AU" sz="2300" dirty="0"/>
              <a:t>You should try your best to create a society that is as equal as possible so that even the unlucky will be able to live decent, meaningful and satisfying lives.</a:t>
            </a:r>
          </a:p>
          <a:p>
            <a:pPr marL="457200" indent="-457200">
              <a:buAutoNum type="alphaLcParenR"/>
            </a:pPr>
            <a:r>
              <a:rPr lang="en-AU" sz="2300" dirty="0"/>
              <a:t>If you are lucky enough to be successful, you should do what you can to admire and care for those who are as deserving of success as you are but not as lucky.</a:t>
            </a:r>
          </a:p>
          <a:p>
            <a:pPr marL="457200" indent="-457200">
              <a:buAutoNum type="alphaLcParenR"/>
            </a:pPr>
            <a:r>
              <a:rPr lang="en-AU" sz="2300" dirty="0"/>
              <a:t>You should be responsible for making sure that the lives of people dealing with contagious diseases are not ruined by the cost of dealing with it.</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869267" y="5351709"/>
            <a:ext cx="7364790" cy="74662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Tree>
    <p:extLst>
      <p:ext uri="{BB962C8B-B14F-4D97-AF65-F5344CB8AC3E}">
        <p14:creationId xmlns:p14="http://schemas.microsoft.com/office/powerpoint/2010/main" val="333976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407257-9CC1-6B2E-16BD-F0661EE3AC84}"/>
              </a:ext>
            </a:extLst>
          </p:cNvPr>
          <p:cNvSpPr>
            <a:spLocks noGrp="1"/>
          </p:cNvSpPr>
          <p:nvPr>
            <p:ph type="ctrTitle"/>
          </p:nvPr>
        </p:nvSpPr>
        <p:spPr>
          <a:xfrm>
            <a:off x="769257" y="1298448"/>
            <a:ext cx="7615791" cy="3255264"/>
          </a:xfrm>
        </p:spPr>
        <p:txBody>
          <a:bodyPr/>
          <a:lstStyle/>
          <a:p>
            <a:r>
              <a:rPr lang="en-AU" dirty="0"/>
              <a:t>Engaging</a:t>
            </a:r>
            <a:br>
              <a:rPr lang="en-AU" dirty="0"/>
            </a:br>
            <a:r>
              <a:rPr lang="en-AU" dirty="0"/>
              <a:t>Questions</a:t>
            </a:r>
          </a:p>
        </p:txBody>
      </p:sp>
    </p:spTree>
    <p:extLst>
      <p:ext uri="{BB962C8B-B14F-4D97-AF65-F5344CB8AC3E}">
        <p14:creationId xmlns:p14="http://schemas.microsoft.com/office/powerpoint/2010/main" val="107972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1311056"/>
          </a:xfrm>
        </p:spPr>
        <p:txBody>
          <a:bodyPr>
            <a:normAutofit/>
          </a:bodyPr>
          <a:lstStyle/>
          <a:p>
            <a:pPr marL="0" indent="0">
              <a:buNone/>
            </a:pPr>
            <a:r>
              <a:rPr lang="en-AU" sz="2300" dirty="0"/>
              <a:t>Have you ever thought you are a lucky person or unlucky person?</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772285" y="2175164"/>
            <a:ext cx="5953606" cy="3425104"/>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
        <p:nvSpPr>
          <p:cNvPr id="7" name="タイトル 1">
            <a:extLst>
              <a:ext uri="{FF2B5EF4-FFF2-40B4-BE49-F238E27FC236}">
                <a16:creationId xmlns:a16="http://schemas.microsoft.com/office/drawing/2014/main" id="{0E6F1A9A-E5D3-52F7-9896-8EDC275D6E69}"/>
              </a:ext>
            </a:extLst>
          </p:cNvPr>
          <p:cNvSpPr txBox="1">
            <a:spLocks/>
          </p:cNvSpPr>
          <p:nvPr/>
        </p:nvSpPr>
        <p:spPr>
          <a:xfrm>
            <a:off x="320754" y="637093"/>
            <a:ext cx="2684931" cy="2561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dirty="0"/>
              <a:t>Engaging Questions</a:t>
            </a:r>
          </a:p>
        </p:txBody>
      </p:sp>
      <p:sp>
        <p:nvSpPr>
          <p:cNvPr id="8" name="タイトル 1">
            <a:extLst>
              <a:ext uri="{FF2B5EF4-FFF2-40B4-BE49-F238E27FC236}">
                <a16:creationId xmlns:a16="http://schemas.microsoft.com/office/drawing/2014/main" id="{E2B34057-7C6F-6A07-2234-44E2C92F5878}"/>
              </a:ext>
            </a:extLst>
          </p:cNvPr>
          <p:cNvSpPr txBox="1">
            <a:spLocks/>
          </p:cNvSpPr>
          <p:nvPr/>
        </p:nvSpPr>
        <p:spPr>
          <a:xfrm>
            <a:off x="320754" y="2790154"/>
            <a:ext cx="935409" cy="1527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sz="9600" dirty="0"/>
              <a:t>1</a:t>
            </a:r>
          </a:p>
        </p:txBody>
      </p:sp>
      <p:pic>
        <p:nvPicPr>
          <p:cNvPr id="2050" name="Picture 2" descr="Unlucky Vectors, Clipart &amp; Illustrations for Free Download - illustAC さん">
            <a:extLst>
              <a:ext uri="{FF2B5EF4-FFF2-40B4-BE49-F238E27FC236}">
                <a16:creationId xmlns:a16="http://schemas.microsoft.com/office/drawing/2014/main" id="{ACEAB523-DBD2-110A-EAC6-AC1F20439C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5891" y="3061855"/>
            <a:ext cx="2010641" cy="3425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39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1926046"/>
          </a:xfrm>
        </p:spPr>
        <p:txBody>
          <a:bodyPr>
            <a:normAutofit/>
          </a:bodyPr>
          <a:lstStyle/>
          <a:p>
            <a:pPr marL="0" indent="0">
              <a:buNone/>
            </a:pPr>
            <a:r>
              <a:rPr lang="en-AU" sz="2300" dirty="0"/>
              <a:t>Do you think that the current college admission system is injustice? </a:t>
            </a:r>
          </a:p>
          <a:p>
            <a:pPr marL="0" indent="0">
              <a:buNone/>
            </a:pPr>
            <a:r>
              <a:rPr lang="en-AU" sz="2300" dirty="0"/>
              <a:t>Do you agree with the idea that it should be done by lottery?</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772285" y="2673928"/>
            <a:ext cx="6757170" cy="2673927"/>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
        <p:nvSpPr>
          <p:cNvPr id="7" name="タイトル 1">
            <a:extLst>
              <a:ext uri="{FF2B5EF4-FFF2-40B4-BE49-F238E27FC236}">
                <a16:creationId xmlns:a16="http://schemas.microsoft.com/office/drawing/2014/main" id="{0E6F1A9A-E5D3-52F7-9896-8EDC275D6E69}"/>
              </a:ext>
            </a:extLst>
          </p:cNvPr>
          <p:cNvSpPr txBox="1">
            <a:spLocks/>
          </p:cNvSpPr>
          <p:nvPr/>
        </p:nvSpPr>
        <p:spPr>
          <a:xfrm>
            <a:off x="320754" y="637093"/>
            <a:ext cx="2684931" cy="2561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dirty="0"/>
              <a:t>Engaging Questions</a:t>
            </a:r>
          </a:p>
        </p:txBody>
      </p:sp>
      <p:sp>
        <p:nvSpPr>
          <p:cNvPr id="8" name="タイトル 1">
            <a:extLst>
              <a:ext uri="{FF2B5EF4-FFF2-40B4-BE49-F238E27FC236}">
                <a16:creationId xmlns:a16="http://schemas.microsoft.com/office/drawing/2014/main" id="{E2B34057-7C6F-6A07-2234-44E2C92F5878}"/>
              </a:ext>
            </a:extLst>
          </p:cNvPr>
          <p:cNvSpPr txBox="1">
            <a:spLocks/>
          </p:cNvSpPr>
          <p:nvPr/>
        </p:nvSpPr>
        <p:spPr>
          <a:xfrm>
            <a:off x="320754" y="2790154"/>
            <a:ext cx="935409" cy="1527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sz="9600" dirty="0"/>
              <a:t>2</a:t>
            </a:r>
          </a:p>
        </p:txBody>
      </p:sp>
      <p:pic>
        <p:nvPicPr>
          <p:cNvPr id="11" name="図 10">
            <a:extLst>
              <a:ext uri="{FF2B5EF4-FFF2-40B4-BE49-F238E27FC236}">
                <a16:creationId xmlns:a16="http://schemas.microsoft.com/office/drawing/2014/main" id="{56B4EFD2-6AF6-2F71-604B-9BAC9B2A58E5}"/>
              </a:ext>
            </a:extLst>
          </p:cNvPr>
          <p:cNvPicPr>
            <a:picLocks noChangeAspect="1"/>
          </p:cNvPicPr>
          <p:nvPr/>
        </p:nvPicPr>
        <p:blipFill rotWithShape="1">
          <a:blip r:embed="rId2"/>
          <a:srcRect l="5224" r="29827"/>
          <a:stretch/>
        </p:blipFill>
        <p:spPr>
          <a:xfrm>
            <a:off x="9677920" y="3671455"/>
            <a:ext cx="1956061" cy="3159101"/>
          </a:xfrm>
          <a:prstGeom prst="rect">
            <a:avLst/>
          </a:prstGeom>
        </p:spPr>
      </p:pic>
    </p:spTree>
    <p:extLst>
      <p:ext uri="{BB962C8B-B14F-4D97-AF65-F5344CB8AC3E}">
        <p14:creationId xmlns:p14="http://schemas.microsoft.com/office/powerpoint/2010/main" val="144946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1926046"/>
          </a:xfrm>
        </p:spPr>
        <p:txBody>
          <a:bodyPr>
            <a:normAutofit/>
          </a:bodyPr>
          <a:lstStyle/>
          <a:p>
            <a:pPr marL="0" indent="0">
              <a:buNone/>
            </a:pPr>
            <a:r>
              <a:rPr lang="en-AU" sz="2300" dirty="0"/>
              <a:t>Do you like or dislike the idea that really important things in life might happen by luck? </a:t>
            </a:r>
          </a:p>
          <a:p>
            <a:pPr marL="0" indent="0">
              <a:buNone/>
            </a:pPr>
            <a:r>
              <a:rPr lang="en-AU" sz="2300" dirty="0"/>
              <a:t>Do you think this is true? Is there any particular experience or reason to support your opinion?</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772285" y="2790154"/>
            <a:ext cx="6687897" cy="3203738"/>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
        <p:nvSpPr>
          <p:cNvPr id="7" name="タイトル 1">
            <a:extLst>
              <a:ext uri="{FF2B5EF4-FFF2-40B4-BE49-F238E27FC236}">
                <a16:creationId xmlns:a16="http://schemas.microsoft.com/office/drawing/2014/main" id="{0E6F1A9A-E5D3-52F7-9896-8EDC275D6E69}"/>
              </a:ext>
            </a:extLst>
          </p:cNvPr>
          <p:cNvSpPr txBox="1">
            <a:spLocks/>
          </p:cNvSpPr>
          <p:nvPr/>
        </p:nvSpPr>
        <p:spPr>
          <a:xfrm>
            <a:off x="320754" y="637093"/>
            <a:ext cx="2684931" cy="2561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dirty="0"/>
              <a:t>Engaging Questions</a:t>
            </a:r>
          </a:p>
        </p:txBody>
      </p:sp>
      <p:sp>
        <p:nvSpPr>
          <p:cNvPr id="8" name="タイトル 1">
            <a:extLst>
              <a:ext uri="{FF2B5EF4-FFF2-40B4-BE49-F238E27FC236}">
                <a16:creationId xmlns:a16="http://schemas.microsoft.com/office/drawing/2014/main" id="{E2B34057-7C6F-6A07-2234-44E2C92F5878}"/>
              </a:ext>
            </a:extLst>
          </p:cNvPr>
          <p:cNvSpPr txBox="1">
            <a:spLocks/>
          </p:cNvSpPr>
          <p:nvPr/>
        </p:nvSpPr>
        <p:spPr>
          <a:xfrm>
            <a:off x="320754" y="2790154"/>
            <a:ext cx="935409" cy="1527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sz="9600" dirty="0"/>
              <a:t>3</a:t>
            </a:r>
          </a:p>
        </p:txBody>
      </p:sp>
      <p:pic>
        <p:nvPicPr>
          <p:cNvPr id="4098" name="Picture 2" descr="Good Luck Green Postcard Linear Glyph 库存矢量图（免版税）2095960924 | Shutterstock">
            <a:extLst>
              <a:ext uri="{FF2B5EF4-FFF2-40B4-BE49-F238E27FC236}">
                <a16:creationId xmlns:a16="http://schemas.microsoft.com/office/drawing/2014/main" id="{DF3AFC6C-E808-0398-935E-D8C57BE87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94" r="22578" b="16696"/>
          <a:stretch/>
        </p:blipFill>
        <p:spPr bwMode="auto">
          <a:xfrm>
            <a:off x="10258927" y="4067847"/>
            <a:ext cx="1375055" cy="2521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80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7" y="864108"/>
            <a:ext cx="7764715" cy="1463456"/>
          </a:xfrm>
        </p:spPr>
        <p:txBody>
          <a:bodyPr>
            <a:normAutofit/>
          </a:bodyPr>
          <a:lstStyle/>
          <a:p>
            <a:pPr marL="0" indent="0">
              <a:buNone/>
            </a:pPr>
            <a:r>
              <a:rPr lang="en-AU" sz="2300" dirty="0"/>
              <a:t>What did you think after watching the video? Write anything freely.</a:t>
            </a:r>
          </a:p>
        </p:txBody>
      </p:sp>
      <p:sp>
        <p:nvSpPr>
          <p:cNvPr id="5" name="コンテンツ プレースホルダー 2">
            <a:extLst>
              <a:ext uri="{FF2B5EF4-FFF2-40B4-BE49-F238E27FC236}">
                <a16:creationId xmlns:a16="http://schemas.microsoft.com/office/drawing/2014/main" id="{9BA3EEBC-05F8-4592-C87F-C0C73891BBCC}"/>
              </a:ext>
            </a:extLst>
          </p:cNvPr>
          <p:cNvSpPr txBox="1">
            <a:spLocks/>
          </p:cNvSpPr>
          <p:nvPr/>
        </p:nvSpPr>
        <p:spPr>
          <a:xfrm>
            <a:off x="3772285" y="2202874"/>
            <a:ext cx="6743315" cy="3214254"/>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300" dirty="0"/>
              <a:t>Answer:  </a:t>
            </a:r>
          </a:p>
        </p:txBody>
      </p:sp>
      <p:sp>
        <p:nvSpPr>
          <p:cNvPr id="7" name="タイトル 1">
            <a:extLst>
              <a:ext uri="{FF2B5EF4-FFF2-40B4-BE49-F238E27FC236}">
                <a16:creationId xmlns:a16="http://schemas.microsoft.com/office/drawing/2014/main" id="{0E6F1A9A-E5D3-52F7-9896-8EDC275D6E69}"/>
              </a:ext>
            </a:extLst>
          </p:cNvPr>
          <p:cNvSpPr txBox="1">
            <a:spLocks/>
          </p:cNvSpPr>
          <p:nvPr/>
        </p:nvSpPr>
        <p:spPr>
          <a:xfrm>
            <a:off x="320754" y="637093"/>
            <a:ext cx="2684931" cy="2561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dirty="0"/>
              <a:t>Engaging Questions</a:t>
            </a:r>
          </a:p>
        </p:txBody>
      </p:sp>
      <p:sp>
        <p:nvSpPr>
          <p:cNvPr id="8" name="タイトル 1">
            <a:extLst>
              <a:ext uri="{FF2B5EF4-FFF2-40B4-BE49-F238E27FC236}">
                <a16:creationId xmlns:a16="http://schemas.microsoft.com/office/drawing/2014/main" id="{E2B34057-7C6F-6A07-2234-44E2C92F5878}"/>
              </a:ext>
            </a:extLst>
          </p:cNvPr>
          <p:cNvSpPr txBox="1">
            <a:spLocks/>
          </p:cNvSpPr>
          <p:nvPr/>
        </p:nvSpPr>
        <p:spPr>
          <a:xfrm>
            <a:off x="320754" y="2790154"/>
            <a:ext cx="935409" cy="1527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AU" sz="9600" dirty="0"/>
              <a:t>4</a:t>
            </a:r>
          </a:p>
        </p:txBody>
      </p:sp>
      <p:pic>
        <p:nvPicPr>
          <p:cNvPr id="5122" name="Picture 2" descr="Cartoon thought bubble icon in comic style. Think bubble sign illustration  pictogram. Cloud splash business concept. Stock ベクター | Adobe Stock">
            <a:extLst>
              <a:ext uri="{FF2B5EF4-FFF2-40B4-BE49-F238E27FC236}">
                <a16:creationId xmlns:a16="http://schemas.microsoft.com/office/drawing/2014/main" id="{55783F0B-044F-C516-E8DB-66F15841A0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01" t="14243" r="9191" b="17879"/>
          <a:stretch/>
        </p:blipFill>
        <p:spPr bwMode="auto">
          <a:xfrm>
            <a:off x="9234439" y="4530437"/>
            <a:ext cx="2510379" cy="210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904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6000" dirty="0"/>
              <a:t>Answer</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8" y="864107"/>
            <a:ext cx="7315200" cy="5148766"/>
          </a:xfrm>
        </p:spPr>
        <p:txBody>
          <a:bodyPr>
            <a:normAutofit/>
          </a:bodyPr>
          <a:lstStyle/>
          <a:p>
            <a:pPr marL="0" indent="0">
              <a:buNone/>
            </a:pPr>
            <a:r>
              <a:rPr lang="en-AU" sz="2300" b="1" u="sng" dirty="0"/>
              <a:t>Vocabulary Development</a:t>
            </a:r>
          </a:p>
          <a:p>
            <a:pPr marL="0" indent="0">
              <a:buNone/>
            </a:pPr>
            <a:r>
              <a:rPr lang="en-AU" sz="2300" dirty="0"/>
              <a:t>1. a	2. c	3. d	4. e	5. b</a:t>
            </a:r>
          </a:p>
          <a:p>
            <a:pPr marL="0" indent="0">
              <a:buNone/>
            </a:pPr>
            <a:endParaRPr lang="en-AU" sz="2300" dirty="0"/>
          </a:p>
          <a:p>
            <a:pPr marL="0" indent="0">
              <a:buNone/>
            </a:pPr>
            <a:r>
              <a:rPr lang="en-AU" sz="2300" b="1" u="sng" dirty="0"/>
              <a:t>Comprehensive Questions</a:t>
            </a:r>
          </a:p>
          <a:p>
            <a:pPr marL="0" indent="0">
              <a:buNone/>
            </a:pPr>
            <a:r>
              <a:rPr lang="en-AU" sz="2300" dirty="0"/>
              <a:t>Q1. c</a:t>
            </a:r>
          </a:p>
          <a:p>
            <a:pPr marL="0" indent="0">
              <a:buNone/>
            </a:pPr>
            <a:r>
              <a:rPr lang="en-AU" sz="2300" dirty="0"/>
              <a:t>Q2. a</a:t>
            </a:r>
          </a:p>
          <a:p>
            <a:pPr marL="0" indent="0">
              <a:buNone/>
            </a:pPr>
            <a:r>
              <a:rPr lang="en-AU" sz="2300" dirty="0"/>
              <a:t>Q3. d</a:t>
            </a:r>
          </a:p>
          <a:p>
            <a:pPr marL="0" indent="0">
              <a:buNone/>
            </a:pPr>
            <a:r>
              <a:rPr lang="en-AU" sz="2300" dirty="0"/>
              <a:t>Q4. d</a:t>
            </a:r>
          </a:p>
          <a:p>
            <a:pPr marL="0" indent="0">
              <a:buNone/>
            </a:pPr>
            <a:r>
              <a:rPr lang="en-AU" sz="2300" dirty="0"/>
              <a:t>Q5. d</a:t>
            </a:r>
          </a:p>
          <a:p>
            <a:pPr marL="0" indent="0">
              <a:buNone/>
            </a:pPr>
            <a:r>
              <a:rPr lang="en-AU" sz="2300" dirty="0"/>
              <a:t>Q6. b</a:t>
            </a:r>
          </a:p>
        </p:txBody>
      </p:sp>
    </p:spTree>
    <p:extLst>
      <p:ext uri="{BB962C8B-B14F-4D97-AF65-F5344CB8AC3E}">
        <p14:creationId xmlns:p14="http://schemas.microsoft.com/office/powerpoint/2010/main" val="29212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28ECC-122F-9DF8-9687-B18A051FC907}"/>
              </a:ext>
            </a:extLst>
          </p:cNvPr>
          <p:cNvSpPr>
            <a:spLocks noGrp="1"/>
          </p:cNvSpPr>
          <p:nvPr>
            <p:ph type="title"/>
          </p:nvPr>
        </p:nvSpPr>
        <p:spPr/>
        <p:txBody>
          <a:bodyPr>
            <a:normAutofit/>
          </a:bodyPr>
          <a:lstStyle/>
          <a:p>
            <a:r>
              <a:rPr lang="en-AU" sz="5200" dirty="0"/>
              <a:t>Reference</a:t>
            </a:r>
          </a:p>
        </p:txBody>
      </p:sp>
      <p:sp>
        <p:nvSpPr>
          <p:cNvPr id="3" name="コンテンツ プレースホルダー 2">
            <a:extLst>
              <a:ext uri="{FF2B5EF4-FFF2-40B4-BE49-F238E27FC236}">
                <a16:creationId xmlns:a16="http://schemas.microsoft.com/office/drawing/2014/main" id="{1A0C25EC-BAD0-9C48-AE10-A60C122445CE}"/>
              </a:ext>
            </a:extLst>
          </p:cNvPr>
          <p:cNvSpPr>
            <a:spLocks noGrp="1"/>
          </p:cNvSpPr>
          <p:nvPr>
            <p:ph idx="1"/>
          </p:nvPr>
        </p:nvSpPr>
        <p:spPr>
          <a:xfrm>
            <a:off x="3869268" y="864107"/>
            <a:ext cx="7315200" cy="4601182"/>
          </a:xfrm>
        </p:spPr>
        <p:txBody>
          <a:bodyPr>
            <a:normAutofit/>
          </a:bodyPr>
          <a:lstStyle/>
          <a:p>
            <a:pPr>
              <a:buFont typeface="Arial" panose="020B0604020202020204" pitchFamily="34" charset="0"/>
              <a:buChar char="•"/>
            </a:pPr>
            <a:r>
              <a:rPr lang="en-AU" sz="2300" dirty="0"/>
              <a:t>Cambridge University Press. Cambridge Dictionary. </a:t>
            </a:r>
            <a:r>
              <a:rPr lang="en-AU" sz="2300" dirty="0">
                <a:hlinkClick r:id="rId2"/>
              </a:rPr>
              <a:t>https://dictionary.cambridge.org/ja/</a:t>
            </a:r>
            <a:r>
              <a:rPr lang="en-AU" sz="2300" dirty="0"/>
              <a:t>. (Accessed 2024/02/15)</a:t>
            </a:r>
          </a:p>
          <a:p>
            <a:pPr>
              <a:buFont typeface="Arial" panose="020B0604020202020204" pitchFamily="34" charset="0"/>
              <a:buChar char="•"/>
            </a:pPr>
            <a:endParaRPr lang="en-AU" sz="2300" dirty="0"/>
          </a:p>
          <a:p>
            <a:pPr>
              <a:buFont typeface="Arial" panose="020B0604020202020204" pitchFamily="34" charset="0"/>
              <a:buChar char="•"/>
            </a:pPr>
            <a:r>
              <a:rPr lang="en-AU" sz="2300" dirty="0"/>
              <a:t>Barry Schwartz (2020). What role does luck play in your life?. TED. </a:t>
            </a:r>
            <a:r>
              <a:rPr lang="en-AU" sz="2300" dirty="0">
                <a:hlinkClick r:id="rId3"/>
              </a:rPr>
              <a:t>https://www.ted.com/talks/barry_schwartz_what_role_does_luck_play_in_your_life</a:t>
            </a:r>
            <a:r>
              <a:rPr lang="en-AU" sz="2300" dirty="0"/>
              <a:t>. (Accessed 2024/02/15)</a:t>
            </a:r>
          </a:p>
          <a:p>
            <a:pPr>
              <a:buFont typeface="Arial" panose="020B0604020202020204" pitchFamily="34" charset="0"/>
              <a:buChar char="•"/>
            </a:pPr>
            <a:endParaRPr lang="en-AU" sz="2300" dirty="0"/>
          </a:p>
        </p:txBody>
      </p:sp>
    </p:spTree>
    <p:extLst>
      <p:ext uri="{BB962C8B-B14F-4D97-AF65-F5344CB8AC3E}">
        <p14:creationId xmlns:p14="http://schemas.microsoft.com/office/powerpoint/2010/main" val="822682919"/>
      </p:ext>
    </p:extLst>
  </p:cSld>
  <p:clrMapOvr>
    <a:masterClrMapping/>
  </p:clrMapOvr>
</p:sld>
</file>

<file path=ppt/theme/theme1.xml><?xml version="1.0" encoding="utf-8"?>
<a:theme xmlns:a="http://schemas.openxmlformats.org/drawingml/2006/main" name="フレーム">
  <a:themeElements>
    <a:clrScheme name="フレーム">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フレーム">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フレーム">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フレーム</Template>
  <TotalTime>1176</TotalTime>
  <Words>894</Words>
  <Application>Microsoft Macintosh PowerPoint</Application>
  <PresentationFormat>Widescreen</PresentationFormat>
  <Paragraphs>124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Corbel</vt:lpstr>
      <vt:lpstr>Wingdings 2</vt:lpstr>
      <vt:lpstr>フレーム</vt:lpstr>
      <vt:lpstr>What Role Does Luck Play in Your Life?</vt:lpstr>
      <vt:lpstr>Why I Chose This Topic: </vt:lpstr>
      <vt:lpstr>Vocabulary Development</vt:lpstr>
      <vt:lpstr>PowerPoint Presentation</vt:lpstr>
      <vt:lpstr>Comprehensive Questions</vt:lpstr>
      <vt:lpstr>Q1</vt:lpstr>
      <vt:lpstr>Q2</vt:lpstr>
      <vt:lpstr>Q3</vt:lpstr>
      <vt:lpstr>Q4</vt:lpstr>
      <vt:lpstr>Q5</vt:lpstr>
      <vt:lpstr>Q6</vt:lpstr>
      <vt:lpstr>Engaging Questions</vt:lpstr>
      <vt:lpstr>PowerPoint Presentation</vt:lpstr>
      <vt:lpstr>PowerPoint Presentation</vt:lpstr>
      <vt:lpstr>PowerPoint Presentation</vt:lpstr>
      <vt:lpstr>PowerPoint Presentation</vt:lpstr>
      <vt:lpstr>Answer</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Role Does Luck Play in Your Life?</dc:title>
  <dc:creator>Hitomi KOISO</dc:creator>
  <cp:lastModifiedBy>Jason Pipe</cp:lastModifiedBy>
  <cp:revision>2</cp:revision>
  <dcterms:created xsi:type="dcterms:W3CDTF">2024-02-14T13:46:11Z</dcterms:created>
  <dcterms:modified xsi:type="dcterms:W3CDTF">2024-05-09T07:31:05Z</dcterms:modified>
</cp:coreProperties>
</file>