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94"/>
    <p:restoredTop sz="94585"/>
  </p:normalViewPr>
  <p:slideViewPr>
    <p:cSldViewPr snapToGrid="0">
      <p:cViewPr varScale="1">
        <p:scale>
          <a:sx n="73" d="100"/>
          <a:sy n="73" d="100"/>
        </p:scale>
        <p:origin x="224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C5A3BC-8861-0622-6BD8-8435135FF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735AB5-590E-3036-603E-54F64C6878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1C16B3-481B-D5B1-A94A-7E521929E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AABB37-DDB4-DE73-518C-B3A5B65EC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80E965-2A6A-A6CC-D094-875E0B0CF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98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7E15EB-126F-8C28-19DE-41BD40DC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147F42-355A-447D-74B2-6B5931D11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61A9E0-733A-77B1-03BE-AEEFFE92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F6E898-1BFA-4E04-733A-23CF2BDD0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B8ACD0-A2B9-A88E-1102-9288F6D9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48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A4076F-9815-72EB-6901-3E858B169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A860941-A410-A7BE-2DD2-78D61F0E1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5CE7DF-A11D-C953-D74E-0D88D0C93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0929A7-3A66-0709-6840-32DF41BDB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097718-F6E0-2DB1-C154-A7EE1325A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77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39B34C-5CD9-58F2-A928-44DD3E087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17F9A4-13C3-1FBE-B0AF-68D4CE8422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41B1FF-E927-9026-19AE-91FEFA9FD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393361-34D3-2474-E6D1-AAFD3A1E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CCC527-E04D-BFCE-B532-4CF8E5E6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96168F-8749-96F7-7251-72816693E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51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155693-8CE8-2693-570C-58FFCE03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8EA421-B414-3CE4-1445-4CC8E1990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A40D5EA-D8C2-58A6-6B40-28E676971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C06F55-8495-3005-2F02-ADF639B0F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F2F3A51-CCDE-66C9-86B3-928959FB4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9747B6-7FA9-FC61-9801-1161FE2B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4E2D173-33D8-AD3F-8E5C-4BEC66758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A84C77B-D52D-1BF8-DE90-60FC33445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521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ED953B-432B-376C-4C8C-E49C013BD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42EE228-2D33-44B4-5D8A-F2898D44B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3B29ACD-39B8-897F-F1E1-D8A196EF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25147AA-B1CA-D12F-0253-ECFFE397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41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DECA314-E70E-45F1-7F44-6DB17182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AE89C83-5D0A-6D4A-9DBC-B37500D85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931D2F-5B19-70F5-AADB-48248997B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66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9482E8-94DA-F6C0-8BFC-117718B87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0605F6-DFF5-237F-FEAF-9D064D744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1FE15D6-A64B-BC43-E761-655CA0AC7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8A59E44-0E3B-1DAC-654F-36783F196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82284A-D388-8505-5A99-4301CFFD2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55E3804-C5E6-2BBC-3D52-0A7D38E0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23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9BD4ED-9602-B383-FB7C-6B33F3A0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6C88900-32B4-0449-FB17-FA5FD9953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023635-D619-FF33-CBCA-D54BD20CF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F97E12-0B1E-B79F-C648-8210D8A37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E14077-40EB-6A12-DB0E-FEAC92737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A4F6D7-AFF7-8A10-784B-6A7CF4ED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09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CEE233-E11E-E63C-5B0C-C85CA56B7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3DB70E-444D-5F76-050C-2E7C1FC43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BA3275-0695-5D43-2423-0EF9A56D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D9412D-140F-61BD-120B-1C273A8B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5A90B6-C732-88D7-E699-5824D69D4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43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4BA3679-FDA2-1349-8422-0FA34675AE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A8B855-FFF9-12BD-5152-51CC0B846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612027-2AD9-23B5-9B72-AB03BDEEF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90F004-FD7F-14F6-669C-BA9C5E418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85EC19-3EAC-7A21-786A-1C111F08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99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F924D34-5D9F-2CF0-6D70-402506E1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C95472-057D-0E1B-4657-869B068CF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2EFEB2-9FDF-BC2E-EF1E-737078C16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C424DC-C9BF-0845-AA51-49F24B4E3D3D}" type="datetimeFigureOut">
              <a:rPr kumimoji="1" lang="ja-JP" altLang="en-US" smtClean="0"/>
              <a:t>2024/9/5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933497-9F36-9ADD-E32A-5E4DE3510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F38D4B-D2CF-8C9A-0D28-92F3594658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D3AD47-3D7F-5E41-BC07-523501A920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37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コンテンツ プレースホルダー 4" descr="ボクシングのグローブをはめている人">
            <a:extLst>
              <a:ext uri="{FF2B5EF4-FFF2-40B4-BE49-F238E27FC236}">
                <a16:creationId xmlns:a16="http://schemas.microsoft.com/office/drawing/2014/main" id="{6511F73C-D770-B57B-C40D-344BB5A22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3" b="1553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グラフィックス 6" descr="衝突 単色塗りつぶし">
            <a:extLst>
              <a:ext uri="{FF2B5EF4-FFF2-40B4-BE49-F238E27FC236}">
                <a16:creationId xmlns:a16="http://schemas.microsoft.com/office/drawing/2014/main" id="{25DE481E-CDF8-0BB7-3772-604CB34E3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8692" y="-123093"/>
            <a:ext cx="4577862" cy="4577862"/>
          </a:xfrm>
          <a:prstGeom prst="rect">
            <a:avLst/>
          </a:prstGeom>
        </p:spPr>
      </p:pic>
      <p:pic>
        <p:nvPicPr>
          <p:cNvPr id="8" name="グラフィックス 7" descr="衝突 単色塗りつぶし">
            <a:extLst>
              <a:ext uri="{FF2B5EF4-FFF2-40B4-BE49-F238E27FC236}">
                <a16:creationId xmlns:a16="http://schemas.microsoft.com/office/drawing/2014/main" id="{025AD9CB-1E4A-C1B0-28EB-3EEB70538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4486" y="1140069"/>
            <a:ext cx="4577862" cy="457786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82F5168-08D7-D829-856B-BF20527F623A}"/>
              </a:ext>
            </a:extLst>
          </p:cNvPr>
          <p:cNvSpPr txBox="1"/>
          <p:nvPr/>
        </p:nvSpPr>
        <p:spPr>
          <a:xfrm>
            <a:off x="8383417" y="2602523"/>
            <a:ext cx="48709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600" dirty="0">
                <a:solidFill>
                  <a:srgbClr val="FF0000"/>
                </a:solidFill>
                <a:latin typeface="Cooper Black" panose="0208090404030B020404" pitchFamily="18" charset="0"/>
              </a:rPr>
              <a:t>Battle of the bands</a:t>
            </a:r>
            <a:endParaRPr kumimoji="1" lang="ja-JP" altLang="en-US" sz="960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91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04CD25-CE42-C57A-EC0E-1296542BB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kumimoji="1" lang="en-US" altLang="ja-JP" sz="5400" dirty="0">
                <a:latin typeface="Cooper Black" panose="0208090404030B020404" pitchFamily="18" charset="0"/>
              </a:rPr>
              <a:t>All boy band</a:t>
            </a:r>
            <a:endParaRPr kumimoji="1" lang="ja-JP" altLang="en-US" sz="5400">
              <a:latin typeface="Cooper Black" panose="0208090404030B020404" pitchFamily="18" charset="0"/>
            </a:endParaRP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コンテンツ プレースホルダー 14" descr="ポーズ, 写真, 男, 立つ が含まれている画像&#10;&#10;自動的に生成された説明">
            <a:extLst>
              <a:ext uri="{FF2B5EF4-FFF2-40B4-BE49-F238E27FC236}">
                <a16:creationId xmlns:a16="http://schemas.microsoft.com/office/drawing/2014/main" id="{4100C3C2-153C-9C46-64BD-88D4CBD61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12" y="3153284"/>
            <a:ext cx="5196278" cy="3379347"/>
          </a:xfrm>
        </p:spPr>
      </p:pic>
      <p:pic>
        <p:nvPicPr>
          <p:cNvPr id="13" name="コンテンツ プレースホルダー 12" descr="メガフォンを使用している人のイラスト">
            <a:extLst>
              <a:ext uri="{FF2B5EF4-FFF2-40B4-BE49-F238E27FC236}">
                <a16:creationId xmlns:a16="http://schemas.microsoft.com/office/drawing/2014/main" id="{C9F9455D-4A9E-1FC5-BEF5-EEF76341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694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FA591E0-D981-11B5-9F4A-AA4A7894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kumimoji="1" lang="en-US" altLang="ja-JP" sz="5400" dirty="0">
                <a:latin typeface="Cooper Black" panose="0208090404030B020404" pitchFamily="18" charset="0"/>
              </a:rPr>
              <a:t>All girl band</a:t>
            </a:r>
            <a:endParaRPr kumimoji="1" lang="ja-JP" altLang="en-US" sz="5400">
              <a:latin typeface="Cooper Black" panose="0208090404030B020404" pitchFamily="18" charset="0"/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コンテンツ プレースホルダー 10" descr="女性の写真のコラージュ&#10;&#10;自動的に生成された説明">
            <a:extLst>
              <a:ext uri="{FF2B5EF4-FFF2-40B4-BE49-F238E27FC236}">
                <a16:creationId xmlns:a16="http://schemas.microsoft.com/office/drawing/2014/main" id="{35E86D1D-011C-0F95-EE04-78F832837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73" y="3051112"/>
            <a:ext cx="5168156" cy="3361058"/>
          </a:xfrm>
        </p:spPr>
      </p:pic>
      <p:pic>
        <p:nvPicPr>
          <p:cNvPr id="9" name="コンテンツ プレースホルダー 8" descr="メガフォンを使用している人のイラスト">
            <a:extLst>
              <a:ext uri="{FF2B5EF4-FFF2-40B4-BE49-F238E27FC236}">
                <a16:creationId xmlns:a16="http://schemas.microsoft.com/office/drawing/2014/main" id="{40DC012F-9098-2252-586F-F23121E5E2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196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72B0545-8E91-F35D-9745-EBA245EE5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kumimoji="1" lang="en-US" altLang="ja-JP" sz="5400" dirty="0">
                <a:latin typeface="Cooper Black" panose="0208090404030B020404" pitchFamily="18" charset="0"/>
              </a:rPr>
              <a:t>Sole male artist</a:t>
            </a:r>
            <a:endParaRPr kumimoji="1" lang="ja-JP" altLang="en-US" sz="5400">
              <a:latin typeface="Cooper Black" panose="0208090404030B020404" pitchFamily="18" charset="0"/>
            </a:endParaRP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コンテンツ プレースホルダー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6203C5A-C758-7EE2-C09A-81D5CD5A8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73" y="3051112"/>
            <a:ext cx="5168156" cy="3361058"/>
          </a:xfrm>
        </p:spPr>
      </p:pic>
      <p:pic>
        <p:nvPicPr>
          <p:cNvPr id="11" name="コンテンツ プレースホルダー 10" descr="メガフォンを使用している人のイラスト">
            <a:extLst>
              <a:ext uri="{FF2B5EF4-FFF2-40B4-BE49-F238E27FC236}">
                <a16:creationId xmlns:a16="http://schemas.microsoft.com/office/drawing/2014/main" id="{27EB69F3-6CF8-0C0D-02AF-98A7BB1096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470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3516186-0EEA-DFA9-04E9-182928DC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kumimoji="1" lang="en-US" altLang="ja-JP" sz="5400" dirty="0">
                <a:latin typeface="Cooper Black" panose="0208090404030B020404" pitchFamily="18" charset="0"/>
              </a:rPr>
              <a:t>Sole female artist</a:t>
            </a:r>
            <a:endParaRPr kumimoji="1" lang="ja-JP" altLang="en-US" sz="5400">
              <a:latin typeface="Cooper Black" panose="0208090404030B020404" pitchFamily="18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コンテンツ プレースホルダー 6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8FA6D27E-8D2F-F53F-0173-A29086AE2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897" y="3114925"/>
            <a:ext cx="4971909" cy="3233431"/>
          </a:xfrm>
        </p:spPr>
      </p:pic>
      <p:pic>
        <p:nvPicPr>
          <p:cNvPr id="5" name="コンテンツ プレースホルダー 4" descr="メガフォンを使用している人のイラスト">
            <a:extLst>
              <a:ext uri="{FF2B5EF4-FFF2-40B4-BE49-F238E27FC236}">
                <a16:creationId xmlns:a16="http://schemas.microsoft.com/office/drawing/2014/main" id="{E60CE6EC-4E58-1E80-DE32-E60B58F383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8984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2CD1109-F3E9-FB46-922B-95AE8C57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kumimoji="1" lang="en-US" altLang="ja-JP" sz="5400" dirty="0">
                <a:latin typeface="Cooper Black" panose="0208090404030B020404" pitchFamily="18" charset="0"/>
              </a:rPr>
              <a:t>Dance rock</a:t>
            </a:r>
            <a:endParaRPr kumimoji="1" lang="ja-JP" altLang="en-US" sz="5400">
              <a:latin typeface="Cooper Black" panose="0208090404030B020404" pitchFamily="18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コンテンツ プレースホルダー 6" descr="手でサインする男性&#10;&#10;低い精度で自動的に生成された説明">
            <a:extLst>
              <a:ext uri="{FF2B5EF4-FFF2-40B4-BE49-F238E27FC236}">
                <a16:creationId xmlns:a16="http://schemas.microsoft.com/office/drawing/2014/main" id="{D4317EA0-4366-AD0C-F67E-7B242CB6A6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307" y="3224846"/>
            <a:ext cx="5086240" cy="3307785"/>
          </a:xfrm>
        </p:spPr>
      </p:pic>
      <p:pic>
        <p:nvPicPr>
          <p:cNvPr id="5" name="コンテンツ プレースホルダー 4" descr="メガフォンを使用している人のイラスト">
            <a:extLst>
              <a:ext uri="{FF2B5EF4-FFF2-40B4-BE49-F238E27FC236}">
                <a16:creationId xmlns:a16="http://schemas.microsoft.com/office/drawing/2014/main" id="{615FC118-0BED-E280-3ADE-847B886486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7321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ポーズ, 写真, 男, 立つ が含まれている画像&#10;&#10;自動的に生成された説明">
            <a:extLst>
              <a:ext uri="{FF2B5EF4-FFF2-40B4-BE49-F238E27FC236}">
                <a16:creationId xmlns:a16="http://schemas.microsoft.com/office/drawing/2014/main" id="{9AE704E0-BBE9-9743-14A2-90D7715A7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251" y="173049"/>
            <a:ext cx="4008250" cy="2606726"/>
          </a:xfrm>
        </p:spPr>
      </p:pic>
      <p:pic>
        <p:nvPicPr>
          <p:cNvPr id="7" name="図 6" descr="手でサインする男性&#10;&#10;低い精度で自動的に生成された説明">
            <a:extLst>
              <a:ext uri="{FF2B5EF4-FFF2-40B4-BE49-F238E27FC236}">
                <a16:creationId xmlns:a16="http://schemas.microsoft.com/office/drawing/2014/main" id="{C5E0716F-15EB-1505-F4DD-6DA3594B0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61" y="2129240"/>
            <a:ext cx="4718897" cy="3068888"/>
          </a:xfrm>
          <a:prstGeom prst="rect">
            <a:avLst/>
          </a:prstGeom>
        </p:spPr>
      </p:pic>
      <p:pic>
        <p:nvPicPr>
          <p:cNvPr id="9" name="図 8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BA4992E4-9E04-065F-4AE6-3B9EB1377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518" y="4053028"/>
            <a:ext cx="4515232" cy="2936436"/>
          </a:xfrm>
          <a:prstGeom prst="rect">
            <a:avLst/>
          </a:prstGeom>
        </p:spPr>
      </p:pic>
      <p:pic>
        <p:nvPicPr>
          <p:cNvPr id="11" name="図 10" descr="女性の写真のコラージュ&#10;&#10;自動的に生成された説明">
            <a:extLst>
              <a:ext uri="{FF2B5EF4-FFF2-40B4-BE49-F238E27FC236}">
                <a16:creationId xmlns:a16="http://schemas.microsoft.com/office/drawing/2014/main" id="{075A2C73-CDF2-440F-8F96-E56C07BA5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8518" y="8194"/>
            <a:ext cx="4515231" cy="2936436"/>
          </a:xfrm>
          <a:prstGeom prst="rect">
            <a:avLst/>
          </a:prstGeom>
        </p:spPr>
      </p:pic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D3EF706-F9D6-4787-1124-12DCFF4961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50" y="4217883"/>
            <a:ext cx="4008251" cy="26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8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4" name="コンテンツ プレースホルダー 23" descr="サインを持っている医師">
            <a:extLst>
              <a:ext uri="{FF2B5EF4-FFF2-40B4-BE49-F238E27FC236}">
                <a16:creationId xmlns:a16="http://schemas.microsoft.com/office/drawing/2014/main" id="{BDBB8D1F-26AA-2AED-5101-F2B6EA3E7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563514" y="190256"/>
            <a:ext cx="4687405" cy="6667744"/>
          </a:xfrm>
        </p:spPr>
      </p:pic>
      <p:pic>
        <p:nvPicPr>
          <p:cNvPr id="27" name="図 26" descr="トロフィー">
            <a:extLst>
              <a:ext uri="{FF2B5EF4-FFF2-40B4-BE49-F238E27FC236}">
                <a16:creationId xmlns:a16="http://schemas.microsoft.com/office/drawing/2014/main" id="{D27A56F5-4B06-17F6-715D-53A80B331C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776045"/>
            <a:ext cx="2942491" cy="2101779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C02232A-6D36-508D-181A-514DD17546DA}"/>
              </a:ext>
            </a:extLst>
          </p:cNvPr>
          <p:cNvSpPr txBox="1"/>
          <p:nvPr/>
        </p:nvSpPr>
        <p:spPr>
          <a:xfrm>
            <a:off x="580292" y="1166842"/>
            <a:ext cx="49832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600" dirty="0">
                <a:solidFill>
                  <a:srgbClr val="FF0000"/>
                </a:solidFill>
                <a:latin typeface="Cooper Black" panose="0208090404030B020404" pitchFamily="18" charset="0"/>
              </a:rPr>
              <a:t>The winner is…</a:t>
            </a:r>
            <a:endParaRPr kumimoji="1" lang="ja-JP" altLang="en-US" sz="960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  <p:pic>
        <p:nvPicPr>
          <p:cNvPr id="32" name="SE114">
            <a:hlinkClick r:id="" action="ppaction://media"/>
            <a:extLst>
              <a:ext uri="{FF2B5EF4-FFF2-40B4-BE49-F238E27FC236}">
                <a16:creationId xmlns:a16="http://schemas.microsoft.com/office/drawing/2014/main" id="{4CF0CC03-3DDE-79BB-CDD2-371540BE57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75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5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30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30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22</Words>
  <Application>Microsoft Macintosh PowerPoint</Application>
  <PresentationFormat>ワイド画面</PresentationFormat>
  <Paragraphs>7</Paragraphs>
  <Slides>8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游ゴシック</vt:lpstr>
      <vt:lpstr>游ゴシック Light</vt:lpstr>
      <vt:lpstr>Arial</vt:lpstr>
      <vt:lpstr>Cooper Black</vt:lpstr>
      <vt:lpstr>Office テーマ</vt:lpstr>
      <vt:lpstr>PowerPoint プレゼンテーション</vt:lpstr>
      <vt:lpstr>All boy band</vt:lpstr>
      <vt:lpstr>All girl band</vt:lpstr>
      <vt:lpstr>Sole male artist</vt:lpstr>
      <vt:lpstr>Sole female artist</vt:lpstr>
      <vt:lpstr>Dance rock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ISHIZAKIKOTA</dc:creator>
  <cp:lastModifiedBy>ISHIZAKIKOTA</cp:lastModifiedBy>
  <cp:revision>1</cp:revision>
  <dcterms:created xsi:type="dcterms:W3CDTF">2024-09-05T04:29:40Z</dcterms:created>
  <dcterms:modified xsi:type="dcterms:W3CDTF">2024-09-05T05:56:49Z</dcterms:modified>
</cp:coreProperties>
</file>