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5"/>
  </p:normalViewPr>
  <p:slideViewPr>
    <p:cSldViewPr snapToGrid="0">
      <p:cViewPr varScale="1">
        <p:scale>
          <a:sx n="76" d="100"/>
          <a:sy n="76" d="100"/>
        </p:scale>
        <p:origin x="21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4A487-EA90-4C60-8F56-F0EC95EE730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6A78776-E445-435E-94EC-7ED9993DE92C}">
      <dgm:prSet/>
      <dgm:spPr/>
      <dgm:t>
        <a:bodyPr/>
        <a:lstStyle/>
        <a:p>
          <a:r>
            <a:rPr kumimoji="1" lang="en-US"/>
            <a:t>I wanted to see if there is something beyond language itself that is necessary for communication.</a:t>
          </a:r>
          <a:endParaRPr lang="en-US"/>
        </a:p>
      </dgm:t>
    </dgm:pt>
    <dgm:pt modelId="{86E585B9-23A9-4D63-8AD5-E8FA42008FD7}" type="parTrans" cxnId="{57DA25B4-84FC-4FEE-9B5B-C9AA1E90DD30}">
      <dgm:prSet/>
      <dgm:spPr/>
      <dgm:t>
        <a:bodyPr/>
        <a:lstStyle/>
        <a:p>
          <a:endParaRPr lang="en-US"/>
        </a:p>
      </dgm:t>
    </dgm:pt>
    <dgm:pt modelId="{9A3BF1C6-C6F1-4DD9-BE90-36B2F5F5C09B}" type="sibTrans" cxnId="{57DA25B4-84FC-4FEE-9B5B-C9AA1E90DD30}">
      <dgm:prSet/>
      <dgm:spPr/>
      <dgm:t>
        <a:bodyPr/>
        <a:lstStyle/>
        <a:p>
          <a:endParaRPr lang="en-US"/>
        </a:p>
      </dgm:t>
    </dgm:pt>
    <dgm:pt modelId="{8DFD2E05-830E-4AB6-802D-CAEA2D1E14C1}">
      <dgm:prSet/>
      <dgm:spPr/>
      <dgm:t>
        <a:bodyPr/>
        <a:lstStyle/>
        <a:p>
          <a:r>
            <a:rPr kumimoji="1" lang="en-US"/>
            <a:t>Also, knowing what kind of leadership language would enable me to communicate with people from various sectors.</a:t>
          </a:r>
          <a:endParaRPr lang="en-US"/>
        </a:p>
      </dgm:t>
    </dgm:pt>
    <dgm:pt modelId="{0C8DA126-85CD-4152-BE1F-E33B7A2E536D}" type="parTrans" cxnId="{27A5B38F-8196-4B6E-A7D4-9F0CAB4C2B71}">
      <dgm:prSet/>
      <dgm:spPr/>
      <dgm:t>
        <a:bodyPr/>
        <a:lstStyle/>
        <a:p>
          <a:endParaRPr lang="en-US"/>
        </a:p>
      </dgm:t>
    </dgm:pt>
    <dgm:pt modelId="{ABBD9ED9-52A7-4661-80BC-94FA85D0A145}" type="sibTrans" cxnId="{27A5B38F-8196-4B6E-A7D4-9F0CAB4C2B71}">
      <dgm:prSet/>
      <dgm:spPr/>
      <dgm:t>
        <a:bodyPr/>
        <a:lstStyle/>
        <a:p>
          <a:endParaRPr lang="en-US"/>
        </a:p>
      </dgm:t>
    </dgm:pt>
    <dgm:pt modelId="{537D16DA-550B-4A7E-98A8-687646965B58}" type="pres">
      <dgm:prSet presAssocID="{4FB4A487-EA90-4C60-8F56-F0EC95EE7306}" presName="root" presStyleCnt="0">
        <dgm:presLayoutVars>
          <dgm:dir/>
          <dgm:resizeHandles val="exact"/>
        </dgm:presLayoutVars>
      </dgm:prSet>
      <dgm:spPr/>
    </dgm:pt>
    <dgm:pt modelId="{BC0F9798-F921-4BE2-B254-24EBD567AC6E}" type="pres">
      <dgm:prSet presAssocID="{06A78776-E445-435E-94EC-7ED9993DE92C}" presName="compNode" presStyleCnt="0"/>
      <dgm:spPr/>
    </dgm:pt>
    <dgm:pt modelId="{3113F4D7-723D-4571-816D-3031D4F056A7}" type="pres">
      <dgm:prSet presAssocID="{06A78776-E445-435E-94EC-7ED9993DE92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8DD58D90-B707-4523-BBED-A2262F4EE2DD}" type="pres">
      <dgm:prSet presAssocID="{06A78776-E445-435E-94EC-7ED9993DE92C}" presName="spaceRect" presStyleCnt="0"/>
      <dgm:spPr/>
    </dgm:pt>
    <dgm:pt modelId="{5EDE6B96-90B3-4A17-A3BA-F9D6F0726961}" type="pres">
      <dgm:prSet presAssocID="{06A78776-E445-435E-94EC-7ED9993DE92C}" presName="textRect" presStyleLbl="revTx" presStyleIdx="0" presStyleCnt="2">
        <dgm:presLayoutVars>
          <dgm:chMax val="1"/>
          <dgm:chPref val="1"/>
        </dgm:presLayoutVars>
      </dgm:prSet>
      <dgm:spPr/>
    </dgm:pt>
    <dgm:pt modelId="{7871DA90-D0AA-494B-AE57-CCE7C8031EF5}" type="pres">
      <dgm:prSet presAssocID="{9A3BF1C6-C6F1-4DD9-BE90-36B2F5F5C09B}" presName="sibTrans" presStyleCnt="0"/>
      <dgm:spPr/>
    </dgm:pt>
    <dgm:pt modelId="{240A8234-BAC2-4D8D-ABF5-E5FA34C27C0B}" type="pres">
      <dgm:prSet presAssocID="{8DFD2E05-830E-4AB6-802D-CAEA2D1E14C1}" presName="compNode" presStyleCnt="0"/>
      <dgm:spPr/>
    </dgm:pt>
    <dgm:pt modelId="{77E0E800-67A2-4F69-AF20-D85722A09D3B}" type="pres">
      <dgm:prSet presAssocID="{8DFD2E05-830E-4AB6-802D-CAEA2D1E14C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講演者"/>
        </a:ext>
      </dgm:extLst>
    </dgm:pt>
    <dgm:pt modelId="{F0A56B92-C15A-4286-AB1C-AFE39FED2EFF}" type="pres">
      <dgm:prSet presAssocID="{8DFD2E05-830E-4AB6-802D-CAEA2D1E14C1}" presName="spaceRect" presStyleCnt="0"/>
      <dgm:spPr/>
    </dgm:pt>
    <dgm:pt modelId="{56EA6279-CB05-48E1-B46F-8EC1E70C0CCF}" type="pres">
      <dgm:prSet presAssocID="{8DFD2E05-830E-4AB6-802D-CAEA2D1E14C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E7D461A-C644-478C-B9E4-5E51EA431F0C}" type="presOf" srcId="{8DFD2E05-830E-4AB6-802D-CAEA2D1E14C1}" destId="{56EA6279-CB05-48E1-B46F-8EC1E70C0CCF}" srcOrd="0" destOrd="0" presId="urn:microsoft.com/office/officeart/2018/2/layout/IconLabelList"/>
    <dgm:cxn modelId="{6E359248-2D4E-45C0-9CB9-7CD900BD7BEF}" type="presOf" srcId="{4FB4A487-EA90-4C60-8F56-F0EC95EE7306}" destId="{537D16DA-550B-4A7E-98A8-687646965B58}" srcOrd="0" destOrd="0" presId="urn:microsoft.com/office/officeart/2018/2/layout/IconLabelList"/>
    <dgm:cxn modelId="{27A5B38F-8196-4B6E-A7D4-9F0CAB4C2B71}" srcId="{4FB4A487-EA90-4C60-8F56-F0EC95EE7306}" destId="{8DFD2E05-830E-4AB6-802D-CAEA2D1E14C1}" srcOrd="1" destOrd="0" parTransId="{0C8DA126-85CD-4152-BE1F-E33B7A2E536D}" sibTransId="{ABBD9ED9-52A7-4661-80BC-94FA85D0A145}"/>
    <dgm:cxn modelId="{57DA25B4-84FC-4FEE-9B5B-C9AA1E90DD30}" srcId="{4FB4A487-EA90-4C60-8F56-F0EC95EE7306}" destId="{06A78776-E445-435E-94EC-7ED9993DE92C}" srcOrd="0" destOrd="0" parTransId="{86E585B9-23A9-4D63-8AD5-E8FA42008FD7}" sibTransId="{9A3BF1C6-C6F1-4DD9-BE90-36B2F5F5C09B}"/>
    <dgm:cxn modelId="{27C409BE-0DAF-4A4E-B651-FDDC0E159F13}" type="presOf" srcId="{06A78776-E445-435E-94EC-7ED9993DE92C}" destId="{5EDE6B96-90B3-4A17-A3BA-F9D6F0726961}" srcOrd="0" destOrd="0" presId="urn:microsoft.com/office/officeart/2018/2/layout/IconLabelList"/>
    <dgm:cxn modelId="{08DAA003-4FF2-421F-BC9E-3BC64654A66B}" type="presParOf" srcId="{537D16DA-550B-4A7E-98A8-687646965B58}" destId="{BC0F9798-F921-4BE2-B254-24EBD567AC6E}" srcOrd="0" destOrd="0" presId="urn:microsoft.com/office/officeart/2018/2/layout/IconLabelList"/>
    <dgm:cxn modelId="{7F0E0433-3E8C-4255-8739-81AF1842BBDD}" type="presParOf" srcId="{BC0F9798-F921-4BE2-B254-24EBD567AC6E}" destId="{3113F4D7-723D-4571-816D-3031D4F056A7}" srcOrd="0" destOrd="0" presId="urn:microsoft.com/office/officeart/2018/2/layout/IconLabelList"/>
    <dgm:cxn modelId="{A5C432E0-EA3E-41DB-A69A-077ACA6D4E90}" type="presParOf" srcId="{BC0F9798-F921-4BE2-B254-24EBD567AC6E}" destId="{8DD58D90-B707-4523-BBED-A2262F4EE2DD}" srcOrd="1" destOrd="0" presId="urn:microsoft.com/office/officeart/2018/2/layout/IconLabelList"/>
    <dgm:cxn modelId="{CB99D0D6-87A2-4F2E-A3B2-29972E6B0FEA}" type="presParOf" srcId="{BC0F9798-F921-4BE2-B254-24EBD567AC6E}" destId="{5EDE6B96-90B3-4A17-A3BA-F9D6F0726961}" srcOrd="2" destOrd="0" presId="urn:microsoft.com/office/officeart/2018/2/layout/IconLabelList"/>
    <dgm:cxn modelId="{84509B36-EE35-4B5F-A514-AE2BF27DE346}" type="presParOf" srcId="{537D16DA-550B-4A7E-98A8-687646965B58}" destId="{7871DA90-D0AA-494B-AE57-CCE7C8031EF5}" srcOrd="1" destOrd="0" presId="urn:microsoft.com/office/officeart/2018/2/layout/IconLabelList"/>
    <dgm:cxn modelId="{92D49AD2-7603-4019-AB19-15A184EB4393}" type="presParOf" srcId="{537D16DA-550B-4A7E-98A8-687646965B58}" destId="{240A8234-BAC2-4D8D-ABF5-E5FA34C27C0B}" srcOrd="2" destOrd="0" presId="urn:microsoft.com/office/officeart/2018/2/layout/IconLabelList"/>
    <dgm:cxn modelId="{0D96D47B-0B10-4124-A3F6-F9DBDAFA1CE9}" type="presParOf" srcId="{240A8234-BAC2-4D8D-ABF5-E5FA34C27C0B}" destId="{77E0E800-67A2-4F69-AF20-D85722A09D3B}" srcOrd="0" destOrd="0" presId="urn:microsoft.com/office/officeart/2018/2/layout/IconLabelList"/>
    <dgm:cxn modelId="{0DD46AEA-C09A-4185-A76E-EBB165820AF5}" type="presParOf" srcId="{240A8234-BAC2-4D8D-ABF5-E5FA34C27C0B}" destId="{F0A56B92-C15A-4286-AB1C-AFE39FED2EFF}" srcOrd="1" destOrd="0" presId="urn:microsoft.com/office/officeart/2018/2/layout/IconLabelList"/>
    <dgm:cxn modelId="{BEC51EC9-E931-4918-9E02-1DF74EAAA964}" type="presParOf" srcId="{240A8234-BAC2-4D8D-ABF5-E5FA34C27C0B}" destId="{56EA6279-CB05-48E1-B46F-8EC1E70C0CC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E6B43D-DE74-455E-9B61-B09BB4C4B0D7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5B110CC-5638-4A5C-BE53-F53014B8507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kumimoji="1" lang="en-US"/>
            <a:t>Jargon</a:t>
          </a:r>
          <a:endParaRPr lang="en-US"/>
        </a:p>
      </dgm:t>
    </dgm:pt>
    <dgm:pt modelId="{CC1B322D-59DA-4C8B-8B42-7888E4E57721}" type="parTrans" cxnId="{8E85E8A4-7FEF-4421-98C4-48602388E526}">
      <dgm:prSet/>
      <dgm:spPr/>
      <dgm:t>
        <a:bodyPr/>
        <a:lstStyle/>
        <a:p>
          <a:endParaRPr lang="en-US"/>
        </a:p>
      </dgm:t>
    </dgm:pt>
    <dgm:pt modelId="{742DB7E8-8FCB-4F76-B2B6-DAB476AA1551}" type="sibTrans" cxnId="{8E85E8A4-7FEF-4421-98C4-48602388E526}">
      <dgm:prSet/>
      <dgm:spPr/>
      <dgm:t>
        <a:bodyPr/>
        <a:lstStyle/>
        <a:p>
          <a:endParaRPr lang="en-US"/>
        </a:p>
      </dgm:t>
    </dgm:pt>
    <dgm:pt modelId="{B347477D-2523-4EEE-B060-B804A3CEC30F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en-US"/>
            <a:t>special words or expressions used by a profession or group that are difficult for others to understand:</a:t>
          </a:r>
          <a:endParaRPr lang="en-US"/>
        </a:p>
      </dgm:t>
    </dgm:pt>
    <dgm:pt modelId="{22B7B835-07A6-4134-AD1B-DDBDB5F4C76F}" type="parTrans" cxnId="{BD044CAF-5299-4966-AA6F-BD49D6EFE2B7}">
      <dgm:prSet/>
      <dgm:spPr/>
      <dgm:t>
        <a:bodyPr/>
        <a:lstStyle/>
        <a:p>
          <a:endParaRPr lang="en-US"/>
        </a:p>
      </dgm:t>
    </dgm:pt>
    <dgm:pt modelId="{678AA400-6FBA-4B5E-A87C-0753E291F532}" type="sibTrans" cxnId="{BD044CAF-5299-4966-AA6F-BD49D6EFE2B7}">
      <dgm:prSet/>
      <dgm:spPr/>
      <dgm:t>
        <a:bodyPr/>
        <a:lstStyle/>
        <a:p>
          <a:endParaRPr lang="en-US"/>
        </a:p>
      </dgm:t>
    </dgm:pt>
    <dgm:pt modelId="{41524B6D-41FE-415B-A9B0-2E1C216F20C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kumimoji="1" lang="en-US"/>
            <a:t>Advocacy</a:t>
          </a:r>
          <a:endParaRPr lang="en-US"/>
        </a:p>
      </dgm:t>
    </dgm:pt>
    <dgm:pt modelId="{21B06B00-FEA6-44AC-8F9B-8542C54A181B}" type="parTrans" cxnId="{38AD2020-88D8-44F3-8BD6-122F71BAB95D}">
      <dgm:prSet/>
      <dgm:spPr/>
      <dgm:t>
        <a:bodyPr/>
        <a:lstStyle/>
        <a:p>
          <a:endParaRPr lang="en-US"/>
        </a:p>
      </dgm:t>
    </dgm:pt>
    <dgm:pt modelId="{5E444897-9F33-42A7-9A63-5E4E15378A08}" type="sibTrans" cxnId="{38AD2020-88D8-44F3-8BD6-122F71BAB95D}">
      <dgm:prSet/>
      <dgm:spPr/>
      <dgm:t>
        <a:bodyPr/>
        <a:lstStyle/>
        <a:p>
          <a:endParaRPr lang="en-US"/>
        </a:p>
      </dgm:t>
    </dgm:pt>
    <dgm:pt modelId="{98AEFA47-B6BB-4670-9A4C-DD367C5F98D4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en-US"/>
            <a:t>public support for or recommendation of a particular cause or policy:</a:t>
          </a:r>
          <a:endParaRPr lang="en-US"/>
        </a:p>
      </dgm:t>
    </dgm:pt>
    <dgm:pt modelId="{CF078622-0333-41D2-9722-4DC1958D0EC9}" type="parTrans" cxnId="{D4E45503-A3C6-40FB-AD8B-E68C1F310A7F}">
      <dgm:prSet/>
      <dgm:spPr/>
      <dgm:t>
        <a:bodyPr/>
        <a:lstStyle/>
        <a:p>
          <a:endParaRPr lang="en-US"/>
        </a:p>
      </dgm:t>
    </dgm:pt>
    <dgm:pt modelId="{C91D2367-CABE-4296-BA43-A4507791C11B}" type="sibTrans" cxnId="{D4E45503-A3C6-40FB-AD8B-E68C1F310A7F}">
      <dgm:prSet/>
      <dgm:spPr/>
      <dgm:t>
        <a:bodyPr/>
        <a:lstStyle/>
        <a:p>
          <a:endParaRPr lang="en-US"/>
        </a:p>
      </dgm:t>
    </dgm:pt>
    <dgm:pt modelId="{8715090E-7BB7-44ED-B1C1-400576099C4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kumimoji="1" lang="en-US"/>
            <a:t>Resonate</a:t>
          </a:r>
          <a:endParaRPr lang="en-US"/>
        </a:p>
      </dgm:t>
    </dgm:pt>
    <dgm:pt modelId="{7C88D2D3-2960-46D8-BA2B-673BCF2EA5CC}" type="parTrans" cxnId="{896B584C-F7FB-45A1-8703-398EE8156A62}">
      <dgm:prSet/>
      <dgm:spPr/>
      <dgm:t>
        <a:bodyPr/>
        <a:lstStyle/>
        <a:p>
          <a:endParaRPr lang="en-US"/>
        </a:p>
      </dgm:t>
    </dgm:pt>
    <dgm:pt modelId="{3D4AC87B-8529-4A07-ABDD-548344D4BE3B}" type="sibTrans" cxnId="{896B584C-F7FB-45A1-8703-398EE8156A62}">
      <dgm:prSet/>
      <dgm:spPr/>
      <dgm:t>
        <a:bodyPr/>
        <a:lstStyle/>
        <a:p>
          <a:endParaRPr lang="en-US"/>
        </a:p>
      </dgm:t>
    </dgm:pt>
    <dgm:pt modelId="{0A901A52-2C5A-484D-80E5-07C01B725752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en-US"/>
            <a:t>produce or be filled with a deep, full, reverberating sound:</a:t>
          </a:r>
          <a:endParaRPr lang="en-US"/>
        </a:p>
      </dgm:t>
    </dgm:pt>
    <dgm:pt modelId="{16F1860D-5D11-470B-9982-990582B9979B}" type="parTrans" cxnId="{8438C5C3-4925-498F-A70A-D8E32655E766}">
      <dgm:prSet/>
      <dgm:spPr/>
      <dgm:t>
        <a:bodyPr/>
        <a:lstStyle/>
        <a:p>
          <a:endParaRPr lang="en-US"/>
        </a:p>
      </dgm:t>
    </dgm:pt>
    <dgm:pt modelId="{04E2BEA5-8B26-44E5-82F4-F99C71E0B510}" type="sibTrans" cxnId="{8438C5C3-4925-498F-A70A-D8E32655E766}">
      <dgm:prSet/>
      <dgm:spPr/>
      <dgm:t>
        <a:bodyPr/>
        <a:lstStyle/>
        <a:p>
          <a:endParaRPr lang="en-US"/>
        </a:p>
      </dgm:t>
    </dgm:pt>
    <dgm:pt modelId="{A950BEF2-FEA1-48E1-814B-7A329CC4ED7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kumimoji="1" lang="en-US"/>
            <a:t>Philanthropy</a:t>
          </a:r>
          <a:endParaRPr lang="en-US"/>
        </a:p>
      </dgm:t>
    </dgm:pt>
    <dgm:pt modelId="{1F16EAAC-6912-4225-A894-0E0834DCFBF0}" type="parTrans" cxnId="{70BA83DD-AF26-4299-8E82-0735D3CEE3E7}">
      <dgm:prSet/>
      <dgm:spPr/>
      <dgm:t>
        <a:bodyPr/>
        <a:lstStyle/>
        <a:p>
          <a:endParaRPr lang="en-US"/>
        </a:p>
      </dgm:t>
    </dgm:pt>
    <dgm:pt modelId="{EE9FDF33-7F9F-4D35-9CD4-0E89585B7AA5}" type="sibTrans" cxnId="{70BA83DD-AF26-4299-8E82-0735D3CEE3E7}">
      <dgm:prSet/>
      <dgm:spPr/>
      <dgm:t>
        <a:bodyPr/>
        <a:lstStyle/>
        <a:p>
          <a:endParaRPr lang="en-US"/>
        </a:p>
      </dgm:t>
    </dgm:pt>
    <dgm:pt modelId="{B8F1CAFC-B68C-4253-B04C-A94E7C36FDD6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en-US"/>
            <a:t>the desire to promote the welfare of others, expressed especially by the generous donation of money to good causes:</a:t>
          </a:r>
          <a:endParaRPr lang="en-US"/>
        </a:p>
      </dgm:t>
    </dgm:pt>
    <dgm:pt modelId="{289861FD-F0A8-4FB4-B3C0-8F9EFF3E4B36}" type="parTrans" cxnId="{22219965-2EE6-4DB0-AAD7-F846E6613FA8}">
      <dgm:prSet/>
      <dgm:spPr/>
      <dgm:t>
        <a:bodyPr/>
        <a:lstStyle/>
        <a:p>
          <a:endParaRPr lang="en-US"/>
        </a:p>
      </dgm:t>
    </dgm:pt>
    <dgm:pt modelId="{3D889BBC-46F9-46D2-90FA-AC0B80189C3B}" type="sibTrans" cxnId="{22219965-2EE6-4DB0-AAD7-F846E6613FA8}">
      <dgm:prSet/>
      <dgm:spPr/>
      <dgm:t>
        <a:bodyPr/>
        <a:lstStyle/>
        <a:p>
          <a:endParaRPr lang="en-US"/>
        </a:p>
      </dgm:t>
    </dgm:pt>
    <dgm:pt modelId="{8DD657E6-3EEC-4F66-AFEF-DC2A6650B4FD}" type="pres">
      <dgm:prSet presAssocID="{D5E6B43D-DE74-455E-9B61-B09BB4C4B0D7}" presName="Name0" presStyleCnt="0">
        <dgm:presLayoutVars>
          <dgm:dir/>
          <dgm:animLvl val="lvl"/>
          <dgm:resizeHandles val="exact"/>
        </dgm:presLayoutVars>
      </dgm:prSet>
      <dgm:spPr/>
    </dgm:pt>
    <dgm:pt modelId="{EE34F719-F9E9-457A-A08E-688877B826C6}" type="pres">
      <dgm:prSet presAssocID="{45B110CC-5638-4A5C-BE53-F53014B85073}" presName="composite" presStyleCnt="0"/>
      <dgm:spPr/>
    </dgm:pt>
    <dgm:pt modelId="{6BBEE7FB-DEBF-4FDC-B927-C3F1F066004A}" type="pres">
      <dgm:prSet presAssocID="{45B110CC-5638-4A5C-BE53-F53014B8507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6F54596-DFBA-4FAB-B5EF-F5D15E41863F}" type="pres">
      <dgm:prSet presAssocID="{45B110CC-5638-4A5C-BE53-F53014B85073}" presName="desTx" presStyleLbl="alignAccFollowNode1" presStyleIdx="0" presStyleCnt="4">
        <dgm:presLayoutVars>
          <dgm:bulletEnabled val="1"/>
        </dgm:presLayoutVars>
      </dgm:prSet>
      <dgm:spPr/>
    </dgm:pt>
    <dgm:pt modelId="{CB24EAAA-406F-4440-9377-798494C2D71B}" type="pres">
      <dgm:prSet presAssocID="{742DB7E8-8FCB-4F76-B2B6-DAB476AA1551}" presName="space" presStyleCnt="0"/>
      <dgm:spPr/>
    </dgm:pt>
    <dgm:pt modelId="{44D0BEEB-73BE-4748-87A9-73F3690104A2}" type="pres">
      <dgm:prSet presAssocID="{41524B6D-41FE-415B-A9B0-2E1C216F20C6}" presName="composite" presStyleCnt="0"/>
      <dgm:spPr/>
    </dgm:pt>
    <dgm:pt modelId="{B9F0CB0A-BD7A-4AED-8AED-4E43349E1ECA}" type="pres">
      <dgm:prSet presAssocID="{41524B6D-41FE-415B-A9B0-2E1C216F20C6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1725330-4464-49B8-895A-ACBD052EC610}" type="pres">
      <dgm:prSet presAssocID="{41524B6D-41FE-415B-A9B0-2E1C216F20C6}" presName="desTx" presStyleLbl="alignAccFollowNode1" presStyleIdx="1" presStyleCnt="4">
        <dgm:presLayoutVars>
          <dgm:bulletEnabled val="1"/>
        </dgm:presLayoutVars>
      </dgm:prSet>
      <dgm:spPr/>
    </dgm:pt>
    <dgm:pt modelId="{26FE9C73-60EF-48A5-8D7E-D41376D34FC7}" type="pres">
      <dgm:prSet presAssocID="{5E444897-9F33-42A7-9A63-5E4E15378A08}" presName="space" presStyleCnt="0"/>
      <dgm:spPr/>
    </dgm:pt>
    <dgm:pt modelId="{7F4B0004-EEC8-4D62-B100-9421F71CF714}" type="pres">
      <dgm:prSet presAssocID="{8715090E-7BB7-44ED-B1C1-400576099C4B}" presName="composite" presStyleCnt="0"/>
      <dgm:spPr/>
    </dgm:pt>
    <dgm:pt modelId="{3A7D3D58-3371-49FD-93D7-5373A2054919}" type="pres">
      <dgm:prSet presAssocID="{8715090E-7BB7-44ED-B1C1-400576099C4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8C5F4ADB-6862-455F-929C-A25627F67CA0}" type="pres">
      <dgm:prSet presAssocID="{8715090E-7BB7-44ED-B1C1-400576099C4B}" presName="desTx" presStyleLbl="alignAccFollowNode1" presStyleIdx="2" presStyleCnt="4">
        <dgm:presLayoutVars>
          <dgm:bulletEnabled val="1"/>
        </dgm:presLayoutVars>
      </dgm:prSet>
      <dgm:spPr/>
    </dgm:pt>
    <dgm:pt modelId="{9B7B3417-67AA-458A-8C8C-64AC4E7A4854}" type="pres">
      <dgm:prSet presAssocID="{3D4AC87B-8529-4A07-ABDD-548344D4BE3B}" presName="space" presStyleCnt="0"/>
      <dgm:spPr/>
    </dgm:pt>
    <dgm:pt modelId="{C913C8F5-D842-44C7-9150-9272CDFB1F1C}" type="pres">
      <dgm:prSet presAssocID="{A950BEF2-FEA1-48E1-814B-7A329CC4ED76}" presName="composite" presStyleCnt="0"/>
      <dgm:spPr/>
    </dgm:pt>
    <dgm:pt modelId="{DC9CB699-2330-431F-8E4B-512373C5F752}" type="pres">
      <dgm:prSet presAssocID="{A950BEF2-FEA1-48E1-814B-7A329CC4ED7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1724D21-5F41-4672-B79A-1AC2D016289C}" type="pres">
      <dgm:prSet presAssocID="{A950BEF2-FEA1-48E1-814B-7A329CC4ED76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D4E45503-A3C6-40FB-AD8B-E68C1F310A7F}" srcId="{41524B6D-41FE-415B-A9B0-2E1C216F20C6}" destId="{98AEFA47-B6BB-4670-9A4C-DD367C5F98D4}" srcOrd="0" destOrd="0" parTransId="{CF078622-0333-41D2-9722-4DC1958D0EC9}" sibTransId="{C91D2367-CABE-4296-BA43-A4507791C11B}"/>
    <dgm:cxn modelId="{9E144D18-D1D9-4F5D-8782-14E20FD68942}" type="presOf" srcId="{45B110CC-5638-4A5C-BE53-F53014B85073}" destId="{6BBEE7FB-DEBF-4FDC-B927-C3F1F066004A}" srcOrd="0" destOrd="0" presId="urn:microsoft.com/office/officeart/2005/8/layout/hList1"/>
    <dgm:cxn modelId="{1BEA2D1C-C188-464A-BDE6-FDCEA53593EE}" type="presOf" srcId="{41524B6D-41FE-415B-A9B0-2E1C216F20C6}" destId="{B9F0CB0A-BD7A-4AED-8AED-4E43349E1ECA}" srcOrd="0" destOrd="0" presId="urn:microsoft.com/office/officeart/2005/8/layout/hList1"/>
    <dgm:cxn modelId="{38AD2020-88D8-44F3-8BD6-122F71BAB95D}" srcId="{D5E6B43D-DE74-455E-9B61-B09BB4C4B0D7}" destId="{41524B6D-41FE-415B-A9B0-2E1C216F20C6}" srcOrd="1" destOrd="0" parTransId="{21B06B00-FEA6-44AC-8F9B-8542C54A181B}" sibTransId="{5E444897-9F33-42A7-9A63-5E4E15378A08}"/>
    <dgm:cxn modelId="{66603225-719C-46F7-B6B4-6E24232DE5F1}" type="presOf" srcId="{8715090E-7BB7-44ED-B1C1-400576099C4B}" destId="{3A7D3D58-3371-49FD-93D7-5373A2054919}" srcOrd="0" destOrd="0" presId="urn:microsoft.com/office/officeart/2005/8/layout/hList1"/>
    <dgm:cxn modelId="{246F7F2F-B0C3-4554-8FDD-93F40EA63DE0}" type="presOf" srcId="{A950BEF2-FEA1-48E1-814B-7A329CC4ED76}" destId="{DC9CB699-2330-431F-8E4B-512373C5F752}" srcOrd="0" destOrd="0" presId="urn:microsoft.com/office/officeart/2005/8/layout/hList1"/>
    <dgm:cxn modelId="{896B584C-F7FB-45A1-8703-398EE8156A62}" srcId="{D5E6B43D-DE74-455E-9B61-B09BB4C4B0D7}" destId="{8715090E-7BB7-44ED-B1C1-400576099C4B}" srcOrd="2" destOrd="0" parTransId="{7C88D2D3-2960-46D8-BA2B-673BCF2EA5CC}" sibTransId="{3D4AC87B-8529-4A07-ABDD-548344D4BE3B}"/>
    <dgm:cxn modelId="{2502024D-70D5-4CB4-ACA3-9934BB82BC14}" type="presOf" srcId="{D5E6B43D-DE74-455E-9B61-B09BB4C4B0D7}" destId="{8DD657E6-3EEC-4F66-AFEF-DC2A6650B4FD}" srcOrd="0" destOrd="0" presId="urn:microsoft.com/office/officeart/2005/8/layout/hList1"/>
    <dgm:cxn modelId="{E01CA95F-8832-4B26-B0C5-10AC4CA48DAC}" type="presOf" srcId="{B8F1CAFC-B68C-4253-B04C-A94E7C36FDD6}" destId="{81724D21-5F41-4672-B79A-1AC2D016289C}" srcOrd="0" destOrd="0" presId="urn:microsoft.com/office/officeart/2005/8/layout/hList1"/>
    <dgm:cxn modelId="{038A9D62-20BB-4DD3-9870-F5D14CF2B3FC}" type="presOf" srcId="{0A901A52-2C5A-484D-80E5-07C01B725752}" destId="{8C5F4ADB-6862-455F-929C-A25627F67CA0}" srcOrd="0" destOrd="0" presId="urn:microsoft.com/office/officeart/2005/8/layout/hList1"/>
    <dgm:cxn modelId="{22219965-2EE6-4DB0-AAD7-F846E6613FA8}" srcId="{A950BEF2-FEA1-48E1-814B-7A329CC4ED76}" destId="{B8F1CAFC-B68C-4253-B04C-A94E7C36FDD6}" srcOrd="0" destOrd="0" parTransId="{289861FD-F0A8-4FB4-B3C0-8F9EFF3E4B36}" sibTransId="{3D889BBC-46F9-46D2-90FA-AC0B80189C3B}"/>
    <dgm:cxn modelId="{8E85E8A4-7FEF-4421-98C4-48602388E526}" srcId="{D5E6B43D-DE74-455E-9B61-B09BB4C4B0D7}" destId="{45B110CC-5638-4A5C-BE53-F53014B85073}" srcOrd="0" destOrd="0" parTransId="{CC1B322D-59DA-4C8B-8B42-7888E4E57721}" sibTransId="{742DB7E8-8FCB-4F76-B2B6-DAB476AA1551}"/>
    <dgm:cxn modelId="{BD044CAF-5299-4966-AA6F-BD49D6EFE2B7}" srcId="{45B110CC-5638-4A5C-BE53-F53014B85073}" destId="{B347477D-2523-4EEE-B060-B804A3CEC30F}" srcOrd="0" destOrd="0" parTransId="{22B7B835-07A6-4134-AD1B-DDBDB5F4C76F}" sibTransId="{678AA400-6FBA-4B5E-A87C-0753E291F532}"/>
    <dgm:cxn modelId="{F05DFEB0-81BC-4B27-826C-97458C0A3850}" type="presOf" srcId="{B347477D-2523-4EEE-B060-B804A3CEC30F}" destId="{16F54596-DFBA-4FAB-B5EF-F5D15E41863F}" srcOrd="0" destOrd="0" presId="urn:microsoft.com/office/officeart/2005/8/layout/hList1"/>
    <dgm:cxn modelId="{8438C5C3-4925-498F-A70A-D8E32655E766}" srcId="{8715090E-7BB7-44ED-B1C1-400576099C4B}" destId="{0A901A52-2C5A-484D-80E5-07C01B725752}" srcOrd="0" destOrd="0" parTransId="{16F1860D-5D11-470B-9982-990582B9979B}" sibTransId="{04E2BEA5-8B26-44E5-82F4-F99C71E0B510}"/>
    <dgm:cxn modelId="{70BA83DD-AF26-4299-8E82-0735D3CEE3E7}" srcId="{D5E6B43D-DE74-455E-9B61-B09BB4C4B0D7}" destId="{A950BEF2-FEA1-48E1-814B-7A329CC4ED76}" srcOrd="3" destOrd="0" parTransId="{1F16EAAC-6912-4225-A894-0E0834DCFBF0}" sibTransId="{EE9FDF33-7F9F-4D35-9CD4-0E89585B7AA5}"/>
    <dgm:cxn modelId="{56ABD1DF-4E7F-40EE-8DA7-91920DEB2BC6}" type="presOf" srcId="{98AEFA47-B6BB-4670-9A4C-DD367C5F98D4}" destId="{91725330-4464-49B8-895A-ACBD052EC610}" srcOrd="0" destOrd="0" presId="urn:microsoft.com/office/officeart/2005/8/layout/hList1"/>
    <dgm:cxn modelId="{B05C02DD-8072-46E5-B53A-5BE6575CE453}" type="presParOf" srcId="{8DD657E6-3EEC-4F66-AFEF-DC2A6650B4FD}" destId="{EE34F719-F9E9-457A-A08E-688877B826C6}" srcOrd="0" destOrd="0" presId="urn:microsoft.com/office/officeart/2005/8/layout/hList1"/>
    <dgm:cxn modelId="{D591BCDA-8F35-45B4-850C-9158B6280549}" type="presParOf" srcId="{EE34F719-F9E9-457A-A08E-688877B826C6}" destId="{6BBEE7FB-DEBF-4FDC-B927-C3F1F066004A}" srcOrd="0" destOrd="0" presId="urn:microsoft.com/office/officeart/2005/8/layout/hList1"/>
    <dgm:cxn modelId="{042B3CA0-9D57-41DA-99BD-205F3E6BD79D}" type="presParOf" srcId="{EE34F719-F9E9-457A-A08E-688877B826C6}" destId="{16F54596-DFBA-4FAB-B5EF-F5D15E41863F}" srcOrd="1" destOrd="0" presId="urn:microsoft.com/office/officeart/2005/8/layout/hList1"/>
    <dgm:cxn modelId="{C0820518-EC7C-4278-AF6D-A523E0A8DE0E}" type="presParOf" srcId="{8DD657E6-3EEC-4F66-AFEF-DC2A6650B4FD}" destId="{CB24EAAA-406F-4440-9377-798494C2D71B}" srcOrd="1" destOrd="0" presId="urn:microsoft.com/office/officeart/2005/8/layout/hList1"/>
    <dgm:cxn modelId="{494F2D63-C985-4A7D-85FF-2847D653582C}" type="presParOf" srcId="{8DD657E6-3EEC-4F66-AFEF-DC2A6650B4FD}" destId="{44D0BEEB-73BE-4748-87A9-73F3690104A2}" srcOrd="2" destOrd="0" presId="urn:microsoft.com/office/officeart/2005/8/layout/hList1"/>
    <dgm:cxn modelId="{411D9B35-598E-469A-A17F-CAD16161427B}" type="presParOf" srcId="{44D0BEEB-73BE-4748-87A9-73F3690104A2}" destId="{B9F0CB0A-BD7A-4AED-8AED-4E43349E1ECA}" srcOrd="0" destOrd="0" presId="urn:microsoft.com/office/officeart/2005/8/layout/hList1"/>
    <dgm:cxn modelId="{7CBF2BA8-D085-4540-920E-AF4C8A9CB7FB}" type="presParOf" srcId="{44D0BEEB-73BE-4748-87A9-73F3690104A2}" destId="{91725330-4464-49B8-895A-ACBD052EC610}" srcOrd="1" destOrd="0" presId="urn:microsoft.com/office/officeart/2005/8/layout/hList1"/>
    <dgm:cxn modelId="{E3D6FFF9-4ADC-48A6-A05D-EE3B2E35E4A5}" type="presParOf" srcId="{8DD657E6-3EEC-4F66-AFEF-DC2A6650B4FD}" destId="{26FE9C73-60EF-48A5-8D7E-D41376D34FC7}" srcOrd="3" destOrd="0" presId="urn:microsoft.com/office/officeart/2005/8/layout/hList1"/>
    <dgm:cxn modelId="{555ADE4D-97CB-4F9D-ADDE-7FBB20760573}" type="presParOf" srcId="{8DD657E6-3EEC-4F66-AFEF-DC2A6650B4FD}" destId="{7F4B0004-EEC8-4D62-B100-9421F71CF714}" srcOrd="4" destOrd="0" presId="urn:microsoft.com/office/officeart/2005/8/layout/hList1"/>
    <dgm:cxn modelId="{07165864-E2BC-4670-96D0-A0CD70B53209}" type="presParOf" srcId="{7F4B0004-EEC8-4D62-B100-9421F71CF714}" destId="{3A7D3D58-3371-49FD-93D7-5373A2054919}" srcOrd="0" destOrd="0" presId="urn:microsoft.com/office/officeart/2005/8/layout/hList1"/>
    <dgm:cxn modelId="{CEE8F58C-E291-4040-9777-F99355661219}" type="presParOf" srcId="{7F4B0004-EEC8-4D62-B100-9421F71CF714}" destId="{8C5F4ADB-6862-455F-929C-A25627F67CA0}" srcOrd="1" destOrd="0" presId="urn:microsoft.com/office/officeart/2005/8/layout/hList1"/>
    <dgm:cxn modelId="{3414DD1D-538D-40C7-9CDC-AFC28D3C0DE7}" type="presParOf" srcId="{8DD657E6-3EEC-4F66-AFEF-DC2A6650B4FD}" destId="{9B7B3417-67AA-458A-8C8C-64AC4E7A4854}" srcOrd="5" destOrd="0" presId="urn:microsoft.com/office/officeart/2005/8/layout/hList1"/>
    <dgm:cxn modelId="{C0402826-EBC1-4BE8-BC1C-2AAF9A3BA536}" type="presParOf" srcId="{8DD657E6-3EEC-4F66-AFEF-DC2A6650B4FD}" destId="{C913C8F5-D842-44C7-9150-9272CDFB1F1C}" srcOrd="6" destOrd="0" presId="urn:microsoft.com/office/officeart/2005/8/layout/hList1"/>
    <dgm:cxn modelId="{24CF2357-5F1D-4D1A-8A3F-E308F45EB121}" type="presParOf" srcId="{C913C8F5-D842-44C7-9150-9272CDFB1F1C}" destId="{DC9CB699-2330-431F-8E4B-512373C5F752}" srcOrd="0" destOrd="0" presId="urn:microsoft.com/office/officeart/2005/8/layout/hList1"/>
    <dgm:cxn modelId="{C469E01F-BEE7-40CB-A341-B917D5FE6E91}" type="presParOf" srcId="{C913C8F5-D842-44C7-9150-9272CDFB1F1C}" destId="{81724D21-5F41-4672-B79A-1AC2D01628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3F4D7-723D-4571-816D-3031D4F056A7}">
      <dsp:nvSpPr>
        <dsp:cNvPr id="0" name=""/>
        <dsp:cNvSpPr/>
      </dsp:nvSpPr>
      <dsp:spPr>
        <a:xfrm>
          <a:off x="1953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E6B96-90B3-4A17-A3BA-F9D6F0726961}">
      <dsp:nvSpPr>
        <dsp:cNvPr id="0" name=""/>
        <dsp:cNvSpPr/>
      </dsp:nvSpPr>
      <dsp:spPr>
        <a:xfrm>
          <a:off x="765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/>
            <a:t>I wanted to see if there is something beyond language itself that is necessary for communication.</a:t>
          </a:r>
          <a:endParaRPr lang="en-US" sz="1200" kern="1200"/>
        </a:p>
      </dsp:txBody>
      <dsp:txXfrm>
        <a:off x="765914" y="2943510"/>
        <a:ext cx="4320000" cy="720000"/>
      </dsp:txXfrm>
    </dsp:sp>
    <dsp:sp modelId="{77E0E800-67A2-4F69-AF20-D85722A09D3B}">
      <dsp:nvSpPr>
        <dsp:cNvPr id="0" name=""/>
        <dsp:cNvSpPr/>
      </dsp:nvSpPr>
      <dsp:spPr>
        <a:xfrm>
          <a:off x="7029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A6279-CB05-48E1-B46F-8EC1E70C0CCF}">
      <dsp:nvSpPr>
        <dsp:cNvPr id="0" name=""/>
        <dsp:cNvSpPr/>
      </dsp:nvSpPr>
      <dsp:spPr>
        <a:xfrm>
          <a:off x="5841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/>
            <a:t>Also, knowing what kind of leadership language would enable me to communicate with people from various sectors.</a:t>
          </a:r>
          <a:endParaRPr lang="en-US" sz="1200" kern="1200"/>
        </a:p>
      </dsp:txBody>
      <dsp:txXfrm>
        <a:off x="5841914" y="2943510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EE7FB-DEBF-4FDC-B927-C3F1F066004A}">
      <dsp:nvSpPr>
        <dsp:cNvPr id="0" name=""/>
        <dsp:cNvSpPr/>
      </dsp:nvSpPr>
      <dsp:spPr>
        <a:xfrm>
          <a:off x="4108" y="143745"/>
          <a:ext cx="2470500" cy="5330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kumimoji="1" lang="en-US" sz="1800" kern="1200"/>
            <a:t>Jargon</a:t>
          </a:r>
          <a:endParaRPr lang="en-US" sz="1800" kern="1200"/>
        </a:p>
      </dsp:txBody>
      <dsp:txXfrm>
        <a:off x="4108" y="143745"/>
        <a:ext cx="2470500" cy="533081"/>
      </dsp:txXfrm>
    </dsp:sp>
    <dsp:sp modelId="{16F54596-DFBA-4FAB-B5EF-F5D15E41863F}">
      <dsp:nvSpPr>
        <dsp:cNvPr id="0" name=""/>
        <dsp:cNvSpPr/>
      </dsp:nvSpPr>
      <dsp:spPr>
        <a:xfrm>
          <a:off x="4108" y="676826"/>
          <a:ext cx="2470500" cy="337223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/>
            <a:t>special words or expressions used by a profession or group that are difficult for others to understand:</a:t>
          </a:r>
          <a:endParaRPr lang="en-US" sz="1800" kern="1200"/>
        </a:p>
      </dsp:txBody>
      <dsp:txXfrm>
        <a:off x="4108" y="676826"/>
        <a:ext cx="2470500" cy="3372232"/>
      </dsp:txXfrm>
    </dsp:sp>
    <dsp:sp modelId="{B9F0CB0A-BD7A-4AED-8AED-4E43349E1ECA}">
      <dsp:nvSpPr>
        <dsp:cNvPr id="0" name=""/>
        <dsp:cNvSpPr/>
      </dsp:nvSpPr>
      <dsp:spPr>
        <a:xfrm>
          <a:off x="2820479" y="143745"/>
          <a:ext cx="2470500" cy="533081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kumimoji="1" lang="en-US" sz="1800" kern="1200"/>
            <a:t>Advocacy</a:t>
          </a:r>
          <a:endParaRPr lang="en-US" sz="1800" kern="1200"/>
        </a:p>
      </dsp:txBody>
      <dsp:txXfrm>
        <a:off x="2820479" y="143745"/>
        <a:ext cx="2470500" cy="533081"/>
      </dsp:txXfrm>
    </dsp:sp>
    <dsp:sp modelId="{91725330-4464-49B8-895A-ACBD052EC610}">
      <dsp:nvSpPr>
        <dsp:cNvPr id="0" name=""/>
        <dsp:cNvSpPr/>
      </dsp:nvSpPr>
      <dsp:spPr>
        <a:xfrm>
          <a:off x="2820479" y="676826"/>
          <a:ext cx="2470500" cy="3372232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/>
            <a:t>public support for or recommendation of a particular cause or policy:</a:t>
          </a:r>
          <a:endParaRPr lang="en-US" sz="1800" kern="1200"/>
        </a:p>
      </dsp:txBody>
      <dsp:txXfrm>
        <a:off x="2820479" y="676826"/>
        <a:ext cx="2470500" cy="3372232"/>
      </dsp:txXfrm>
    </dsp:sp>
    <dsp:sp modelId="{3A7D3D58-3371-49FD-93D7-5373A2054919}">
      <dsp:nvSpPr>
        <dsp:cNvPr id="0" name=""/>
        <dsp:cNvSpPr/>
      </dsp:nvSpPr>
      <dsp:spPr>
        <a:xfrm>
          <a:off x="5636849" y="143745"/>
          <a:ext cx="2470500" cy="533081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kumimoji="1" lang="en-US" sz="1800" kern="1200"/>
            <a:t>Resonate</a:t>
          </a:r>
          <a:endParaRPr lang="en-US" sz="1800" kern="1200"/>
        </a:p>
      </dsp:txBody>
      <dsp:txXfrm>
        <a:off x="5636849" y="143745"/>
        <a:ext cx="2470500" cy="533081"/>
      </dsp:txXfrm>
    </dsp:sp>
    <dsp:sp modelId="{8C5F4ADB-6862-455F-929C-A25627F67CA0}">
      <dsp:nvSpPr>
        <dsp:cNvPr id="0" name=""/>
        <dsp:cNvSpPr/>
      </dsp:nvSpPr>
      <dsp:spPr>
        <a:xfrm>
          <a:off x="5636849" y="676826"/>
          <a:ext cx="2470500" cy="3372232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/>
            <a:t>produce or be filled with a deep, full, reverberating sound:</a:t>
          </a:r>
          <a:endParaRPr lang="en-US" sz="1800" kern="1200"/>
        </a:p>
      </dsp:txBody>
      <dsp:txXfrm>
        <a:off x="5636849" y="676826"/>
        <a:ext cx="2470500" cy="3372232"/>
      </dsp:txXfrm>
    </dsp:sp>
    <dsp:sp modelId="{DC9CB699-2330-431F-8E4B-512373C5F752}">
      <dsp:nvSpPr>
        <dsp:cNvPr id="0" name=""/>
        <dsp:cNvSpPr/>
      </dsp:nvSpPr>
      <dsp:spPr>
        <a:xfrm>
          <a:off x="8453219" y="143745"/>
          <a:ext cx="2470500" cy="533081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kumimoji="1" lang="en-US" sz="1800" kern="1200"/>
            <a:t>Philanthropy</a:t>
          </a:r>
          <a:endParaRPr lang="en-US" sz="1800" kern="1200"/>
        </a:p>
      </dsp:txBody>
      <dsp:txXfrm>
        <a:off x="8453219" y="143745"/>
        <a:ext cx="2470500" cy="533081"/>
      </dsp:txXfrm>
    </dsp:sp>
    <dsp:sp modelId="{81724D21-5F41-4672-B79A-1AC2D016289C}">
      <dsp:nvSpPr>
        <dsp:cNvPr id="0" name=""/>
        <dsp:cNvSpPr/>
      </dsp:nvSpPr>
      <dsp:spPr>
        <a:xfrm>
          <a:off x="8453219" y="676826"/>
          <a:ext cx="2470500" cy="337223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/>
            <a:t>the desire to promote the welfare of others, expressed especially by the generous donation of money to good causes:</a:t>
          </a:r>
          <a:endParaRPr lang="en-US" sz="1800" kern="1200"/>
        </a:p>
      </dsp:txBody>
      <dsp:txXfrm>
        <a:off x="8453219" y="676826"/>
        <a:ext cx="2470500" cy="3372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E61695-3D64-F3B3-5E6E-B9582E770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2CA9E0A-65CC-9690-10CC-8258C483F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DD2139-8F8A-CE51-0152-5B09D6B96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EF16D6-609E-F189-ED81-9AA74BEB2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2B19FC-03DB-FD4F-47F0-B58D908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65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582D7-5FE2-3B1A-0E3F-09504027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698AA7-5D71-7282-C0F3-7BBF2EC3A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66D857-A86C-9902-E60F-714705A0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C4006C-FF47-A6FD-92A5-658370BF6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DE6515-5286-A375-3C34-41AA320FE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28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DE7A72-8238-59C4-4607-B97345D15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520166-57B9-A06D-5D6C-47A7FBFFB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A9FFEE-4322-41FB-CE98-B5EC441BD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372FBE-B321-5BB5-9751-E741B6015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43BCED-4536-2B53-DF6D-5C9B4FE4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51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69E5ED-C9B3-D227-FD78-AFC05284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D96EC7-EA8A-7F4E-7D04-0634D66F8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E529AC-CCC6-D3C4-8E91-F33421CEA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D0F0D08-83B3-F5EC-7C16-442BC22EE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4DA70B-63C8-465C-F318-2B007784F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FBCF52-F6E3-8870-5AA4-570378052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91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6C4A7-AF02-BE63-6344-2C18E6EF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0C8C2C-63A3-D132-A719-EA90523AE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B3F21C-B095-2F4E-0382-0EC81A7C8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FADBBC-038C-A61C-5150-9820917AC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973DDEE-6C1F-6BF0-E81D-20114CB90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EB65986-91E8-4DAF-DE47-03D1375B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9107E7D-DA43-D9F8-E089-02AF3C196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25A531-EEC5-15D9-B62B-279DC18D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36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FC2475-10CB-C4E5-1DA3-A19991FE9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0E7DDEC-5D79-69FD-988D-358CEF86A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1FBE53-32C0-F92B-81C7-13072F89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F4EA3A1-1CCB-5F06-62BC-59485B41E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63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749192A-79D7-FAF4-C4F1-44E79825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DD29B7D-B40D-82F5-7DDE-9B4044CC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0D1DF8-4E4F-06F3-B378-4E32B21E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65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7D4C73-8B70-821C-2407-C8FF6C007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8F3AF6-9D72-552C-AB04-CD6CC95C4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F2A609-841C-076D-7006-3225D856A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F28F63-5C19-2D4B-0348-379101F8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62CFFC-99B6-BD29-E29A-D97536F2F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CAB231-5C2F-08F6-5A47-6B674E70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37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66E156-5A53-917C-AF5F-2089F1919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0F83D4B-0503-C433-E0F5-50625727A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811B30-077D-ED43-804E-77D0D875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9EAAF3-1DBF-5668-88B5-AFE9F6DC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4CB7DD-D5E0-F57D-E2C3-976E09F72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EBB913-EC33-1F2F-39C3-05D700CB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71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4D7CF0-343E-CD92-BADF-C69BB50D5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F8ED99-EE92-557D-0154-44BBEFF49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AD7565-A015-817E-281D-05A564FD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C89A8D-E646-44C8-4906-58DBCF21D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721961-201D-5F1C-A4DD-15CDED44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34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ACA733-5B66-7A85-0234-D40B2F75C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FFB579-DBC3-BC83-F36E-9D135EBD8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3FC276-3027-CB8C-B1E0-4E4B9CD8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DAB676-6DEB-6311-934C-3C342673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3F5904-9F8F-10E2-8D21-D52AB47E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5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40812D5-319A-4021-D199-D5BE311F0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E7D0A1-A5AC-3CB8-3CDB-5280BC2DC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A5111B-2007-F870-7D40-F94A89A3C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76EE9-735C-4EFB-8014-24BD782826EA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9D699D-4524-C0DE-AEB1-D5FB1C302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85DB09-EA0D-ABAE-83B4-199759B3C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32DF0-CDD9-4840-BF83-298C98B37C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69A2B51-EF3B-DDC9-F5E0-798E7FAEA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kumimoji="1" lang="en-US" altLang="ja-JP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Your Leadership Language?</a:t>
            </a:r>
            <a:endParaRPr kumimoji="1" lang="ja-JP" altLang="en-US" sz="4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810662-5799-C747-1FA5-743B6589D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620" y="7185399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kumimoji="1" lang="ja-JP" altLang="en-US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C7B02FB-F4C3-76C9-2D87-7EF2290BE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783" y="277826"/>
            <a:ext cx="2540253" cy="25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4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FE4A02-5F6F-7D19-D09F-F02446EA1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I choose this topic</a:t>
            </a:r>
            <a:endParaRPr kumimoji="1" lang="ja-JP" altLang="en-US" sz="40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コンテンツ プレースホルダー 2">
            <a:extLst>
              <a:ext uri="{FF2B5EF4-FFF2-40B4-BE49-F238E27FC236}">
                <a16:creationId xmlns:a16="http://schemas.microsoft.com/office/drawing/2014/main" id="{D870DCAB-E36D-2AE0-B203-4E20825346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051379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442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FB3395C-347D-46B6-6D6F-5F2AD6253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vocabulary</a:t>
            </a:r>
            <a:endParaRPr kumimoji="1" lang="ja-JP" altLang="en-US" sz="40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78694167-F35D-D22D-D60B-696FBE6649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65352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0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71763B8-1654-EBAA-1FAC-CC675874F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61" y="1051923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kumimoji="1"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Leadership Language</a:t>
            </a:r>
            <a:endParaRPr kumimoji="1"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391DF1-1AED-2A82-1999-0B60E1D15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1502" y="962166"/>
            <a:ext cx="8483437" cy="5197411"/>
          </a:xfrm>
        </p:spPr>
        <p:txBody>
          <a:bodyPr anchor="t">
            <a:normAutofit fontScale="92500"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emphasizes the importance of being conversant in the diverse communication styles and jargon used across various sectors.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goes beyond traditional leadership styles, advocating for adaptability and personalization of leadership to suit different situational needs and cultural contexts. 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leaders should be capable of effectively communicating and translating among different groups and disciplines to foster collaboration and achieve common goals. 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approach to leadership focuses on understanding and integrating the unique vernacular of each community and culture, rather than adhering to a single leadership style.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2F6A03-59CD-55CE-7CD7-548879F46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 activity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B01140-2A0E-3552-EF22-54D8C94EB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8229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cycles in which the following three sectors operate to achieve their goals.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A44C47-7663-B480-5315-DF83B3857B12}"/>
              </a:ext>
            </a:extLst>
          </p:cNvPr>
          <p:cNvSpPr txBox="1"/>
          <p:nvPr/>
        </p:nvSpPr>
        <p:spPr>
          <a:xfrm>
            <a:off x="1049036" y="3781016"/>
            <a:ext cx="32088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sector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sector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Nonprofit and philanthropic sectors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CF671C-A5DB-07CA-B626-ADBB0E82A0A6}"/>
              </a:ext>
            </a:extLst>
          </p:cNvPr>
          <p:cNvSpPr txBox="1"/>
          <p:nvPr/>
        </p:nvSpPr>
        <p:spPr>
          <a:xfrm>
            <a:off x="7006660" y="3842724"/>
            <a:ext cx="31583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Multi-year election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years or a generation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Quarterly accounting cycle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グラフィックス 6" descr="右矢印 枠線">
            <a:extLst>
              <a:ext uri="{FF2B5EF4-FFF2-40B4-BE49-F238E27FC236}">
                <a16:creationId xmlns:a16="http://schemas.microsoft.com/office/drawing/2014/main" id="{60C5250A-A3CF-A2BB-9153-8F1F2B632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46514">
            <a:off x="3942764" y="4133376"/>
            <a:ext cx="2704867" cy="914400"/>
          </a:xfrm>
          <a:prstGeom prst="rect">
            <a:avLst/>
          </a:prstGeom>
        </p:spPr>
      </p:pic>
      <p:pic>
        <p:nvPicPr>
          <p:cNvPr id="8" name="グラフィックス 7" descr="右矢印 枠線">
            <a:extLst>
              <a:ext uri="{FF2B5EF4-FFF2-40B4-BE49-F238E27FC236}">
                <a16:creationId xmlns:a16="http://schemas.microsoft.com/office/drawing/2014/main" id="{0B8FB942-F4FC-2F38-E451-8F2D4F0A8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069965">
            <a:off x="3881962" y="3712248"/>
            <a:ext cx="2704867" cy="914400"/>
          </a:xfrm>
          <a:prstGeom prst="rect">
            <a:avLst/>
          </a:prstGeom>
        </p:spPr>
      </p:pic>
      <p:pic>
        <p:nvPicPr>
          <p:cNvPr id="9" name="グラフィックス 8" descr="右矢印 枠線">
            <a:extLst>
              <a:ext uri="{FF2B5EF4-FFF2-40B4-BE49-F238E27FC236}">
                <a16:creationId xmlns:a16="http://schemas.microsoft.com/office/drawing/2014/main" id="{D6BD2CD4-FB80-2DAA-699F-BF2CE074D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069965">
            <a:off x="4106358" y="4363466"/>
            <a:ext cx="27048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6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69283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54000">
                <a:schemeClr val="accent1">
                  <a:lumMod val="5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6610" y="5269283"/>
            <a:ext cx="12208610" cy="1590742"/>
          </a:xfrm>
          <a:prstGeom prst="rect">
            <a:avLst/>
          </a:prstGeom>
          <a:gradFill>
            <a:gsLst>
              <a:gs pos="18000">
                <a:schemeClr val="accent1">
                  <a:lumMod val="75000"/>
                  <a:alpha val="0"/>
                </a:schemeClr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98694" y="5267258"/>
            <a:ext cx="4093306" cy="1590742"/>
          </a:xfrm>
          <a:prstGeom prst="rect">
            <a:avLst/>
          </a:prstGeom>
          <a:gradFill>
            <a:gsLst>
              <a:gs pos="23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669" y="5267258"/>
            <a:ext cx="12198669" cy="1131515"/>
          </a:xfrm>
          <a:prstGeom prst="rect">
            <a:avLst/>
          </a:prstGeom>
          <a:gradFill>
            <a:gsLst>
              <a:gs pos="18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5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FA1AAC-C1ED-4F77-BFA4-BE80FC0AC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6607" y="5278400"/>
            <a:ext cx="7736926" cy="1590741"/>
          </a:xfrm>
          <a:prstGeom prst="rect">
            <a:avLst/>
          </a:prstGeom>
          <a:gradFill>
            <a:gsLst>
              <a:gs pos="5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4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35F9838-776F-FC47-D1B2-3DCEF244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209" y="5554639"/>
            <a:ext cx="9654076" cy="982473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Engazing questions</a:t>
            </a:r>
            <a:endParaRPr kumimoji="1" lang="ja-JP" altLang="en-US" sz="40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CB7510-15E6-A445-481A-91CC69A6C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886" y="459227"/>
            <a:ext cx="10838164" cy="4628876"/>
          </a:xfrm>
        </p:spPr>
        <p:txBody>
          <a:bodyPr anchor="ctr">
            <a:normAutofit lnSpcReduction="10000"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think of a situation where a leader might need to switch between different leadership languages? How would they approach this change?</a:t>
            </a: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 on a time you encountered a situation that required different communication styles. How did you adapt your approach, and what was the outcome?</a:t>
            </a: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agree that being multilingual in leadership language is more effective than having a strong, singular leadership style? Why or why not?</a:t>
            </a: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Imagine you are a leader in an organization that operates internationally. How would you apply the concept of leadership language to effectively manage your team?</a:t>
            </a: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understanding and integrating the vernacular of different communities and cultures lead to more inclusive and effective leadership?</a:t>
            </a: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the ethical considerations a leader must keep in mind when adapting their leadership language to different cultural or organizational contexts.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90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398</Words>
  <Application>Microsoft Macintosh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游ゴシック</vt:lpstr>
      <vt:lpstr>游ゴシック Light</vt:lpstr>
      <vt:lpstr>Arial</vt:lpstr>
      <vt:lpstr>Times New Roman</vt:lpstr>
      <vt:lpstr>Office テーマ</vt:lpstr>
      <vt:lpstr>What’s Your Leadership Language?</vt:lpstr>
      <vt:lpstr>Why I choose this topic</vt:lpstr>
      <vt:lpstr>New vocabulary</vt:lpstr>
      <vt:lpstr>Overview of Leadership Language</vt:lpstr>
      <vt:lpstr>Fun activity</vt:lpstr>
      <vt:lpstr>Engazing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Your Leadership Language?</dc:title>
  <dc:creator>祥汰 貞包</dc:creator>
  <cp:lastModifiedBy>Jason Pipe</cp:lastModifiedBy>
  <cp:revision>2</cp:revision>
  <dcterms:created xsi:type="dcterms:W3CDTF">2024-01-19T03:53:43Z</dcterms:created>
  <dcterms:modified xsi:type="dcterms:W3CDTF">2024-05-09T06:37:08Z</dcterms:modified>
</cp:coreProperties>
</file>