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6" r:id="rId9"/>
    <p:sldId id="263" r:id="rId10"/>
    <p:sldId id="265" r:id="rId11"/>
    <p:sldId id="264" r:id="rId12"/>
  </p:sldIdLst>
  <p:sldSz cx="12192000" cy="6858000"/>
  <p:notesSz cx="6858000" cy="9144000"/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59"/>
    <p:restoredTop sz="94679"/>
  </p:normalViewPr>
  <p:slideViewPr>
    <p:cSldViewPr snapToGrid="0">
      <p:cViewPr varScale="1">
        <p:scale>
          <a:sx n="76" d="100"/>
          <a:sy n="76" d="100"/>
        </p:scale>
        <p:origin x="216" y="4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EA41E1C2-271C-CDAE-0432-6989CE7B49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字幕 2">
            <a:extLst>
              <a:ext uri="{FF2B5EF4-FFF2-40B4-BE49-F238E27FC236}">
                <a16:creationId xmlns:a16="http://schemas.microsoft.com/office/drawing/2014/main" id="{A2E94FE4-765A-AEE8-FBDE-41DC99C1EE1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D1DF3D40-EA51-7128-33DB-888C228575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1C5063F6-BD5D-EF86-7D09-E678E3F95C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7EA52592-CE02-36FE-117B-843253B292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956607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1661D05-4440-CDFC-0941-14BB2D0CC5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F5647E54-0110-1E0E-F403-6397081F618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BD3AFA20-127A-476F-BA28-EC810CF4EF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F8C3D2B5-C7A3-ACAE-375C-1013A8C770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707BE246-52FF-09D2-723A-BC049B0F89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0742501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DB0168D-79A0-B2EF-D86D-11F632A951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6467EFBE-34B9-4E0F-E871-5256A7CF5B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3D351375-99FD-4CA9-E7B5-08F441B225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486E77EF-C890-25DE-53CE-00CDAA3C6B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A74BDBD4-4C59-E49B-8EC5-13100FD287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8883324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FC43068-F20C-F223-CA5D-3ECEC8BA83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99574B68-6534-FACB-C977-37A57B60D9E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コンテンツ プレースホルダー 3">
            <a:extLst>
              <a:ext uri="{FF2B5EF4-FFF2-40B4-BE49-F238E27FC236}">
                <a16:creationId xmlns:a16="http://schemas.microsoft.com/office/drawing/2014/main" id="{1D76B45A-0DDE-D384-0C28-F7B048F652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AFEAA7AF-0C7B-F013-E006-D067384905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857648CD-879A-5F82-5498-A6B702E726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64AC9A55-B814-C553-47FF-B91A3F2629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208446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7045FD13-0AFA-4C46-94D3-5079250971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19395A13-2AC6-05A3-3AC0-37062A10306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4" name="コンテンツ プレースホルダー 3">
            <a:extLst>
              <a:ext uri="{FF2B5EF4-FFF2-40B4-BE49-F238E27FC236}">
                <a16:creationId xmlns:a16="http://schemas.microsoft.com/office/drawing/2014/main" id="{E736409D-57D6-DC9E-0A7D-6A8BF2F1C9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5C9FB78F-3E75-D19E-705F-6DA67279702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6" name="コンテンツ プレースホルダー 5">
            <a:extLst>
              <a:ext uri="{FF2B5EF4-FFF2-40B4-BE49-F238E27FC236}">
                <a16:creationId xmlns:a16="http://schemas.microsoft.com/office/drawing/2014/main" id="{5C2F584E-B559-4F9D-0CA3-425EAA274EE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7" name="日付プレースホルダー 6">
            <a:extLst>
              <a:ext uri="{FF2B5EF4-FFF2-40B4-BE49-F238E27FC236}">
                <a16:creationId xmlns:a16="http://schemas.microsoft.com/office/drawing/2014/main" id="{59812F1C-8DF1-5E1F-3A50-532CADB8D1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8" name="フッター プレースホルダー 7">
            <a:extLst>
              <a:ext uri="{FF2B5EF4-FFF2-40B4-BE49-F238E27FC236}">
                <a16:creationId xmlns:a16="http://schemas.microsoft.com/office/drawing/2014/main" id="{D6011932-CBFD-FCE1-A63A-5B795CA7802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スライド番号プレースホルダー 8">
            <a:extLst>
              <a:ext uri="{FF2B5EF4-FFF2-40B4-BE49-F238E27FC236}">
                <a16:creationId xmlns:a16="http://schemas.microsoft.com/office/drawing/2014/main" id="{4191528E-5DDE-FDA4-E1FA-5C45D37F1D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309380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4B86CB17-3E08-FD28-CEE9-ABC5FC7DF7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日付プレースホルダー 2">
            <a:extLst>
              <a:ext uri="{FF2B5EF4-FFF2-40B4-BE49-F238E27FC236}">
                <a16:creationId xmlns:a16="http://schemas.microsoft.com/office/drawing/2014/main" id="{A68841A8-65DE-FB45-8227-136302E38D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4" name="フッター プレースホルダー 3">
            <a:extLst>
              <a:ext uri="{FF2B5EF4-FFF2-40B4-BE49-F238E27FC236}">
                <a16:creationId xmlns:a16="http://schemas.microsoft.com/office/drawing/2014/main" id="{407CE1E1-ECF8-0E0B-71F8-516665F60F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スライド番号プレースホルダー 4">
            <a:extLst>
              <a:ext uri="{FF2B5EF4-FFF2-40B4-BE49-F238E27FC236}">
                <a16:creationId xmlns:a16="http://schemas.microsoft.com/office/drawing/2014/main" id="{6ACAD67A-388C-6F6E-0CC8-85A10A7A82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159613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付プレースホルダー 1">
            <a:extLst>
              <a:ext uri="{FF2B5EF4-FFF2-40B4-BE49-F238E27FC236}">
                <a16:creationId xmlns:a16="http://schemas.microsoft.com/office/drawing/2014/main" id="{8BA896E6-23CF-AE32-9CD1-C66E49C283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3" name="フッター プレースホルダー 2">
            <a:extLst>
              <a:ext uri="{FF2B5EF4-FFF2-40B4-BE49-F238E27FC236}">
                <a16:creationId xmlns:a16="http://schemas.microsoft.com/office/drawing/2014/main" id="{75D82F55-FBFD-6F9D-2324-BBB57F93D7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D9124C92-9521-4046-7B7A-2054A87E32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03657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6060ED5-540C-23B2-6049-43B5677BDA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0E07E869-A14E-F2DF-63D8-A4140897D98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E024F310-B7DF-E4EB-9ED1-1F4D27C8048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D048F5D3-FC0D-4B2B-32DB-BDA0D89E5A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C9382C56-399B-E6A3-8FAA-B9E3E541F9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EA5274FC-CE0C-F810-275D-D0FE92213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4952405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59FF120-9039-2C62-EA7E-09F08C2643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図プレースホルダー 2">
            <a:extLst>
              <a:ext uri="{FF2B5EF4-FFF2-40B4-BE49-F238E27FC236}">
                <a16:creationId xmlns:a16="http://schemas.microsoft.com/office/drawing/2014/main" id="{390368E3-A7B8-5DE2-9956-3D60439EF93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3A760F0E-C47E-F980-73A2-0F095585694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1E305B91-DE5E-9934-8A2C-DBEEEB5529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52D68316-162C-6A7E-C7E7-4B0C3A4A01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7874F91F-0EFD-57C5-E1D8-39E2C7B97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4660206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EBFCE7A-B315-4D28-BCFB-44E4BE66EB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縦書きテキスト プレースホルダー 2">
            <a:extLst>
              <a:ext uri="{FF2B5EF4-FFF2-40B4-BE49-F238E27FC236}">
                <a16:creationId xmlns:a16="http://schemas.microsoft.com/office/drawing/2014/main" id="{E055E028-1782-705C-D3E3-5167AE71327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300AFAB1-67DD-3BF4-3DDC-4C7A9FD2B4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5A262611-FE7E-C99B-DD5D-94C501E70E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FB2F6132-2C0B-3069-7E00-E7A367A8BE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08696523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>
            <a:extLst>
              <a:ext uri="{FF2B5EF4-FFF2-40B4-BE49-F238E27FC236}">
                <a16:creationId xmlns:a16="http://schemas.microsoft.com/office/drawing/2014/main" id="{DCEF4062-4C1C-4B2D-7005-D5A7ACB7088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縦書きテキスト プレースホルダー 2">
            <a:extLst>
              <a:ext uri="{FF2B5EF4-FFF2-40B4-BE49-F238E27FC236}">
                <a16:creationId xmlns:a16="http://schemas.microsoft.com/office/drawing/2014/main" id="{3996C421-AB94-852B-FAE9-ADDB0833E62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4538B280-E8EE-71EA-F6DC-59FBC92747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CAF4AC7A-4750-6418-1DDC-D9A4626583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D61F643C-5979-E427-893E-745EF7C952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254877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>
            <a:extLst>
              <a:ext uri="{FF2B5EF4-FFF2-40B4-BE49-F238E27FC236}">
                <a16:creationId xmlns:a16="http://schemas.microsoft.com/office/drawing/2014/main" id="{9A3BFF04-581B-6612-D08C-75475F5C46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59BD9CFA-4C7C-5FD4-F582-5EF3CD65B55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2FAF44D0-2A8D-6D50-9667-501BE73690E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10CDFA9E-4253-3440-AD6A-E468D7797718}" type="datetimeFigureOut">
              <a:rPr kumimoji="1" lang="ja-JP" altLang="en-US" smtClean="0"/>
              <a:t>2025/5/30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67E38681-EE92-94B2-E1F8-0B5AB709975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B6DA459D-FB10-77E2-618A-5736B6BAC9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257AC4B-92DA-7440-986F-9895B0D80F1C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206337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ted.com/talks/kio_stark_why_you_should_talk_to_strangers?subtitle=en" TargetMode="Externa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676A1B86-DC99-46B9-B5AA-A7E928EA9C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9304FFE-74E9-4316-B822-F35A685E2D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075D9FB5-C029-2A28-A076-C4EECC0C84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62550" y="1562669"/>
            <a:ext cx="5636113" cy="2456597"/>
          </a:xfrm>
        </p:spPr>
        <p:txBody>
          <a:bodyPr anchor="b">
            <a:normAutofit/>
          </a:bodyPr>
          <a:lstStyle/>
          <a:p>
            <a:r>
              <a:rPr kumimoji="1" lang="en-US" altLang="ja-JP" sz="4400">
                <a:solidFill>
                  <a:schemeClr val="tx1">
                    <a:lumMod val="85000"/>
                    <a:lumOff val="15000"/>
                  </a:schemeClr>
                </a:solidFill>
              </a:rPr>
              <a:t>Why should you talk to strangers</a:t>
            </a:r>
            <a:endParaRPr kumimoji="1" lang="ja-JP" altLang="en-US" sz="44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" name="字幕 2">
            <a:extLst>
              <a:ext uri="{FF2B5EF4-FFF2-40B4-BE49-F238E27FC236}">
                <a16:creationId xmlns:a16="http://schemas.microsoft.com/office/drawing/2014/main" id="{A71D0E7B-638C-C4CE-7F45-78BB7C0017B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49309" y="4298722"/>
            <a:ext cx="4678086" cy="1148885"/>
          </a:xfrm>
        </p:spPr>
        <p:txBody>
          <a:bodyPr anchor="t">
            <a:normAutofit/>
          </a:bodyPr>
          <a:lstStyle/>
          <a:p>
            <a:endParaRPr kumimoji="1" lang="ja-JP" altLang="en-US" sz="18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pic>
        <p:nvPicPr>
          <p:cNvPr id="5" name="Picture 4" descr="木の人物像">
            <a:extLst>
              <a:ext uri="{FF2B5EF4-FFF2-40B4-BE49-F238E27FC236}">
                <a16:creationId xmlns:a16="http://schemas.microsoft.com/office/drawing/2014/main" id="{9D063366-7006-9EAA-A10B-71A6C27855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41" r="57914" b="-1"/>
          <a:stretch>
            <a:fillRect/>
          </a:stretch>
        </p:blipFill>
        <p:spPr>
          <a:xfrm>
            <a:off x="-7266" y="10"/>
            <a:ext cx="3569616" cy="6857990"/>
          </a:xfrm>
          <a:custGeom>
            <a:avLst/>
            <a:gdLst/>
            <a:ahLst/>
            <a:cxnLst/>
            <a:rect l="l" t="t" r="r" b="b"/>
            <a:pathLst>
              <a:path w="3569616" h="6858000">
                <a:moveTo>
                  <a:pt x="0" y="0"/>
                </a:moveTo>
                <a:lnTo>
                  <a:pt x="3119345" y="0"/>
                </a:lnTo>
                <a:lnTo>
                  <a:pt x="3123529" y="17226"/>
                </a:lnTo>
                <a:cubicBezTo>
                  <a:pt x="3124924" y="23927"/>
                  <a:pt x="3126075" y="29690"/>
                  <a:pt x="3127926" y="35733"/>
                </a:cubicBezTo>
                <a:cubicBezTo>
                  <a:pt x="3135983" y="55162"/>
                  <a:pt x="3152761" y="75163"/>
                  <a:pt x="3158476" y="86830"/>
                </a:cubicBezTo>
                <a:lnTo>
                  <a:pt x="3162217" y="105744"/>
                </a:lnTo>
                <a:lnTo>
                  <a:pt x="3166997" y="104727"/>
                </a:lnTo>
                <a:lnTo>
                  <a:pt x="3167793" y="111793"/>
                </a:lnTo>
                <a:lnTo>
                  <a:pt x="3168896" y="127609"/>
                </a:lnTo>
                <a:cubicBezTo>
                  <a:pt x="3170241" y="137435"/>
                  <a:pt x="3170795" y="164972"/>
                  <a:pt x="3173185" y="174906"/>
                </a:cubicBezTo>
                <a:cubicBezTo>
                  <a:pt x="3178510" y="177461"/>
                  <a:pt x="3181593" y="181749"/>
                  <a:pt x="3183238" y="187215"/>
                </a:cubicBezTo>
                <a:lnTo>
                  <a:pt x="3184145" y="199435"/>
                </a:lnTo>
                <a:lnTo>
                  <a:pt x="3200957" y="269529"/>
                </a:lnTo>
                <a:lnTo>
                  <a:pt x="3202491" y="279219"/>
                </a:lnTo>
                <a:lnTo>
                  <a:pt x="3206975" y="284221"/>
                </a:lnTo>
                <a:cubicBezTo>
                  <a:pt x="3208056" y="288198"/>
                  <a:pt x="3208241" y="299815"/>
                  <a:pt x="3208979" y="303078"/>
                </a:cubicBezTo>
                <a:cubicBezTo>
                  <a:pt x="3209786" y="303316"/>
                  <a:pt x="3210593" y="303555"/>
                  <a:pt x="3211400" y="303794"/>
                </a:cubicBezTo>
                <a:cubicBezTo>
                  <a:pt x="3215834" y="314048"/>
                  <a:pt x="3230882" y="352723"/>
                  <a:pt x="3235583" y="364595"/>
                </a:cubicBezTo>
                <a:cubicBezTo>
                  <a:pt x="3232098" y="367263"/>
                  <a:pt x="3238178" y="372307"/>
                  <a:pt x="3239601" y="375020"/>
                </a:cubicBezTo>
                <a:cubicBezTo>
                  <a:pt x="3237179" y="375617"/>
                  <a:pt x="3236854" y="382439"/>
                  <a:pt x="3239157" y="384290"/>
                </a:cubicBezTo>
                <a:cubicBezTo>
                  <a:pt x="3254070" y="431093"/>
                  <a:pt x="3227895" y="408920"/>
                  <a:pt x="3245230" y="435044"/>
                </a:cubicBezTo>
                <a:cubicBezTo>
                  <a:pt x="3246565" y="439781"/>
                  <a:pt x="3245820" y="443743"/>
                  <a:pt x="3244204" y="447282"/>
                </a:cubicBezTo>
                <a:lnTo>
                  <a:pt x="3240762" y="452630"/>
                </a:lnTo>
                <a:lnTo>
                  <a:pt x="3249093" y="471880"/>
                </a:lnTo>
                <a:cubicBezTo>
                  <a:pt x="3252174" y="481431"/>
                  <a:pt x="3254453" y="491548"/>
                  <a:pt x="3255857" y="501992"/>
                </a:cubicBezTo>
                <a:cubicBezTo>
                  <a:pt x="3250999" y="504682"/>
                  <a:pt x="3258622" y="512442"/>
                  <a:pt x="3260271" y="516223"/>
                </a:cubicBezTo>
                <a:cubicBezTo>
                  <a:pt x="3257006" y="516482"/>
                  <a:pt x="3255973" y="525173"/>
                  <a:pt x="3258865" y="528038"/>
                </a:cubicBezTo>
                <a:cubicBezTo>
                  <a:pt x="3274535" y="591283"/>
                  <a:pt x="3241762" y="557303"/>
                  <a:pt x="3262462" y="594499"/>
                </a:cubicBezTo>
                <a:cubicBezTo>
                  <a:pt x="3263816" y="600863"/>
                  <a:pt x="3262479" y="605795"/>
                  <a:pt x="3260024" y="610000"/>
                </a:cubicBezTo>
                <a:lnTo>
                  <a:pt x="3253721" y="617692"/>
                </a:lnTo>
                <a:lnTo>
                  <a:pt x="3256482" y="623204"/>
                </a:lnTo>
                <a:cubicBezTo>
                  <a:pt x="3258005" y="644600"/>
                  <a:pt x="3251476" y="651376"/>
                  <a:pt x="3259225" y="663365"/>
                </a:cubicBezTo>
                <a:cubicBezTo>
                  <a:pt x="3245876" y="682744"/>
                  <a:pt x="3258539" y="675670"/>
                  <a:pt x="3261631" y="689522"/>
                </a:cubicBezTo>
                <a:cubicBezTo>
                  <a:pt x="3265207" y="700373"/>
                  <a:pt x="3269507" y="679723"/>
                  <a:pt x="3271002" y="690492"/>
                </a:cubicBezTo>
                <a:cubicBezTo>
                  <a:pt x="3267989" y="702455"/>
                  <a:pt x="3279578" y="701125"/>
                  <a:pt x="3275760" y="713609"/>
                </a:cubicBezTo>
                <a:cubicBezTo>
                  <a:pt x="3266819" y="711239"/>
                  <a:pt x="3278954" y="737528"/>
                  <a:pt x="3271356" y="738880"/>
                </a:cubicBezTo>
                <a:cubicBezTo>
                  <a:pt x="3282938" y="748490"/>
                  <a:pt x="3269788" y="754591"/>
                  <a:pt x="3274016" y="768139"/>
                </a:cubicBezTo>
                <a:cubicBezTo>
                  <a:pt x="3278559" y="774347"/>
                  <a:pt x="3279560" y="778980"/>
                  <a:pt x="3275507" y="785654"/>
                </a:cubicBezTo>
                <a:cubicBezTo>
                  <a:pt x="3297514" y="814181"/>
                  <a:pt x="3277534" y="803670"/>
                  <a:pt x="3287024" y="831111"/>
                </a:cubicBezTo>
                <a:cubicBezTo>
                  <a:pt x="3296672" y="854655"/>
                  <a:pt x="3303659" y="881610"/>
                  <a:pt x="3324562" y="903604"/>
                </a:cubicBezTo>
                <a:cubicBezTo>
                  <a:pt x="3330338" y="907511"/>
                  <a:pt x="3333079" y="917872"/>
                  <a:pt x="3330682" y="926744"/>
                </a:cubicBezTo>
                <a:cubicBezTo>
                  <a:pt x="3330269" y="928269"/>
                  <a:pt x="3329716" y="929694"/>
                  <a:pt x="3329041" y="930971"/>
                </a:cubicBezTo>
                <a:cubicBezTo>
                  <a:pt x="3333270" y="950914"/>
                  <a:pt x="3351150" y="1023696"/>
                  <a:pt x="3356062" y="1046405"/>
                </a:cubicBezTo>
                <a:cubicBezTo>
                  <a:pt x="3349099" y="1048737"/>
                  <a:pt x="3362597" y="1059482"/>
                  <a:pt x="3358521" y="1067217"/>
                </a:cubicBezTo>
                <a:cubicBezTo>
                  <a:pt x="3354869" y="1072807"/>
                  <a:pt x="3358113" y="1077371"/>
                  <a:pt x="3358773" y="1082909"/>
                </a:cubicBezTo>
                <a:cubicBezTo>
                  <a:pt x="3356098" y="1090444"/>
                  <a:pt x="3363241" y="1113953"/>
                  <a:pt x="3367682" y="1119909"/>
                </a:cubicBezTo>
                <a:cubicBezTo>
                  <a:pt x="3382703" y="1133847"/>
                  <a:pt x="3374343" y="1168367"/>
                  <a:pt x="3385911" y="1180009"/>
                </a:cubicBezTo>
                <a:cubicBezTo>
                  <a:pt x="3387774" y="1184389"/>
                  <a:pt x="3388688" y="1188737"/>
                  <a:pt x="3389010" y="1193041"/>
                </a:cubicBezTo>
                <a:lnTo>
                  <a:pt x="3388572" y="1205179"/>
                </a:lnTo>
                <a:lnTo>
                  <a:pt x="3385768" y="1208811"/>
                </a:lnTo>
                <a:lnTo>
                  <a:pt x="3386975" y="1216129"/>
                </a:lnTo>
                <a:lnTo>
                  <a:pt x="3386647" y="1218271"/>
                </a:lnTo>
                <a:cubicBezTo>
                  <a:pt x="3386007" y="1222365"/>
                  <a:pt x="3385480" y="1226399"/>
                  <a:pt x="3385420" y="1230360"/>
                </a:cubicBezTo>
                <a:cubicBezTo>
                  <a:pt x="3400233" y="1224163"/>
                  <a:pt x="3387342" y="1263034"/>
                  <a:pt x="3398902" y="1251303"/>
                </a:cubicBezTo>
                <a:cubicBezTo>
                  <a:pt x="3401143" y="1271991"/>
                  <a:pt x="3411558" y="1255397"/>
                  <a:pt x="3402244" y="1281071"/>
                </a:cubicBezTo>
                <a:cubicBezTo>
                  <a:pt x="3416627" y="1312459"/>
                  <a:pt x="3415183" y="1363554"/>
                  <a:pt x="3435533" y="1387530"/>
                </a:cubicBezTo>
                <a:cubicBezTo>
                  <a:pt x="3428168" y="1384876"/>
                  <a:pt x="3423452" y="1398828"/>
                  <a:pt x="3427595" y="1407995"/>
                </a:cubicBezTo>
                <a:cubicBezTo>
                  <a:pt x="3398778" y="1398886"/>
                  <a:pt x="3455260" y="1443485"/>
                  <a:pt x="3436580" y="1453051"/>
                </a:cubicBezTo>
                <a:cubicBezTo>
                  <a:pt x="3454427" y="1452263"/>
                  <a:pt x="3487273" y="1492392"/>
                  <a:pt x="3473886" y="1513215"/>
                </a:cubicBezTo>
                <a:cubicBezTo>
                  <a:pt x="3479337" y="1543203"/>
                  <a:pt x="3495403" y="1563620"/>
                  <a:pt x="3491486" y="1595707"/>
                </a:cubicBezTo>
                <a:cubicBezTo>
                  <a:pt x="3493932" y="1596530"/>
                  <a:pt x="3496028" y="1598008"/>
                  <a:pt x="3497869" y="1599939"/>
                </a:cubicBezTo>
                <a:lnTo>
                  <a:pt x="3502453" y="1606503"/>
                </a:lnTo>
                <a:lnTo>
                  <a:pt x="3502232" y="1607846"/>
                </a:lnTo>
                <a:cubicBezTo>
                  <a:pt x="3502503" y="1613048"/>
                  <a:pt x="3503673" y="1615641"/>
                  <a:pt x="3505239" y="1617081"/>
                </a:cubicBezTo>
                <a:cubicBezTo>
                  <a:pt x="3505979" y="1617395"/>
                  <a:pt x="3506719" y="1617710"/>
                  <a:pt x="3507459" y="1618024"/>
                </a:cubicBezTo>
                <a:lnTo>
                  <a:pt x="3510011" y="1624022"/>
                </a:lnTo>
                <a:lnTo>
                  <a:pt x="3516358" y="1634929"/>
                </a:lnTo>
                <a:lnTo>
                  <a:pt x="3516308" y="1637821"/>
                </a:lnTo>
                <a:lnTo>
                  <a:pt x="3523955" y="1655598"/>
                </a:lnTo>
                <a:lnTo>
                  <a:pt x="3523473" y="1656247"/>
                </a:lnTo>
                <a:cubicBezTo>
                  <a:pt x="3522567" y="1658107"/>
                  <a:pt x="3522227" y="1660249"/>
                  <a:pt x="3523061" y="1663024"/>
                </a:cubicBezTo>
                <a:cubicBezTo>
                  <a:pt x="3513175" y="1664689"/>
                  <a:pt x="3520280" y="1667013"/>
                  <a:pt x="3523616" y="1675054"/>
                </a:cubicBezTo>
                <a:cubicBezTo>
                  <a:pt x="3509006" y="1679436"/>
                  <a:pt x="3523682" y="1698702"/>
                  <a:pt x="3517630" y="1707801"/>
                </a:cubicBezTo>
                <a:cubicBezTo>
                  <a:pt x="3520410" y="1713612"/>
                  <a:pt x="3523083" y="1719836"/>
                  <a:pt x="3525537" y="1726380"/>
                </a:cubicBezTo>
                <a:lnTo>
                  <a:pt x="3529903" y="1779986"/>
                </a:lnTo>
                <a:lnTo>
                  <a:pt x="3521468" y="1836998"/>
                </a:lnTo>
                <a:cubicBezTo>
                  <a:pt x="3522502" y="1857808"/>
                  <a:pt x="3519191" y="1876110"/>
                  <a:pt x="3523412" y="1893497"/>
                </a:cubicBezTo>
                <a:cubicBezTo>
                  <a:pt x="3520411" y="1900876"/>
                  <a:pt x="3519436" y="1907708"/>
                  <a:pt x="3525004" y="1913894"/>
                </a:cubicBezTo>
                <a:cubicBezTo>
                  <a:pt x="3524490" y="1933413"/>
                  <a:pt x="3517414" y="1938604"/>
                  <a:pt x="3523928" y="1950514"/>
                </a:cubicBezTo>
                <a:cubicBezTo>
                  <a:pt x="3512685" y="1962215"/>
                  <a:pt x="3517275" y="1962555"/>
                  <a:pt x="3521008" y="1967449"/>
                </a:cubicBezTo>
                <a:lnTo>
                  <a:pt x="3521297" y="1968163"/>
                </a:lnTo>
                <a:lnTo>
                  <a:pt x="3519686" y="1969768"/>
                </a:lnTo>
                <a:lnTo>
                  <a:pt x="3519089" y="1972904"/>
                </a:lnTo>
                <a:lnTo>
                  <a:pt x="3520122" y="1981289"/>
                </a:lnTo>
                <a:lnTo>
                  <a:pt x="3520948" y="1984413"/>
                </a:lnTo>
                <a:cubicBezTo>
                  <a:pt x="3521356" y="1986575"/>
                  <a:pt x="3521416" y="1988026"/>
                  <a:pt x="3521226" y="1989046"/>
                </a:cubicBezTo>
                <a:lnTo>
                  <a:pt x="3521092" y="1989171"/>
                </a:lnTo>
                <a:lnTo>
                  <a:pt x="3521624" y="1993492"/>
                </a:lnTo>
                <a:cubicBezTo>
                  <a:pt x="3522844" y="2000762"/>
                  <a:pt x="3524332" y="2007819"/>
                  <a:pt x="3525996" y="2014518"/>
                </a:cubicBezTo>
                <a:cubicBezTo>
                  <a:pt x="3518529" y="2020777"/>
                  <a:pt x="3529333" y="2045218"/>
                  <a:pt x="3514412" y="2043465"/>
                </a:cubicBezTo>
                <a:cubicBezTo>
                  <a:pt x="3516219" y="2052531"/>
                  <a:pt x="3522688" y="2057653"/>
                  <a:pt x="3512822" y="2055222"/>
                </a:cubicBezTo>
                <a:cubicBezTo>
                  <a:pt x="3513140" y="2058224"/>
                  <a:pt x="3512432" y="2060136"/>
                  <a:pt x="3511227" y="2061550"/>
                </a:cubicBezTo>
                <a:lnTo>
                  <a:pt x="3510645" y="2061975"/>
                </a:lnTo>
                <a:lnTo>
                  <a:pt x="3514907" y="2082129"/>
                </a:lnTo>
                <a:lnTo>
                  <a:pt x="3514347" y="2084880"/>
                </a:lnTo>
                <a:lnTo>
                  <a:pt x="3518565" y="2097919"/>
                </a:lnTo>
                <a:lnTo>
                  <a:pt x="3519976" y="2104707"/>
                </a:lnTo>
                <a:lnTo>
                  <a:pt x="3521958" y="2106519"/>
                </a:lnTo>
                <a:cubicBezTo>
                  <a:pt x="3523219" y="2108534"/>
                  <a:pt x="3523895" y="2111498"/>
                  <a:pt x="3523237" y="2116590"/>
                </a:cubicBezTo>
                <a:lnTo>
                  <a:pt x="3522786" y="2117790"/>
                </a:lnTo>
                <a:lnTo>
                  <a:pt x="3526064" y="2125947"/>
                </a:lnTo>
                <a:cubicBezTo>
                  <a:pt x="3527505" y="2128548"/>
                  <a:pt x="3529274" y="2130818"/>
                  <a:pt x="3531495" y="2132603"/>
                </a:cubicBezTo>
                <a:cubicBezTo>
                  <a:pt x="3522034" y="2161762"/>
                  <a:pt x="3533978" y="2187874"/>
                  <a:pt x="3533955" y="2218836"/>
                </a:cubicBezTo>
                <a:cubicBezTo>
                  <a:pt x="3517312" y="2233337"/>
                  <a:pt x="3542024" y="2285180"/>
                  <a:pt x="3559442" y="2291697"/>
                </a:cubicBezTo>
                <a:cubicBezTo>
                  <a:pt x="3544608" y="2292866"/>
                  <a:pt x="3567228" y="2330146"/>
                  <a:pt x="3568373" y="2340076"/>
                </a:cubicBezTo>
                <a:cubicBezTo>
                  <a:pt x="3568755" y="2343387"/>
                  <a:pt x="3566751" y="2343658"/>
                  <a:pt x="3560178" y="2338540"/>
                </a:cubicBezTo>
                <a:cubicBezTo>
                  <a:pt x="3562571" y="2349015"/>
                  <a:pt x="3555536" y="2360463"/>
                  <a:pt x="3548875" y="2354921"/>
                </a:cubicBezTo>
                <a:cubicBezTo>
                  <a:pt x="3564342" y="2386191"/>
                  <a:pt x="3553912" y="2434573"/>
                  <a:pt x="3562290" y="2470516"/>
                </a:cubicBezTo>
                <a:cubicBezTo>
                  <a:pt x="3548732" y="2491328"/>
                  <a:pt x="3561750" y="2479665"/>
                  <a:pt x="3560263" y="2500409"/>
                </a:cubicBezTo>
                <a:cubicBezTo>
                  <a:pt x="3573531" y="2493872"/>
                  <a:pt x="3554177" y="2525877"/>
                  <a:pt x="3569616" y="2525972"/>
                </a:cubicBezTo>
                <a:cubicBezTo>
                  <a:pt x="3568857" y="2529744"/>
                  <a:pt x="3567635" y="2533395"/>
                  <a:pt x="3566291" y="2537057"/>
                </a:cubicBezTo>
                <a:lnTo>
                  <a:pt x="3565595" y="2538979"/>
                </a:lnTo>
                <a:lnTo>
                  <a:pt x="3565471" y="2546483"/>
                </a:lnTo>
                <a:lnTo>
                  <a:pt x="3562111" y="2548822"/>
                </a:lnTo>
                <a:lnTo>
                  <a:pt x="3559542" y="2560277"/>
                </a:lnTo>
                <a:cubicBezTo>
                  <a:pt x="3559093" y="2564534"/>
                  <a:pt x="3559212" y="2569074"/>
                  <a:pt x="3560240" y="2574030"/>
                </a:cubicBezTo>
                <a:cubicBezTo>
                  <a:pt x="3567097" y="2585933"/>
                  <a:pt x="3560828" y="2605604"/>
                  <a:pt x="3562359" y="2622912"/>
                </a:cubicBezTo>
                <a:lnTo>
                  <a:pt x="3564740" y="2630748"/>
                </a:lnTo>
                <a:lnTo>
                  <a:pt x="3563214" y="2656947"/>
                </a:lnTo>
                <a:cubicBezTo>
                  <a:pt x="3563065" y="2664385"/>
                  <a:pt x="3563222" y="2672085"/>
                  <a:pt x="3563949" y="2680153"/>
                </a:cubicBezTo>
                <a:lnTo>
                  <a:pt x="3566383" y="2695058"/>
                </a:lnTo>
                <a:lnTo>
                  <a:pt x="3565385" y="2699075"/>
                </a:lnTo>
                <a:cubicBezTo>
                  <a:pt x="3565951" y="2705917"/>
                  <a:pt x="3570892" y="2714690"/>
                  <a:pt x="3565525" y="2714239"/>
                </a:cubicBezTo>
                <a:lnTo>
                  <a:pt x="3567847" y="2721812"/>
                </a:lnTo>
                <a:lnTo>
                  <a:pt x="3564077" y="2729693"/>
                </a:lnTo>
                <a:cubicBezTo>
                  <a:pt x="3563144" y="2730592"/>
                  <a:pt x="3562134" y="2731288"/>
                  <a:pt x="3561085" y="2731758"/>
                </a:cubicBezTo>
                <a:lnTo>
                  <a:pt x="3563149" y="2742418"/>
                </a:lnTo>
                <a:lnTo>
                  <a:pt x="3560661" y="2751437"/>
                </a:lnTo>
                <a:lnTo>
                  <a:pt x="3563126" y="2758989"/>
                </a:lnTo>
                <a:lnTo>
                  <a:pt x="3562876" y="2762207"/>
                </a:lnTo>
                <a:lnTo>
                  <a:pt x="3561866" y="2770236"/>
                </a:lnTo>
                <a:cubicBezTo>
                  <a:pt x="3561066" y="2774372"/>
                  <a:pt x="3560080" y="2779005"/>
                  <a:pt x="3559378" y="2784138"/>
                </a:cubicBezTo>
                <a:lnTo>
                  <a:pt x="3559178" y="2788436"/>
                </a:lnTo>
                <a:lnTo>
                  <a:pt x="3554648" y="2798068"/>
                </a:lnTo>
                <a:cubicBezTo>
                  <a:pt x="3551209" y="2805087"/>
                  <a:pt x="3548936" y="2810580"/>
                  <a:pt x="3551400" y="2816345"/>
                </a:cubicBezTo>
                <a:cubicBezTo>
                  <a:pt x="3547036" y="2826742"/>
                  <a:pt x="3533490" y="2834711"/>
                  <a:pt x="3538128" y="2849028"/>
                </a:cubicBezTo>
                <a:cubicBezTo>
                  <a:pt x="3531517" y="2845031"/>
                  <a:pt x="3538369" y="2865256"/>
                  <a:pt x="3532013" y="2868126"/>
                </a:cubicBezTo>
                <a:cubicBezTo>
                  <a:pt x="3526842" y="2869601"/>
                  <a:pt x="3527715" y="2876080"/>
                  <a:pt x="3526094" y="2881167"/>
                </a:cubicBezTo>
                <a:cubicBezTo>
                  <a:pt x="3520961" y="2885059"/>
                  <a:pt x="3517628" y="2910333"/>
                  <a:pt x="3518939" y="2918966"/>
                </a:cubicBezTo>
                <a:cubicBezTo>
                  <a:pt x="3525789" y="2943088"/>
                  <a:pt x="3505468" y="2964225"/>
                  <a:pt x="3510391" y="2983548"/>
                </a:cubicBezTo>
                <a:cubicBezTo>
                  <a:pt x="3510204" y="2988707"/>
                  <a:pt x="3509257" y="2993036"/>
                  <a:pt x="3507840" y="2996827"/>
                </a:cubicBezTo>
                <a:lnTo>
                  <a:pt x="3502741" y="3006379"/>
                </a:lnTo>
                <a:lnTo>
                  <a:pt x="3499028" y="3006971"/>
                </a:lnTo>
                <a:lnTo>
                  <a:pt x="3497157" y="3013976"/>
                </a:lnTo>
                <a:lnTo>
                  <a:pt x="3496053" y="3015450"/>
                </a:lnTo>
                <a:cubicBezTo>
                  <a:pt x="3493931" y="3018255"/>
                  <a:pt x="3491925" y="3021106"/>
                  <a:pt x="3490329" y="3024292"/>
                </a:cubicBezTo>
                <a:cubicBezTo>
                  <a:pt x="3504872" y="3031782"/>
                  <a:pt x="3479143" y="3052632"/>
                  <a:pt x="3493186" y="3052840"/>
                </a:cubicBezTo>
                <a:cubicBezTo>
                  <a:pt x="3486942" y="3071654"/>
                  <a:pt x="3501947" y="3066916"/>
                  <a:pt x="3484298" y="3080007"/>
                </a:cubicBezTo>
                <a:cubicBezTo>
                  <a:pt x="3483814" y="3117860"/>
                  <a:pt x="3462683" y="3158406"/>
                  <a:pt x="3469977" y="3195253"/>
                </a:cubicBezTo>
                <a:cubicBezTo>
                  <a:pt x="3464984" y="3186842"/>
                  <a:pt x="3455676" y="3194249"/>
                  <a:pt x="3455490" y="3205255"/>
                </a:cubicBezTo>
                <a:cubicBezTo>
                  <a:pt x="3435461" y="3173385"/>
                  <a:pt x="3464274" y="3257718"/>
                  <a:pt x="3445250" y="3249703"/>
                </a:cubicBezTo>
                <a:cubicBezTo>
                  <a:pt x="3460163" y="3264187"/>
                  <a:pt x="3471377" y="3324835"/>
                  <a:pt x="3452291" y="3330508"/>
                </a:cubicBezTo>
                <a:cubicBezTo>
                  <a:pt x="3445043" y="3359645"/>
                  <a:pt x="3450218" y="3389952"/>
                  <a:pt x="3434486" y="3412864"/>
                </a:cubicBezTo>
                <a:cubicBezTo>
                  <a:pt x="3436166" y="3415609"/>
                  <a:pt x="3437306" y="3418595"/>
                  <a:pt x="3438058" y="3421734"/>
                </a:cubicBezTo>
                <a:lnTo>
                  <a:pt x="3439245" y="3430986"/>
                </a:lnTo>
                <a:lnTo>
                  <a:pt x="3438541" y="3431897"/>
                </a:lnTo>
                <a:cubicBezTo>
                  <a:pt x="3436732" y="3436375"/>
                  <a:pt x="3436677" y="3439488"/>
                  <a:pt x="3437396" y="3441992"/>
                </a:cubicBezTo>
                <a:lnTo>
                  <a:pt x="3438843" y="3444647"/>
                </a:lnTo>
                <a:lnTo>
                  <a:pt x="3438591" y="3451712"/>
                </a:lnTo>
                <a:lnTo>
                  <a:pt x="3439527" y="3466008"/>
                </a:lnTo>
                <a:lnTo>
                  <a:pt x="3438357" y="3468331"/>
                </a:lnTo>
                <a:lnTo>
                  <a:pt x="3437674" y="3489343"/>
                </a:lnTo>
                <a:cubicBezTo>
                  <a:pt x="3437459" y="3489383"/>
                  <a:pt x="3437241" y="3489424"/>
                  <a:pt x="3437026" y="3489465"/>
                </a:cubicBezTo>
                <a:cubicBezTo>
                  <a:pt x="3435558" y="3490219"/>
                  <a:pt x="3434444" y="3491679"/>
                  <a:pt x="3434044" y="3494659"/>
                </a:cubicBezTo>
                <a:cubicBezTo>
                  <a:pt x="3425302" y="3487640"/>
                  <a:pt x="3430211" y="3495561"/>
                  <a:pt x="3429800" y="3504965"/>
                </a:cubicBezTo>
                <a:cubicBezTo>
                  <a:pt x="3416132" y="3496161"/>
                  <a:pt x="3420620" y="3524348"/>
                  <a:pt x="3412115" y="3526661"/>
                </a:cubicBezTo>
                <a:cubicBezTo>
                  <a:pt x="3412121" y="3533765"/>
                  <a:pt x="3411879" y="3541120"/>
                  <a:pt x="3411331" y="3548549"/>
                </a:cubicBezTo>
                <a:lnTo>
                  <a:pt x="3410824" y="3552872"/>
                </a:lnTo>
                <a:cubicBezTo>
                  <a:pt x="3410773" y="3552889"/>
                  <a:pt x="3410721" y="3552908"/>
                  <a:pt x="3410671" y="3552926"/>
                </a:cubicBezTo>
                <a:cubicBezTo>
                  <a:pt x="3410254" y="3553793"/>
                  <a:pt x="3409971" y="3555188"/>
                  <a:pt x="3409849" y="3557419"/>
                </a:cubicBezTo>
                <a:lnTo>
                  <a:pt x="3409902" y="3560756"/>
                </a:lnTo>
                <a:lnTo>
                  <a:pt x="3408918" y="3569144"/>
                </a:lnTo>
                <a:lnTo>
                  <a:pt x="3407623" y="3571810"/>
                </a:lnTo>
                <a:lnTo>
                  <a:pt x="3405729" y="3572549"/>
                </a:lnTo>
                <a:lnTo>
                  <a:pt x="3405835" y="3573359"/>
                </a:lnTo>
                <a:cubicBezTo>
                  <a:pt x="3408214" y="3579757"/>
                  <a:pt x="3412465" y="3582275"/>
                  <a:pt x="3399129" y="3587902"/>
                </a:cubicBezTo>
                <a:cubicBezTo>
                  <a:pt x="3402495" y="3602236"/>
                  <a:pt x="3394605" y="3603730"/>
                  <a:pt x="3389566" y="3621859"/>
                </a:cubicBezTo>
                <a:cubicBezTo>
                  <a:pt x="3393374" y="3630350"/>
                  <a:pt x="3390863" y="3636316"/>
                  <a:pt x="3386307" y="3641820"/>
                </a:cubicBezTo>
                <a:cubicBezTo>
                  <a:pt x="3386232" y="3660214"/>
                  <a:pt x="3378837" y="3675854"/>
                  <a:pt x="3374956" y="3695940"/>
                </a:cubicBezTo>
                <a:cubicBezTo>
                  <a:pt x="3378387" y="3718839"/>
                  <a:pt x="3365817" y="3728358"/>
                  <a:pt x="3361718" y="3749831"/>
                </a:cubicBezTo>
                <a:cubicBezTo>
                  <a:pt x="3370064" y="3770267"/>
                  <a:pt x="3350403" y="3763879"/>
                  <a:pt x="3344768" y="3774338"/>
                </a:cubicBezTo>
                <a:lnTo>
                  <a:pt x="3343985" y="3777418"/>
                </a:lnTo>
                <a:lnTo>
                  <a:pt x="3344520" y="3785849"/>
                </a:lnTo>
                <a:lnTo>
                  <a:pt x="3345162" y="3789023"/>
                </a:lnTo>
                <a:cubicBezTo>
                  <a:pt x="3345441" y="3791209"/>
                  <a:pt x="3345415" y="3792659"/>
                  <a:pt x="3345164" y="3793659"/>
                </a:cubicBezTo>
                <a:lnTo>
                  <a:pt x="3345024" y="3793774"/>
                </a:lnTo>
                <a:lnTo>
                  <a:pt x="3345300" y="3798119"/>
                </a:lnTo>
                <a:cubicBezTo>
                  <a:pt x="3346087" y="3805456"/>
                  <a:pt x="3347157" y="3812596"/>
                  <a:pt x="3348424" y="3819398"/>
                </a:cubicBezTo>
                <a:cubicBezTo>
                  <a:pt x="3340590" y="3825065"/>
                  <a:pt x="3349940" y="3850234"/>
                  <a:pt x="3335133" y="3847354"/>
                </a:cubicBezTo>
                <a:cubicBezTo>
                  <a:pt x="3336403" y="3856524"/>
                  <a:pt x="3342565" y="3862118"/>
                  <a:pt x="3332848" y="3858945"/>
                </a:cubicBezTo>
                <a:cubicBezTo>
                  <a:pt x="3332988" y="3861961"/>
                  <a:pt x="3332168" y="3863811"/>
                  <a:pt x="3330878" y="3865128"/>
                </a:cubicBezTo>
                <a:lnTo>
                  <a:pt x="3330273" y="3865510"/>
                </a:lnTo>
                <a:lnTo>
                  <a:pt x="3333337" y="3885908"/>
                </a:lnTo>
                <a:lnTo>
                  <a:pt x="3332616" y="3888608"/>
                </a:lnTo>
                <a:lnTo>
                  <a:pt x="3336057" y="3901916"/>
                </a:lnTo>
                <a:lnTo>
                  <a:pt x="3337066" y="3908785"/>
                </a:lnTo>
                <a:lnTo>
                  <a:pt x="3338940" y="3910739"/>
                </a:lnTo>
                <a:cubicBezTo>
                  <a:pt x="3340082" y="3912843"/>
                  <a:pt x="3340580" y="3915849"/>
                  <a:pt x="3339621" y="3920873"/>
                </a:cubicBezTo>
                <a:lnTo>
                  <a:pt x="3339102" y="3922032"/>
                </a:lnTo>
                <a:lnTo>
                  <a:pt x="3341891" y="3930408"/>
                </a:lnTo>
                <a:cubicBezTo>
                  <a:pt x="3343178" y="3933107"/>
                  <a:pt x="3344812" y="3935503"/>
                  <a:pt x="3346927" y="3937451"/>
                </a:cubicBezTo>
                <a:cubicBezTo>
                  <a:pt x="3335745" y="3965779"/>
                  <a:pt x="3346136" y="3992699"/>
                  <a:pt x="3344279" y="4023542"/>
                </a:cubicBezTo>
                <a:cubicBezTo>
                  <a:pt x="3347024" y="4058096"/>
                  <a:pt x="3350783" y="4081986"/>
                  <a:pt x="3351926" y="4104769"/>
                </a:cubicBezTo>
                <a:cubicBezTo>
                  <a:pt x="3353695" y="4115384"/>
                  <a:pt x="3359144" y="4193344"/>
                  <a:pt x="3352816" y="4187317"/>
                </a:cubicBezTo>
                <a:cubicBezTo>
                  <a:pt x="3366419" y="4219638"/>
                  <a:pt x="3351446" y="4239971"/>
                  <a:pt x="3357691" y="4276413"/>
                </a:cubicBezTo>
                <a:cubicBezTo>
                  <a:pt x="3342910" y="4296116"/>
                  <a:pt x="3356610" y="4285488"/>
                  <a:pt x="3353895" y="4306037"/>
                </a:cubicBezTo>
                <a:cubicBezTo>
                  <a:pt x="3367541" y="4300534"/>
                  <a:pt x="3346306" y="4330948"/>
                  <a:pt x="3361728" y="4332215"/>
                </a:cubicBezTo>
                <a:cubicBezTo>
                  <a:pt x="3360746" y="4335915"/>
                  <a:pt x="3359307" y="4339458"/>
                  <a:pt x="3357748" y="4343006"/>
                </a:cubicBezTo>
                <a:lnTo>
                  <a:pt x="3356941" y="4344866"/>
                </a:lnTo>
                <a:lnTo>
                  <a:pt x="3356370" y="4352332"/>
                </a:lnTo>
                <a:lnTo>
                  <a:pt x="3352876" y="4354407"/>
                </a:lnTo>
                <a:lnTo>
                  <a:pt x="3352683" y="4444689"/>
                </a:lnTo>
                <a:cubicBezTo>
                  <a:pt x="3355485" y="4452425"/>
                  <a:pt x="3356736" y="4477980"/>
                  <a:pt x="3352455" y="4483791"/>
                </a:cubicBezTo>
                <a:cubicBezTo>
                  <a:pt x="3351784" y="4489320"/>
                  <a:pt x="3353780" y="4495171"/>
                  <a:pt x="3349030" y="4498683"/>
                </a:cubicBezTo>
                <a:cubicBezTo>
                  <a:pt x="3346858" y="4510741"/>
                  <a:pt x="3341860" y="4538358"/>
                  <a:pt x="3339427" y="4556140"/>
                </a:cubicBezTo>
                <a:cubicBezTo>
                  <a:pt x="3342836" y="4560659"/>
                  <a:pt x="3341611" y="4566842"/>
                  <a:pt x="3339521" y="4574959"/>
                </a:cubicBezTo>
                <a:lnTo>
                  <a:pt x="3338246" y="4582576"/>
                </a:lnTo>
                <a:lnTo>
                  <a:pt x="3348539" y="4605460"/>
                </a:lnTo>
                <a:lnTo>
                  <a:pt x="3345760" y="4678575"/>
                </a:lnTo>
                <a:lnTo>
                  <a:pt x="3356250" y="4713574"/>
                </a:lnTo>
                <a:cubicBezTo>
                  <a:pt x="3358600" y="4727943"/>
                  <a:pt x="3359577" y="4741820"/>
                  <a:pt x="3361380" y="4755215"/>
                </a:cubicBezTo>
                <a:cubicBezTo>
                  <a:pt x="3363928" y="4785596"/>
                  <a:pt x="3347531" y="4766123"/>
                  <a:pt x="3361636" y="4803525"/>
                </a:cubicBezTo>
                <a:cubicBezTo>
                  <a:pt x="3356254" y="4807867"/>
                  <a:pt x="3356117" y="4812705"/>
                  <a:pt x="3358957" y="4820729"/>
                </a:cubicBezTo>
                <a:cubicBezTo>
                  <a:pt x="3359783" y="4835507"/>
                  <a:pt x="3345952" y="4834947"/>
                  <a:pt x="3354635" y="4849546"/>
                </a:cubicBezTo>
                <a:cubicBezTo>
                  <a:pt x="3350894" y="4848362"/>
                  <a:pt x="3350351" y="4855411"/>
                  <a:pt x="3349759" y="4861941"/>
                </a:cubicBezTo>
                <a:lnTo>
                  <a:pt x="3347368" y="4866228"/>
                </a:lnTo>
                <a:lnTo>
                  <a:pt x="3358408" y="4889535"/>
                </a:lnTo>
                <a:cubicBezTo>
                  <a:pt x="3373705" y="4931282"/>
                  <a:pt x="3382233" y="4982216"/>
                  <a:pt x="3393319" y="5017998"/>
                </a:cubicBezTo>
                <a:cubicBezTo>
                  <a:pt x="3368256" y="5040241"/>
                  <a:pt x="3392200" y="5029364"/>
                  <a:pt x="3389184" y="5055049"/>
                </a:cubicBezTo>
                <a:cubicBezTo>
                  <a:pt x="3413510" y="5050695"/>
                  <a:pt x="3377700" y="5085342"/>
                  <a:pt x="3405892" y="5089973"/>
                </a:cubicBezTo>
                <a:cubicBezTo>
                  <a:pt x="3404451" y="5094499"/>
                  <a:pt x="3402165" y="5098741"/>
                  <a:pt x="3399662" y="5102960"/>
                </a:cubicBezTo>
                <a:lnTo>
                  <a:pt x="3398363" y="5105176"/>
                </a:lnTo>
                <a:lnTo>
                  <a:pt x="3398026" y="5114590"/>
                </a:lnTo>
                <a:lnTo>
                  <a:pt x="3391859" y="5116550"/>
                </a:lnTo>
                <a:lnTo>
                  <a:pt x="3386999" y="5130226"/>
                </a:lnTo>
                <a:cubicBezTo>
                  <a:pt x="3386119" y="5135455"/>
                  <a:pt x="3386267" y="5141205"/>
                  <a:pt x="3388073" y="5147747"/>
                </a:cubicBezTo>
                <a:cubicBezTo>
                  <a:pt x="3400425" y="5164741"/>
                  <a:pt x="3388688" y="5187675"/>
                  <a:pt x="3391234" y="5209919"/>
                </a:cubicBezTo>
                <a:lnTo>
                  <a:pt x="3395469" y="5220481"/>
                </a:lnTo>
                <a:lnTo>
                  <a:pt x="3392518" y="5250830"/>
                </a:lnTo>
                <a:lnTo>
                  <a:pt x="3393800" y="5252877"/>
                </a:lnTo>
                <a:cubicBezTo>
                  <a:pt x="3393941" y="5258188"/>
                  <a:pt x="3392357" y="5268832"/>
                  <a:pt x="3393361" y="5282697"/>
                </a:cubicBezTo>
                <a:lnTo>
                  <a:pt x="3399825" y="5336059"/>
                </a:lnTo>
                <a:lnTo>
                  <a:pt x="3392824" y="5344884"/>
                </a:lnTo>
                <a:lnTo>
                  <a:pt x="3389277" y="5345998"/>
                </a:lnTo>
                <a:lnTo>
                  <a:pt x="3390946" y="5360636"/>
                </a:lnTo>
                <a:lnTo>
                  <a:pt x="3386366" y="5371486"/>
                </a:lnTo>
                <a:lnTo>
                  <a:pt x="3390662" y="5381496"/>
                </a:lnTo>
                <a:lnTo>
                  <a:pt x="3388199" y="5395290"/>
                </a:lnTo>
                <a:cubicBezTo>
                  <a:pt x="3386677" y="5400263"/>
                  <a:pt x="3384810" y="5405812"/>
                  <a:pt x="3383455" y="5412069"/>
                </a:cubicBezTo>
                <a:lnTo>
                  <a:pt x="3376345" y="5426008"/>
                </a:lnTo>
                <a:lnTo>
                  <a:pt x="3374012" y="5448470"/>
                </a:lnTo>
                <a:cubicBezTo>
                  <a:pt x="3372358" y="5465848"/>
                  <a:pt x="3370199" y="5482458"/>
                  <a:pt x="3365299" y="5498771"/>
                </a:cubicBezTo>
                <a:cubicBezTo>
                  <a:pt x="3368242" y="5512292"/>
                  <a:pt x="3368289" y="5524931"/>
                  <a:pt x="3358774" y="5536815"/>
                </a:cubicBezTo>
                <a:cubicBezTo>
                  <a:pt x="3355554" y="5573082"/>
                  <a:pt x="3364982" y="5582256"/>
                  <a:pt x="3352897" y="5604851"/>
                </a:cubicBezTo>
                <a:cubicBezTo>
                  <a:pt x="3357655" y="5611851"/>
                  <a:pt x="3360065" y="5616619"/>
                  <a:pt x="3360918" y="5620215"/>
                </a:cubicBezTo>
                <a:cubicBezTo>
                  <a:pt x="3363482" y="5631010"/>
                  <a:pt x="3352061" y="5631235"/>
                  <a:pt x="3348145" y="5649365"/>
                </a:cubicBezTo>
                <a:cubicBezTo>
                  <a:pt x="3342329" y="5668683"/>
                  <a:pt x="3336842" y="5635583"/>
                  <a:pt x="3334135" y="5654076"/>
                </a:cubicBezTo>
                <a:cubicBezTo>
                  <a:pt x="3338089" y="5673079"/>
                  <a:pt x="3320876" y="5674673"/>
                  <a:pt x="3326011" y="5694285"/>
                </a:cubicBezTo>
                <a:cubicBezTo>
                  <a:pt x="3339441" y="5687377"/>
                  <a:pt x="3320185" y="5735320"/>
                  <a:pt x="3331448" y="5735077"/>
                </a:cubicBezTo>
                <a:cubicBezTo>
                  <a:pt x="3313758" y="5754960"/>
                  <a:pt x="3333086" y="5760823"/>
                  <a:pt x="3326180" y="5784860"/>
                </a:cubicBezTo>
                <a:cubicBezTo>
                  <a:pt x="3319129" y="5796737"/>
                  <a:pt x="3317432" y="5804806"/>
                  <a:pt x="3323175" y="5814629"/>
                </a:cubicBezTo>
                <a:cubicBezTo>
                  <a:pt x="3289103" y="5869565"/>
                  <a:pt x="3319352" y="5845410"/>
                  <a:pt x="3303983" y="5894405"/>
                </a:cubicBezTo>
                <a:lnTo>
                  <a:pt x="3302615" y="5898375"/>
                </a:lnTo>
                <a:lnTo>
                  <a:pt x="3305988" y="5914019"/>
                </a:lnTo>
                <a:cubicBezTo>
                  <a:pt x="3306566" y="5914416"/>
                  <a:pt x="3307142" y="5914813"/>
                  <a:pt x="3307720" y="5915209"/>
                </a:cubicBezTo>
                <a:lnTo>
                  <a:pt x="3288942" y="5962966"/>
                </a:lnTo>
                <a:lnTo>
                  <a:pt x="3289995" y="5969791"/>
                </a:lnTo>
                <a:lnTo>
                  <a:pt x="3273219" y="6000303"/>
                </a:lnTo>
                <a:lnTo>
                  <a:pt x="3266971" y="6016394"/>
                </a:lnTo>
                <a:lnTo>
                  <a:pt x="3258268" y="6034498"/>
                </a:lnTo>
                <a:lnTo>
                  <a:pt x="3262376" y="6046147"/>
                </a:lnTo>
                <a:cubicBezTo>
                  <a:pt x="3269023" y="6073717"/>
                  <a:pt x="3250846" y="6118951"/>
                  <a:pt x="3274161" y="6127097"/>
                </a:cubicBezTo>
                <a:cubicBezTo>
                  <a:pt x="3261055" y="6140796"/>
                  <a:pt x="3284255" y="6151240"/>
                  <a:pt x="3287116" y="6165061"/>
                </a:cubicBezTo>
                <a:cubicBezTo>
                  <a:pt x="3278972" y="6176795"/>
                  <a:pt x="3286959" y="6181809"/>
                  <a:pt x="3289289" y="6191816"/>
                </a:cubicBezTo>
                <a:cubicBezTo>
                  <a:pt x="3284123" y="6196765"/>
                  <a:pt x="3284941" y="6205311"/>
                  <a:pt x="3291517" y="6207797"/>
                </a:cubicBezTo>
                <a:cubicBezTo>
                  <a:pt x="3306003" y="6202672"/>
                  <a:pt x="3300501" y="6232914"/>
                  <a:pt x="3310808" y="6234442"/>
                </a:cubicBezTo>
                <a:cubicBezTo>
                  <a:pt x="3314005" y="6251566"/>
                  <a:pt x="3305763" y="6327405"/>
                  <a:pt x="3322832" y="6339012"/>
                </a:cubicBezTo>
                <a:cubicBezTo>
                  <a:pt x="3332735" y="6373401"/>
                  <a:pt x="3309981" y="6425589"/>
                  <a:pt x="3311360" y="6440393"/>
                </a:cubicBezTo>
                <a:cubicBezTo>
                  <a:pt x="3282540" y="6457108"/>
                  <a:pt x="3365374" y="6523495"/>
                  <a:pt x="3370963" y="6586374"/>
                </a:cubicBezTo>
                <a:cubicBezTo>
                  <a:pt x="3368621" y="6595055"/>
                  <a:pt x="3368943" y="6599590"/>
                  <a:pt x="3375863" y="6601412"/>
                </a:cubicBezTo>
                <a:cubicBezTo>
                  <a:pt x="3380798" y="6617525"/>
                  <a:pt x="3389212" y="6649404"/>
                  <a:pt x="3400578" y="6683057"/>
                </a:cubicBezTo>
                <a:cubicBezTo>
                  <a:pt x="3408645" y="6705148"/>
                  <a:pt x="3410628" y="6805370"/>
                  <a:pt x="3417831" y="6852700"/>
                </a:cubicBezTo>
                <a:lnTo>
                  <a:pt x="3418926" y="6858000"/>
                </a:lnTo>
                <a:lnTo>
                  <a:pt x="0" y="685800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70502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 nodePh="1">
                                  <p:stCondLst>
                                    <p:cond delay="200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98DC34E7-257A-EB7E-4DB5-54E2A9B0C1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kumimoji="1" lang="en-US" altLang="ja-JP" sz="4000"/>
              <a:t>01 The reason why I chose this topic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7E3A0416-77F8-00B7-105C-89DA5B5B4C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Conversation is an important element in this class!</a:t>
            </a:r>
          </a:p>
          <a:p>
            <a:endParaRPr kumimoji="1"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A topic about everyday life is more interesting, isn’t it?</a:t>
            </a:r>
          </a:p>
          <a:p>
            <a:endParaRPr kumimoji="1"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kumimoji="1" lang="en-US" altLang="ja-JP" sz="2400" dirty="0">
                <a:solidFill>
                  <a:schemeClr val="tx1">
                    <a:alpha val="55000"/>
                  </a:schemeClr>
                </a:solidFill>
              </a:rPr>
              <a:t>It sounds difficult to talk to strangers</a:t>
            </a:r>
            <a:endParaRPr kumimoji="1" lang="ja-JP" altLang="en-US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58423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96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21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3" name="Group 23">
            <a:extLst>
              <a:ext uri="{FF2B5EF4-FFF2-40B4-BE49-F238E27FC236}">
                <a16:creationId xmlns:a16="http://schemas.microsoft.com/office/drawing/2014/main" id="{D77C2DC4-03FC-4BF3-9F66-E9A3066EE4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34" name="Rectangle 24">
              <a:extLst>
                <a:ext uri="{FF2B5EF4-FFF2-40B4-BE49-F238E27FC236}">
                  <a16:creationId xmlns:a16="http://schemas.microsoft.com/office/drawing/2014/main" id="{13BD7D54-1B49-4AE3-89F2-EA4811619C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Rectangle 25">
              <a:extLst>
                <a:ext uri="{FF2B5EF4-FFF2-40B4-BE49-F238E27FC236}">
                  <a16:creationId xmlns:a16="http://schemas.microsoft.com/office/drawing/2014/main" id="{D1BD4E27-98FF-430B-A77B-3BF03B5420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6" name="Freeform: Shape 27">
            <a:extLst>
              <a:ext uri="{FF2B5EF4-FFF2-40B4-BE49-F238E27FC236}">
                <a16:creationId xmlns:a16="http://schemas.microsoft.com/office/drawing/2014/main" id="{7E13C525-8EE3-4288-848F-C9B2A174F2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7" name="Rectangle 29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457199"/>
            <a:ext cx="11277600" cy="5943602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AA7C60AB-2339-6197-4532-B152501C2F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15124" y="1676401"/>
            <a:ext cx="4495801" cy="2286002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ja-JP" sz="3700" dirty="0"/>
              <a:t>02</a:t>
            </a:r>
            <a:br>
              <a:rPr lang="en-US" altLang="ja-JP" sz="3700" dirty="0"/>
            </a:br>
            <a:r>
              <a:rPr lang="en-US" altLang="ja-JP" sz="3700" dirty="0"/>
              <a:t> The vocabulary and </a:t>
            </a:r>
            <a:br>
              <a:rPr lang="en-US" altLang="ja-JP" sz="3700" dirty="0"/>
            </a:br>
            <a:r>
              <a:rPr lang="en-US" altLang="ja-JP" sz="3700" dirty="0"/>
              <a:t>the contents</a:t>
            </a:r>
            <a:endParaRPr kumimoji="1" lang="en-US" altLang="ja-JP" sz="3700" dirty="0"/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6E51F0F2-CACC-AE59-3211-DBC40BB4762E}"/>
              </a:ext>
            </a:extLst>
          </p:cNvPr>
          <p:cNvSpPr txBox="1"/>
          <p:nvPr/>
        </p:nvSpPr>
        <p:spPr>
          <a:xfrm>
            <a:off x="6715124" y="4267200"/>
            <a:ext cx="4495801" cy="914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>
              <a:lnSpc>
                <a:spcPct val="90000"/>
              </a:lnSpc>
              <a:spcBef>
                <a:spcPts val="1000"/>
              </a:spcBef>
            </a:pPr>
            <a:r>
              <a:rPr kumimoji="1" lang="en-US" altLang="ja-JP" sz="2700">
                <a:solidFill>
                  <a:schemeClr val="tx1">
                    <a:alpha val="55000"/>
                  </a:schemeClr>
                </a:solidFill>
              </a:rPr>
              <a:t>Kio Stark, February 2016</a:t>
            </a:r>
          </a:p>
        </p:txBody>
      </p:sp>
      <p:pic>
        <p:nvPicPr>
          <p:cNvPr id="7" name="コンテンツ プレースホルダー 6" descr="&#10;&#10;AI 生成コンテンツは誤りを含む可能性があります。">
            <a:extLst>
              <a:ext uri="{FF2B5EF4-FFF2-40B4-BE49-F238E27FC236}">
                <a16:creationId xmlns:a16="http://schemas.microsoft.com/office/drawing/2014/main" id="{6B320427-BAC5-31EE-2C4E-950FF712147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l="13627" r="33127"/>
          <a:stretch>
            <a:fillRect/>
          </a:stretch>
        </p:blipFill>
        <p:spPr>
          <a:xfrm>
            <a:off x="981074" y="990598"/>
            <a:ext cx="4657726" cy="487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280583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52391AA8-6608-EDA5-9A9F-F57A67B694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altLang="ja-JP" sz="4000" dirty="0"/>
              <a:t>Important Vocabulary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045C9E96-E78A-F99A-6740-26C6C9ECA7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From scratch</a:t>
            </a:r>
          </a:p>
          <a:p>
            <a:pPr marL="0" indent="0">
              <a:buNone/>
            </a:pPr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from the beginning, without using   anything that already exists</a:t>
            </a:r>
          </a:p>
          <a:p>
            <a:r>
              <a:rPr kumimoji="1" lang="en-US" altLang="ja-JP" sz="2400" dirty="0">
                <a:solidFill>
                  <a:schemeClr val="tx1">
                    <a:alpha val="55000"/>
                  </a:schemeClr>
                </a:solidFill>
              </a:rPr>
              <a:t>Inside joke</a:t>
            </a:r>
          </a:p>
          <a:p>
            <a:pPr marL="0" indent="0">
              <a:buNone/>
            </a:pPr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a joke that is understood or appreciated by only a small group of people.(</a:t>
            </a:r>
            <a:r>
              <a:rPr lang="ja-JP" altLang="en-US" sz="2400">
                <a:solidFill>
                  <a:schemeClr val="tx1">
                    <a:alpha val="55000"/>
                  </a:schemeClr>
                </a:solidFill>
              </a:rPr>
              <a:t>身内ネタ</a:t>
            </a:r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)</a:t>
            </a:r>
            <a:endParaRPr kumimoji="1"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endParaRPr kumimoji="1"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endParaRPr lang="en-US" altLang="ja-JP" sz="24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14257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85F4CD2A-4AB4-E566-8426-9398D2202C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/>
              <a:t>The Contents</a:t>
            </a:r>
            <a:endParaRPr kumimoji="1" lang="ja-JP" altLang="en-US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125B62F1-E7C5-44C6-BAEC-8B3BF5C51A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3533078" cy="482677"/>
          </a:xfrm>
        </p:spPr>
        <p:txBody>
          <a:bodyPr/>
          <a:lstStyle/>
          <a:p>
            <a:r>
              <a:rPr kumimoji="1" lang="en-US" altLang="ja-JP" dirty="0"/>
              <a:t>When we talk to….</a:t>
            </a:r>
          </a:p>
          <a:p>
            <a:pPr lvl="1"/>
            <a:endParaRPr kumimoji="1" lang="ja-JP" altLang="en-US"/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B35A0364-DA1E-7BFF-1662-08D7FBF07D2B}"/>
              </a:ext>
            </a:extLst>
          </p:cNvPr>
          <p:cNvSpPr txBox="1"/>
          <p:nvPr/>
        </p:nvSpPr>
        <p:spPr>
          <a:xfrm>
            <a:off x="838200" y="2443239"/>
            <a:ext cx="4850780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dirty="0"/>
              <a:t>Strangers</a:t>
            </a:r>
          </a:p>
          <a:p>
            <a:endParaRPr kumimoji="1" lang="en-US" altLang="ja-JP" dirty="0"/>
          </a:p>
          <a:p>
            <a:r>
              <a:rPr lang="ja-JP" altLang="en-US"/>
              <a:t>・</a:t>
            </a:r>
            <a:r>
              <a:rPr lang="en-US" altLang="ja-JP" dirty="0"/>
              <a:t>it is a quick interaction with no consequences </a:t>
            </a:r>
          </a:p>
          <a:p>
            <a:r>
              <a:rPr kumimoji="1" lang="en-US" altLang="ja-JP" dirty="0"/>
              <a:t>                     </a:t>
            </a:r>
            <a:r>
              <a:rPr kumimoji="1" lang="ja-JP" altLang="en-US"/>
              <a:t>⇩</a:t>
            </a:r>
            <a:endParaRPr kumimoji="1" lang="en-US" altLang="ja-JP" dirty="0"/>
          </a:p>
          <a:p>
            <a:r>
              <a:rPr lang="en-US" altLang="ja-JP" dirty="0"/>
              <a:t>It’s easy to be honest with someone you’re never going to see again</a:t>
            </a:r>
            <a:endParaRPr kumimoji="1" lang="en-US" altLang="ja-JP" dirty="0"/>
          </a:p>
          <a:p>
            <a:r>
              <a:rPr kumimoji="1" lang="en-US" altLang="ja-JP" dirty="0"/>
              <a:t> </a:t>
            </a:r>
          </a:p>
          <a:p>
            <a:r>
              <a:rPr lang="ja-JP" altLang="en-US"/>
              <a:t>・</a:t>
            </a:r>
            <a:r>
              <a:rPr lang="en-US" altLang="ja-JP" dirty="0"/>
              <a:t>we tell the whole story from scratch</a:t>
            </a:r>
          </a:p>
          <a:p>
            <a:r>
              <a:rPr lang="ja-JP" altLang="en-US"/>
              <a:t>⇨</a:t>
            </a:r>
            <a:r>
              <a:rPr lang="en-US" altLang="ja-JP" dirty="0"/>
              <a:t>no misunderstanding</a:t>
            </a:r>
          </a:p>
          <a:p>
            <a:endParaRPr lang="en-US" altLang="ja-JP" dirty="0"/>
          </a:p>
          <a:p>
            <a:endParaRPr lang="en-US" altLang="ja-JP" dirty="0"/>
          </a:p>
          <a:p>
            <a:r>
              <a:rPr kumimoji="1" lang="en-US" altLang="ja-JP" dirty="0"/>
              <a:t>Unexpected pleasure, profound experience</a:t>
            </a:r>
          </a:p>
          <a:p>
            <a:r>
              <a:rPr lang="en-US" altLang="ja-JP" dirty="0"/>
              <a:t>Liberating moments</a:t>
            </a:r>
            <a:endParaRPr kumimoji="1" lang="ja-JP" altLang="en-US"/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3A7ABE0C-7CF7-A170-DF08-6D3944486687}"/>
              </a:ext>
            </a:extLst>
          </p:cNvPr>
          <p:cNvSpPr txBox="1"/>
          <p:nvPr/>
        </p:nvSpPr>
        <p:spPr>
          <a:xfrm>
            <a:off x="6590370" y="2443239"/>
            <a:ext cx="4460488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ja-JP" dirty="0"/>
              <a:t>Friends, family</a:t>
            </a:r>
          </a:p>
          <a:p>
            <a:endParaRPr lang="en-US" altLang="ja-JP" dirty="0"/>
          </a:p>
          <a:p>
            <a:r>
              <a:rPr kumimoji="1" lang="ja-JP" altLang="en-US"/>
              <a:t>・</a:t>
            </a:r>
            <a:r>
              <a:rPr kumimoji="1" lang="en-US" altLang="ja-JP" dirty="0"/>
              <a:t>we have a bias for close people</a:t>
            </a:r>
          </a:p>
          <a:p>
            <a:r>
              <a:rPr lang="en-US" altLang="ja-JP" dirty="0"/>
              <a:t> </a:t>
            </a:r>
            <a:r>
              <a:rPr lang="ja-JP" altLang="en-US"/>
              <a:t>⇨</a:t>
            </a:r>
            <a:r>
              <a:rPr lang="en-US" altLang="ja-JP" dirty="0"/>
              <a:t>we expect them to understand us</a:t>
            </a:r>
          </a:p>
          <a:p>
            <a:endParaRPr lang="en-US" altLang="ja-JP" dirty="0"/>
          </a:p>
          <a:p>
            <a:r>
              <a:rPr lang="en-US" altLang="ja-JP" dirty="0"/>
              <a:t>misunderstanding and disappointment from expectation</a:t>
            </a:r>
          </a:p>
          <a:p>
            <a:endParaRPr kumimoji="1" lang="en-US" altLang="ja-JP" dirty="0"/>
          </a:p>
          <a:p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1720881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A4EA01FE-EA97-8B18-C9E7-163A531CA8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kumimoji="1" lang="en-US" altLang="ja-JP" sz="4000"/>
              <a:t>How does it work?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F6FABE9B-7801-A0EE-58FE-1B40EDF14E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 *The rules are very different depending on what country and culture you’re in*</a:t>
            </a:r>
          </a:p>
          <a:p>
            <a:pPr marL="0" indent="0">
              <a:buNone/>
            </a:pPr>
            <a:endParaRPr lang="en-US" altLang="ja-JP" sz="17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The way she recommends</a:t>
            </a: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⇩</a:t>
            </a:r>
            <a:endParaRPr lang="en-US" altLang="ja-JP" sz="17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endParaRPr lang="en-US" altLang="ja-JP" sz="17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・</a:t>
            </a: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Find somebody who is making eye contact and just smile. See what happens.</a:t>
            </a:r>
          </a:p>
          <a:p>
            <a:pPr marL="0" indent="0">
              <a:buNone/>
            </a:pP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・</a:t>
            </a: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Triangulation</a:t>
            </a: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⇨</a:t>
            </a: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find a third thing and try comment about that with a stranger</a:t>
            </a:r>
          </a:p>
          <a:p>
            <a:pPr marL="0" indent="0">
              <a:buNone/>
            </a:pP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・</a:t>
            </a: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Noticing</a:t>
            </a:r>
            <a:r>
              <a:rPr lang="ja-JP" altLang="en-US" sz="1700">
                <a:solidFill>
                  <a:schemeClr val="tx1">
                    <a:alpha val="55000"/>
                  </a:schemeClr>
                </a:solidFill>
              </a:rPr>
              <a:t>⇨</a:t>
            </a:r>
            <a:r>
              <a:rPr lang="en-US" altLang="ja-JP" sz="1700" dirty="0">
                <a:solidFill>
                  <a:schemeClr val="tx1">
                    <a:alpha val="55000"/>
                  </a:schemeClr>
                </a:solidFill>
              </a:rPr>
              <a:t>just giving compliments to a stranger’s clothes or appearance</a:t>
            </a:r>
          </a:p>
          <a:p>
            <a:pPr marL="0" indent="0">
              <a:buNone/>
            </a:pPr>
            <a:endParaRPr lang="en-US" altLang="ja-JP" sz="17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endParaRPr lang="en-US" altLang="ja-JP" sz="17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endParaRPr kumimoji="1" lang="ja-JP" altLang="en-US" sz="17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21590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10C5B252-0C7A-9E6A-AE0E-17EB39D4D6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kumimoji="1" lang="en-US" altLang="ja-JP" sz="4000"/>
              <a:t>03 Questions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E0F48F8A-7439-84C3-5BAD-AF360053CF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altLang="ja-JP" sz="2200" dirty="0">
                <a:solidFill>
                  <a:schemeClr val="tx1">
                    <a:alpha val="55000"/>
                  </a:schemeClr>
                </a:solidFill>
              </a:rPr>
              <a:t>Do you, have you ever talked to a stranger?</a:t>
            </a:r>
          </a:p>
          <a:p>
            <a:endParaRPr kumimoji="1" lang="en-US" altLang="ja-JP" sz="22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US" altLang="ja-JP" sz="2200" dirty="0">
                <a:solidFill>
                  <a:schemeClr val="tx1">
                    <a:alpha val="55000"/>
                  </a:schemeClr>
                </a:solidFill>
              </a:rPr>
              <a:t>Do you think you are truly honest when you talk with your friends or family?</a:t>
            </a:r>
          </a:p>
          <a:p>
            <a:endParaRPr kumimoji="1" lang="en-US" altLang="ja-JP" sz="22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kumimoji="1" lang="en-US" altLang="ja-JP" sz="2200" dirty="0">
                <a:solidFill>
                  <a:schemeClr val="tx1">
                    <a:alpha val="55000"/>
                  </a:schemeClr>
                </a:solidFill>
              </a:rPr>
              <a:t>Do you think </a:t>
            </a:r>
            <a:r>
              <a:rPr lang="en-US" altLang="ja-JP" sz="2200" dirty="0">
                <a:solidFill>
                  <a:schemeClr val="tx1">
                    <a:alpha val="55000"/>
                  </a:schemeClr>
                </a:solidFill>
              </a:rPr>
              <a:t>the methods she recommends would work in Japan as well?</a:t>
            </a:r>
            <a:endParaRPr kumimoji="1" lang="ja-JP" altLang="en-US" sz="22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19040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6EB167D4-0218-ACB6-E6C6-2FCEDCB807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kumimoji="1" lang="en-US" altLang="ja-JP" sz="4000"/>
              <a:t>My answers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A58A860F-63EE-1713-1850-2E2203ABE03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" altLang="ja-JP" sz="1900" dirty="0">
                <a:solidFill>
                  <a:schemeClr val="tx1">
                    <a:alpha val="55000"/>
                  </a:schemeClr>
                </a:solidFill>
              </a:rPr>
              <a:t>I never talk to people I don‘t know</a:t>
            </a:r>
            <a:r>
              <a:rPr lang="en-US" altLang="ja-JP" sz="1900" dirty="0">
                <a:solidFill>
                  <a:schemeClr val="tx1">
                    <a:alpha val="55000"/>
                  </a:schemeClr>
                </a:solidFill>
              </a:rPr>
              <a:t> without a reason.</a:t>
            </a:r>
          </a:p>
          <a:p>
            <a:endParaRPr kumimoji="1" lang="en-US" altLang="ja-JP" sz="1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" altLang="ja-JP" sz="1900" dirty="0">
                <a:solidFill>
                  <a:schemeClr val="tx1">
                    <a:alpha val="55000"/>
                  </a:schemeClr>
                </a:solidFill>
              </a:rPr>
              <a:t>When I talk to my family, there are some things I am honest about, and some I am not. But I think 80% of it is honest.</a:t>
            </a:r>
          </a:p>
          <a:p>
            <a:endParaRPr kumimoji="1" lang="en" altLang="ja-JP" sz="1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" altLang="ja-JP" sz="1900" dirty="0">
                <a:solidFill>
                  <a:schemeClr val="tx1">
                    <a:alpha val="55000"/>
                  </a:schemeClr>
                </a:solidFill>
              </a:rPr>
              <a:t>I think Japanese people are very introverted and cautious, and we don't have a culture of talking to strangers, so I don't think her suggestion will work.</a:t>
            </a:r>
            <a:endParaRPr kumimoji="1" lang="ja-JP" altLang="en-US" sz="19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88624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9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20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2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3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D9AA4014-2A2C-6FEA-1983-ECE1D10334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kumimoji="1" lang="en-US" altLang="ja-JP" sz="4000" dirty="0"/>
              <a:t>04 Fun activity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6725C2FD-7376-0428-6EA6-DB6B31B9456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" altLang="ja-JP" sz="2400" dirty="0"/>
              <a:t>Let’s ask your family, “Have you ever found that you are more honest with people outside your family?”</a:t>
            </a:r>
          </a:p>
          <a:p>
            <a:pPr marL="0" indent="0">
              <a:buNone/>
            </a:pPr>
            <a:endParaRPr lang="en-US" altLang="ja-JP" sz="2400" dirty="0"/>
          </a:p>
          <a:p>
            <a:pPr marL="0" indent="0">
              <a:buNone/>
            </a:pPr>
            <a:r>
              <a:rPr lang="en" altLang="ja-JP" sz="2400" dirty="0"/>
              <a:t>If the answer is yes, what kind of     relationship was it? </a:t>
            </a:r>
          </a:p>
          <a:p>
            <a:endParaRPr kumimoji="1" lang="en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endParaRPr kumimoji="1" lang="en" altLang="ja-JP" sz="24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77641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451215B5-397F-3951-2695-C828FFE3AB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altLang="ja-JP" sz="4000" dirty="0"/>
              <a:t>S</a:t>
            </a:r>
            <a:r>
              <a:rPr kumimoji="1" lang="en-US" altLang="ja-JP" sz="4000" dirty="0"/>
              <a:t>ource</a:t>
            </a:r>
            <a:endParaRPr kumimoji="1" lang="ja-JP" altLang="en-US" sz="4000"/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6A90C68E-245D-187B-9D9C-6D049F761E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kumimoji="1" lang="en-US" altLang="ja-JP" sz="2400" dirty="0">
                <a:solidFill>
                  <a:schemeClr val="tx1">
                    <a:alpha val="55000"/>
                  </a:schemeClr>
                </a:solidFill>
              </a:rPr>
              <a:t>Why you should talk to strangers</a:t>
            </a:r>
          </a:p>
          <a:p>
            <a:pPr marL="0" indent="0">
              <a:buNone/>
            </a:pPr>
            <a:r>
              <a:rPr lang="en-US" altLang="ja-JP" sz="2400" dirty="0">
                <a:solidFill>
                  <a:schemeClr val="tx1">
                    <a:alpha val="55000"/>
                  </a:schemeClr>
                </a:solidFill>
              </a:rPr>
              <a:t>  by Kio Stark </a:t>
            </a:r>
            <a:endParaRPr kumimoji="1"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US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" altLang="ja-JP" sz="2400" dirty="0">
                <a:solidFill>
                  <a:schemeClr val="tx1">
                    <a:alpha val="55000"/>
                  </a:schemeClr>
                </a:solidFill>
                <a:hlinkClick r:id="rId2"/>
              </a:rPr>
              <a:t>https://www.ted.com/talks/kio_stark_why_you_should_talk_to_strangers?subtitle=en</a:t>
            </a:r>
            <a:endParaRPr lang="en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endParaRPr kumimoji="1" lang="en" altLang="ja-JP" sz="2400" dirty="0">
              <a:solidFill>
                <a:schemeClr val="tx1">
                  <a:alpha val="55000"/>
                </a:schemeClr>
              </a:solidFill>
            </a:endParaRPr>
          </a:p>
          <a:p>
            <a:endParaRPr kumimoji="1" lang="ja-JP" altLang="en-US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419186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タイトル 1">
            <a:extLst>
              <a:ext uri="{FF2B5EF4-FFF2-40B4-BE49-F238E27FC236}">
                <a16:creationId xmlns:a16="http://schemas.microsoft.com/office/drawing/2014/main" id="{9F5CF2BD-C359-3941-C175-18332738F0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33800" y="3081454"/>
            <a:ext cx="4622180" cy="1914293"/>
          </a:xfrm>
        </p:spPr>
        <p:txBody>
          <a:bodyPr anchor="t">
            <a:noAutofit/>
          </a:bodyPr>
          <a:lstStyle/>
          <a:p>
            <a:r>
              <a:rPr kumimoji="1" lang="en-US" altLang="ja-JP" sz="6600" dirty="0"/>
              <a:t>Thank you!</a:t>
            </a:r>
            <a:endParaRPr kumimoji="1" lang="ja-JP" altLang="en-US" sz="6600"/>
          </a:p>
        </p:txBody>
      </p:sp>
    </p:spTree>
    <p:extLst>
      <p:ext uri="{BB962C8B-B14F-4D97-AF65-F5344CB8AC3E}">
        <p14:creationId xmlns:p14="http://schemas.microsoft.com/office/powerpoint/2010/main" val="149327353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游ゴシック Light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游ゴシック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263</TotalTime>
  <Words>435</Words>
  <Application>Microsoft Macintosh PowerPoint</Application>
  <PresentationFormat>Widescreen</PresentationFormat>
  <Paragraphs>65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6" baseType="lpstr">
      <vt:lpstr>游ゴシック</vt:lpstr>
      <vt:lpstr>游ゴシック Light</vt:lpstr>
      <vt:lpstr>Arial</vt:lpstr>
      <vt:lpstr>Calibri</vt:lpstr>
      <vt:lpstr>Office テーマ</vt:lpstr>
      <vt:lpstr>Why should you talk to strangers</vt:lpstr>
      <vt:lpstr>01 The reason why I chose this topic</vt:lpstr>
      <vt:lpstr>02  The vocabulary and  the contents</vt:lpstr>
      <vt:lpstr>Important Vocabulary</vt:lpstr>
      <vt:lpstr>The Contents</vt:lpstr>
      <vt:lpstr>How does it work?</vt:lpstr>
      <vt:lpstr>03 Questions</vt:lpstr>
      <vt:lpstr>My answers</vt:lpstr>
      <vt:lpstr>04 Fun activity</vt:lpstr>
      <vt:lpstr>Source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野瀬 哲也</dc:creator>
  <cp:lastModifiedBy>Jason Pipe</cp:lastModifiedBy>
  <cp:revision>4</cp:revision>
  <dcterms:created xsi:type="dcterms:W3CDTF">2025-05-23T04:35:27Z</dcterms:created>
  <dcterms:modified xsi:type="dcterms:W3CDTF">2025-05-30T08:45:37Z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e0cefc7c-1990-4b05-bb2b-d459d68fce94_Enabled">
    <vt:lpwstr>true</vt:lpwstr>
  </property>
  <property fmtid="{D5CDD505-2E9C-101B-9397-08002B2CF9AE}" pid="3" name="MSIP_Label_e0cefc7c-1990-4b05-bb2b-d459d68fce94_SetDate">
    <vt:lpwstr>2025-05-30T08:45:36Z</vt:lpwstr>
  </property>
  <property fmtid="{D5CDD505-2E9C-101B-9397-08002B2CF9AE}" pid="4" name="MSIP_Label_e0cefc7c-1990-4b05-bb2b-d459d68fce94_Method">
    <vt:lpwstr>Standard</vt:lpwstr>
  </property>
  <property fmtid="{D5CDD505-2E9C-101B-9397-08002B2CF9AE}" pid="5" name="MSIP_Label_e0cefc7c-1990-4b05-bb2b-d459d68fce94_Name">
    <vt:lpwstr>defa4170-0d19-0005-0004-bc88714345d2</vt:lpwstr>
  </property>
  <property fmtid="{D5CDD505-2E9C-101B-9397-08002B2CF9AE}" pid="6" name="MSIP_Label_e0cefc7c-1990-4b05-bb2b-d459d68fce94_SiteId">
    <vt:lpwstr>50f799f6-f15c-437d-b72b-3eabc2dd1860</vt:lpwstr>
  </property>
  <property fmtid="{D5CDD505-2E9C-101B-9397-08002B2CF9AE}" pid="7" name="MSIP_Label_e0cefc7c-1990-4b05-bb2b-d459d68fce94_ActionId">
    <vt:lpwstr>d36577bc-1024-4354-a1ea-caa078ea28fe</vt:lpwstr>
  </property>
  <property fmtid="{D5CDD505-2E9C-101B-9397-08002B2CF9AE}" pid="8" name="MSIP_Label_e0cefc7c-1990-4b05-bb2b-d459d68fce94_ContentBits">
    <vt:lpwstr>0</vt:lpwstr>
  </property>
  <property fmtid="{D5CDD505-2E9C-101B-9397-08002B2CF9AE}" pid="9" name="MSIP_Label_e0cefc7c-1990-4b05-bb2b-d459d68fce94_Tag">
    <vt:lpwstr>50, 3, 0, 1</vt:lpwstr>
  </property>
</Properties>
</file>