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2" r:id="rId7"/>
    <p:sldId id="263" r:id="rId8"/>
    <p:sldId id="266" r:id="rId9"/>
    <p:sldId id="264" r:id="rId10"/>
    <p:sldId id="267" r:id="rId11"/>
    <p:sldId id="265" r:id="rId12"/>
    <p:sldId id="261" r:id="rId13"/>
    <p:sldId id="268"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12"/>
    <p:restoredTop sz="94679"/>
  </p:normalViewPr>
  <p:slideViewPr>
    <p:cSldViewPr snapToGrid="0">
      <p:cViewPr varScale="1">
        <p:scale>
          <a:sx n="88" d="100"/>
          <a:sy n="88" d="100"/>
        </p:scale>
        <p:origin x="64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4A43F8-1801-49BB-87D9-08D79C58FB9C}"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0408DF92-B8E0-4C16-86FA-A3AB9D4D1FA8}">
      <dgm:prSet/>
      <dgm:spPr/>
      <dgm:t>
        <a:bodyPr/>
        <a:lstStyle/>
        <a:p>
          <a:r>
            <a:rPr kumimoji="1" lang="en-US" b="1" i="0" dirty="0"/>
            <a:t>Carved out</a:t>
          </a:r>
        </a:p>
        <a:p>
          <a:r>
            <a:rPr lang="en-US" b="1" dirty="0"/>
            <a:t>＝</a:t>
          </a:r>
          <a:r>
            <a:rPr lang="en-US" b="1" dirty="0" err="1"/>
            <a:t>generate,create</a:t>
          </a:r>
          <a:endParaRPr lang="en-US" b="1" dirty="0"/>
        </a:p>
      </dgm:t>
    </dgm:pt>
    <dgm:pt modelId="{202FBB01-3BBA-4BD9-A5CE-12E9A7427B30}" type="parTrans" cxnId="{2062E66A-B01A-4598-9E65-A7A15FF8E044}">
      <dgm:prSet/>
      <dgm:spPr/>
      <dgm:t>
        <a:bodyPr/>
        <a:lstStyle/>
        <a:p>
          <a:endParaRPr lang="en-US"/>
        </a:p>
      </dgm:t>
    </dgm:pt>
    <dgm:pt modelId="{3E8B8C32-CE41-43B4-B617-77F7C22CE67D}" type="sibTrans" cxnId="{2062E66A-B01A-4598-9E65-A7A15FF8E044}">
      <dgm:prSet/>
      <dgm:spPr/>
      <dgm:t>
        <a:bodyPr/>
        <a:lstStyle/>
        <a:p>
          <a:endParaRPr lang="en-US"/>
        </a:p>
      </dgm:t>
    </dgm:pt>
    <dgm:pt modelId="{14147A7C-6A1A-4080-9485-74E4D7AC4446}">
      <dgm:prSet/>
      <dgm:spPr/>
      <dgm:t>
        <a:bodyPr/>
        <a:lstStyle/>
        <a:p>
          <a:r>
            <a:rPr kumimoji="1" lang="en-US" b="1" dirty="0"/>
            <a:t>Detours</a:t>
          </a:r>
        </a:p>
        <a:p>
          <a:r>
            <a:rPr kumimoji="1" lang="en-US" b="1" dirty="0"/>
            <a:t>＝</a:t>
          </a:r>
          <a:r>
            <a:rPr lang="en" b="0" i="0" dirty="0"/>
            <a:t>a roundabout way</a:t>
          </a:r>
          <a:endParaRPr lang="en-US" b="1" dirty="0"/>
        </a:p>
      </dgm:t>
    </dgm:pt>
    <dgm:pt modelId="{3853975D-4537-4683-B7EF-19E173EFCE1C}" type="parTrans" cxnId="{20A45DF4-FBC7-4D15-ACB8-AA30F343DFCB}">
      <dgm:prSet/>
      <dgm:spPr/>
      <dgm:t>
        <a:bodyPr/>
        <a:lstStyle/>
        <a:p>
          <a:endParaRPr lang="en-US"/>
        </a:p>
      </dgm:t>
    </dgm:pt>
    <dgm:pt modelId="{C5A1B1ED-ACFF-46F0-AF10-788208344B4A}" type="sibTrans" cxnId="{20A45DF4-FBC7-4D15-ACB8-AA30F343DFCB}">
      <dgm:prSet/>
      <dgm:spPr/>
      <dgm:t>
        <a:bodyPr/>
        <a:lstStyle/>
        <a:p>
          <a:endParaRPr lang="en-US"/>
        </a:p>
      </dgm:t>
    </dgm:pt>
    <dgm:pt modelId="{DE92E25D-5763-4B6E-8DA3-111BED16CC2B}">
      <dgm:prSet custT="1"/>
      <dgm:spPr/>
      <dgm:t>
        <a:bodyPr/>
        <a:lstStyle/>
        <a:p>
          <a:r>
            <a:rPr kumimoji="1" lang="en-US" sz="1600" b="1" dirty="0"/>
            <a:t>Mindfulness</a:t>
          </a:r>
        </a:p>
        <a:p>
          <a:r>
            <a:rPr kumimoji="1" lang="en-US" sz="1700" dirty="0"/>
            <a:t>＝</a:t>
          </a:r>
          <a:r>
            <a:rPr lang="en" sz="1700" b="0" i="0" dirty="0"/>
            <a:t>awareness · realization · recognition </a:t>
          </a:r>
          <a:endParaRPr lang="en-US" sz="1700" dirty="0"/>
        </a:p>
      </dgm:t>
    </dgm:pt>
    <dgm:pt modelId="{6636FF1F-4918-4E3D-94C5-577A2E235D82}" type="parTrans" cxnId="{15C61251-EB56-4D2F-ACCC-BFE7D184E3EC}">
      <dgm:prSet/>
      <dgm:spPr/>
      <dgm:t>
        <a:bodyPr/>
        <a:lstStyle/>
        <a:p>
          <a:endParaRPr lang="en-US"/>
        </a:p>
      </dgm:t>
    </dgm:pt>
    <dgm:pt modelId="{7BFD4E3E-4559-4FEA-B7F5-E6DD37B47AFC}" type="sibTrans" cxnId="{15C61251-EB56-4D2F-ACCC-BFE7D184E3EC}">
      <dgm:prSet/>
      <dgm:spPr/>
      <dgm:t>
        <a:bodyPr/>
        <a:lstStyle/>
        <a:p>
          <a:endParaRPr lang="en-US"/>
        </a:p>
      </dgm:t>
    </dgm:pt>
    <dgm:pt modelId="{739C9E92-2ADA-4D43-8CF4-E01329D95711}">
      <dgm:prSet/>
      <dgm:spPr/>
      <dgm:t>
        <a:bodyPr/>
        <a:lstStyle/>
        <a:p>
          <a:r>
            <a:rPr kumimoji="1" lang="en-US" b="0" i="0" dirty="0"/>
            <a:t>Performance anxiety</a:t>
          </a:r>
        </a:p>
        <a:p>
          <a:r>
            <a:rPr kumimoji="1" lang="en-US" b="0" i="0" dirty="0"/>
            <a:t>＝</a:t>
          </a:r>
          <a:r>
            <a:rPr lang="en" b="0" i="0" dirty="0" err="1"/>
            <a:t>nervousnes</a:t>
          </a:r>
          <a:endParaRPr lang="en-US" dirty="0"/>
        </a:p>
      </dgm:t>
    </dgm:pt>
    <dgm:pt modelId="{9B324F5B-A4BA-4AF6-B945-273B11F5AFEE}" type="parTrans" cxnId="{CA1148D7-4A97-4D14-A9EB-FF8787129946}">
      <dgm:prSet/>
      <dgm:spPr/>
      <dgm:t>
        <a:bodyPr/>
        <a:lstStyle/>
        <a:p>
          <a:endParaRPr lang="en-US"/>
        </a:p>
      </dgm:t>
    </dgm:pt>
    <dgm:pt modelId="{C57C5805-7900-486E-8501-3C304B4DC6DE}" type="sibTrans" cxnId="{CA1148D7-4A97-4D14-A9EB-FF8787129946}">
      <dgm:prSet/>
      <dgm:spPr/>
      <dgm:t>
        <a:bodyPr/>
        <a:lstStyle/>
        <a:p>
          <a:endParaRPr lang="en-US"/>
        </a:p>
      </dgm:t>
    </dgm:pt>
    <dgm:pt modelId="{5F458B36-71C6-4CCD-863D-1F3A18F41230}">
      <dgm:prSet/>
      <dgm:spPr/>
      <dgm:t>
        <a:bodyPr/>
        <a:lstStyle/>
        <a:p>
          <a:r>
            <a:rPr kumimoji="1" lang="en-US" b="0" i="0" dirty="0"/>
            <a:t>Puberty</a:t>
          </a:r>
        </a:p>
        <a:p>
          <a:r>
            <a:rPr kumimoji="1" lang="en-US" b="0" i="0" dirty="0"/>
            <a:t>＝</a:t>
          </a:r>
          <a:r>
            <a:rPr lang="en" b="0" i="0" dirty="0"/>
            <a:t>adolescence</a:t>
          </a:r>
          <a:endParaRPr lang="en-US" dirty="0"/>
        </a:p>
      </dgm:t>
    </dgm:pt>
    <dgm:pt modelId="{F3F9374A-50F8-4446-8385-9BC55E993DB6}" type="parTrans" cxnId="{C787653C-4DB9-4E2F-B94B-E48F8F73CAAA}">
      <dgm:prSet/>
      <dgm:spPr/>
      <dgm:t>
        <a:bodyPr/>
        <a:lstStyle/>
        <a:p>
          <a:endParaRPr lang="en-US"/>
        </a:p>
      </dgm:t>
    </dgm:pt>
    <dgm:pt modelId="{846076D8-B4C7-4E4C-93C7-CC2A2B649041}" type="sibTrans" cxnId="{C787653C-4DB9-4E2F-B94B-E48F8F73CAAA}">
      <dgm:prSet/>
      <dgm:spPr/>
      <dgm:t>
        <a:bodyPr/>
        <a:lstStyle/>
        <a:p>
          <a:endParaRPr lang="en-US"/>
        </a:p>
      </dgm:t>
    </dgm:pt>
    <dgm:pt modelId="{912C4D91-6CCB-4632-A77C-2ADE4CFC85B5}">
      <dgm:prSet/>
      <dgm:spPr/>
      <dgm:t>
        <a:bodyPr/>
        <a:lstStyle/>
        <a:p>
          <a:r>
            <a:rPr kumimoji="1" lang="en-US" b="0" i="0" dirty="0"/>
            <a:t>Dare to</a:t>
          </a:r>
        </a:p>
        <a:p>
          <a:r>
            <a:rPr kumimoji="1" lang="en-US" b="0" i="0" dirty="0"/>
            <a:t>＝</a:t>
          </a:r>
          <a:r>
            <a:rPr lang="en" b="0" i="0" dirty="0"/>
            <a:t>risk doing</a:t>
          </a:r>
          <a:r>
            <a:rPr kumimoji="1" lang="en-US" b="0" i="0" dirty="0"/>
            <a:t> </a:t>
          </a:r>
          <a:endParaRPr lang="en-US" dirty="0"/>
        </a:p>
      </dgm:t>
    </dgm:pt>
    <dgm:pt modelId="{9A61984C-28DF-4F1D-A2C4-3FAA7B927E09}" type="parTrans" cxnId="{A82DFBC3-67B9-4FAC-ADCD-94B616B69171}">
      <dgm:prSet/>
      <dgm:spPr/>
      <dgm:t>
        <a:bodyPr/>
        <a:lstStyle/>
        <a:p>
          <a:endParaRPr lang="en-US"/>
        </a:p>
      </dgm:t>
    </dgm:pt>
    <dgm:pt modelId="{7412A580-05E7-4579-9B1A-806107FF1BCF}" type="sibTrans" cxnId="{A82DFBC3-67B9-4FAC-ADCD-94B616B69171}">
      <dgm:prSet/>
      <dgm:spPr/>
      <dgm:t>
        <a:bodyPr/>
        <a:lstStyle/>
        <a:p>
          <a:endParaRPr lang="en-US"/>
        </a:p>
      </dgm:t>
    </dgm:pt>
    <dgm:pt modelId="{B0167DBE-FA4D-4822-AE6D-8C503AA4ABB6}">
      <dgm:prSet/>
      <dgm:spPr/>
      <dgm:t>
        <a:bodyPr/>
        <a:lstStyle/>
        <a:p>
          <a:r>
            <a:rPr kumimoji="1" lang="en-US" b="0" i="0" dirty="0"/>
            <a:t>Mesmerizing</a:t>
          </a:r>
        </a:p>
        <a:p>
          <a:r>
            <a:rPr kumimoji="1" lang="en-US" b="0" i="0" dirty="0"/>
            <a:t>＝</a:t>
          </a:r>
          <a:r>
            <a:rPr lang="en" b="0" i="0" dirty="0"/>
            <a:t>fascinate</a:t>
          </a:r>
          <a:endParaRPr lang="en-US" dirty="0"/>
        </a:p>
      </dgm:t>
    </dgm:pt>
    <dgm:pt modelId="{501CDEE0-6DAF-4CB8-B25F-83D168512459}" type="parTrans" cxnId="{93359CD6-F153-48C2-81EC-66453C692085}">
      <dgm:prSet/>
      <dgm:spPr/>
      <dgm:t>
        <a:bodyPr/>
        <a:lstStyle/>
        <a:p>
          <a:endParaRPr lang="en-US"/>
        </a:p>
      </dgm:t>
    </dgm:pt>
    <dgm:pt modelId="{30176015-8C2B-4088-BC5E-9D6A3FE8723D}" type="sibTrans" cxnId="{93359CD6-F153-48C2-81EC-66453C692085}">
      <dgm:prSet/>
      <dgm:spPr/>
      <dgm:t>
        <a:bodyPr/>
        <a:lstStyle/>
        <a:p>
          <a:endParaRPr lang="en-US"/>
        </a:p>
      </dgm:t>
    </dgm:pt>
    <dgm:pt modelId="{56D4AB4E-CDA3-4073-B35D-A7C4A72F7F77}">
      <dgm:prSet/>
      <dgm:spPr/>
      <dgm:t>
        <a:bodyPr/>
        <a:lstStyle/>
        <a:p>
          <a:r>
            <a:rPr kumimoji="1" lang="en-US" b="0" i="0" dirty="0"/>
            <a:t>Slapstick</a:t>
          </a:r>
        </a:p>
        <a:p>
          <a:r>
            <a:rPr kumimoji="1" lang="en-US" b="0" i="0" dirty="0"/>
            <a:t>＝</a:t>
          </a:r>
          <a:r>
            <a:rPr lang="en" b="0" i="0" dirty="0"/>
            <a:t>comedy </a:t>
          </a:r>
          <a:endParaRPr lang="en-US" dirty="0"/>
        </a:p>
      </dgm:t>
    </dgm:pt>
    <dgm:pt modelId="{9542035D-9E28-48D3-AA93-18251F5174B0}" type="parTrans" cxnId="{7B5F6A4A-68A4-40AE-A1F3-356A361972FE}">
      <dgm:prSet/>
      <dgm:spPr/>
      <dgm:t>
        <a:bodyPr/>
        <a:lstStyle/>
        <a:p>
          <a:endParaRPr lang="en-US"/>
        </a:p>
      </dgm:t>
    </dgm:pt>
    <dgm:pt modelId="{189EE06A-04CD-43E7-A291-427EBD7C8941}" type="sibTrans" cxnId="{7B5F6A4A-68A4-40AE-A1F3-356A361972FE}">
      <dgm:prSet/>
      <dgm:spPr/>
      <dgm:t>
        <a:bodyPr/>
        <a:lstStyle/>
        <a:p>
          <a:endParaRPr lang="en-US"/>
        </a:p>
      </dgm:t>
    </dgm:pt>
    <dgm:pt modelId="{22F2BCB9-9CC0-C24D-9E06-83BC4BAD2244}" type="pres">
      <dgm:prSet presAssocID="{C14A43F8-1801-49BB-87D9-08D79C58FB9C}" presName="diagram" presStyleCnt="0">
        <dgm:presLayoutVars>
          <dgm:dir/>
          <dgm:resizeHandles val="exact"/>
        </dgm:presLayoutVars>
      </dgm:prSet>
      <dgm:spPr/>
    </dgm:pt>
    <dgm:pt modelId="{F97F1A26-22C0-5549-88F2-49FE465077AB}" type="pres">
      <dgm:prSet presAssocID="{0408DF92-B8E0-4C16-86FA-A3AB9D4D1FA8}" presName="node" presStyleLbl="node1" presStyleIdx="0" presStyleCnt="8">
        <dgm:presLayoutVars>
          <dgm:bulletEnabled val="1"/>
        </dgm:presLayoutVars>
      </dgm:prSet>
      <dgm:spPr/>
    </dgm:pt>
    <dgm:pt modelId="{52C5E859-AB5E-F14B-8277-095B2ED07107}" type="pres">
      <dgm:prSet presAssocID="{3E8B8C32-CE41-43B4-B617-77F7C22CE67D}" presName="sibTrans" presStyleCnt="0"/>
      <dgm:spPr/>
    </dgm:pt>
    <dgm:pt modelId="{3C5360B0-B948-544F-B183-3C7A7FC92A56}" type="pres">
      <dgm:prSet presAssocID="{14147A7C-6A1A-4080-9485-74E4D7AC4446}" presName="node" presStyleLbl="node1" presStyleIdx="1" presStyleCnt="8">
        <dgm:presLayoutVars>
          <dgm:bulletEnabled val="1"/>
        </dgm:presLayoutVars>
      </dgm:prSet>
      <dgm:spPr/>
    </dgm:pt>
    <dgm:pt modelId="{1CD47299-FD27-DB41-9CDC-B7157A912FB3}" type="pres">
      <dgm:prSet presAssocID="{C5A1B1ED-ACFF-46F0-AF10-788208344B4A}" presName="sibTrans" presStyleCnt="0"/>
      <dgm:spPr/>
    </dgm:pt>
    <dgm:pt modelId="{E5A798B3-7041-4C40-B156-EF5C3FDD2318}" type="pres">
      <dgm:prSet presAssocID="{DE92E25D-5763-4B6E-8DA3-111BED16CC2B}" presName="node" presStyleLbl="node1" presStyleIdx="2" presStyleCnt="8">
        <dgm:presLayoutVars>
          <dgm:bulletEnabled val="1"/>
        </dgm:presLayoutVars>
      </dgm:prSet>
      <dgm:spPr/>
    </dgm:pt>
    <dgm:pt modelId="{63D284C3-1125-8848-A2CC-B54F30AF6545}" type="pres">
      <dgm:prSet presAssocID="{7BFD4E3E-4559-4FEA-B7F5-E6DD37B47AFC}" presName="sibTrans" presStyleCnt="0"/>
      <dgm:spPr/>
    </dgm:pt>
    <dgm:pt modelId="{1EC5B394-2AE7-0649-B99B-5C88070644E9}" type="pres">
      <dgm:prSet presAssocID="{739C9E92-2ADA-4D43-8CF4-E01329D95711}" presName="node" presStyleLbl="node1" presStyleIdx="3" presStyleCnt="8" custLinFactNeighborX="983">
        <dgm:presLayoutVars>
          <dgm:bulletEnabled val="1"/>
        </dgm:presLayoutVars>
      </dgm:prSet>
      <dgm:spPr/>
    </dgm:pt>
    <dgm:pt modelId="{D2FD4FE1-90FB-7B48-89DB-3B38F3059730}" type="pres">
      <dgm:prSet presAssocID="{C57C5805-7900-486E-8501-3C304B4DC6DE}" presName="sibTrans" presStyleCnt="0"/>
      <dgm:spPr/>
    </dgm:pt>
    <dgm:pt modelId="{8BABE38B-22B2-154F-9C2F-F25F91332787}" type="pres">
      <dgm:prSet presAssocID="{5F458B36-71C6-4CCD-863D-1F3A18F41230}" presName="node" presStyleLbl="node1" presStyleIdx="4" presStyleCnt="8">
        <dgm:presLayoutVars>
          <dgm:bulletEnabled val="1"/>
        </dgm:presLayoutVars>
      </dgm:prSet>
      <dgm:spPr/>
    </dgm:pt>
    <dgm:pt modelId="{BD122523-D83C-3248-A1FA-F69A921181EE}" type="pres">
      <dgm:prSet presAssocID="{846076D8-B4C7-4E4C-93C7-CC2A2B649041}" presName="sibTrans" presStyleCnt="0"/>
      <dgm:spPr/>
    </dgm:pt>
    <dgm:pt modelId="{7FCECDA4-4BAC-A440-A964-AF12B81AAD82}" type="pres">
      <dgm:prSet presAssocID="{912C4D91-6CCB-4632-A77C-2ADE4CFC85B5}" presName="node" presStyleLbl="node1" presStyleIdx="5" presStyleCnt="8">
        <dgm:presLayoutVars>
          <dgm:bulletEnabled val="1"/>
        </dgm:presLayoutVars>
      </dgm:prSet>
      <dgm:spPr/>
    </dgm:pt>
    <dgm:pt modelId="{F83F7FBE-F446-AC42-96BC-59BC9E9B94BA}" type="pres">
      <dgm:prSet presAssocID="{7412A580-05E7-4579-9B1A-806107FF1BCF}" presName="sibTrans" presStyleCnt="0"/>
      <dgm:spPr/>
    </dgm:pt>
    <dgm:pt modelId="{2751CF2A-9502-6745-AAA3-2B534D569A1F}" type="pres">
      <dgm:prSet presAssocID="{B0167DBE-FA4D-4822-AE6D-8C503AA4ABB6}" presName="node" presStyleLbl="node1" presStyleIdx="6" presStyleCnt="8">
        <dgm:presLayoutVars>
          <dgm:bulletEnabled val="1"/>
        </dgm:presLayoutVars>
      </dgm:prSet>
      <dgm:spPr/>
    </dgm:pt>
    <dgm:pt modelId="{491BD1A6-9D03-1040-93A8-C31E8862517F}" type="pres">
      <dgm:prSet presAssocID="{30176015-8C2B-4088-BC5E-9D6A3FE8723D}" presName="sibTrans" presStyleCnt="0"/>
      <dgm:spPr/>
    </dgm:pt>
    <dgm:pt modelId="{DB4A86C6-B409-E149-9E55-A81D0D3C295D}" type="pres">
      <dgm:prSet presAssocID="{56D4AB4E-CDA3-4073-B35D-A7C4A72F7F77}" presName="node" presStyleLbl="node1" presStyleIdx="7" presStyleCnt="8">
        <dgm:presLayoutVars>
          <dgm:bulletEnabled val="1"/>
        </dgm:presLayoutVars>
      </dgm:prSet>
      <dgm:spPr/>
    </dgm:pt>
  </dgm:ptLst>
  <dgm:cxnLst>
    <dgm:cxn modelId="{86B1870F-8B9E-544A-9D85-BB9E3C4A2FE4}" type="presOf" srcId="{14147A7C-6A1A-4080-9485-74E4D7AC4446}" destId="{3C5360B0-B948-544F-B183-3C7A7FC92A56}" srcOrd="0" destOrd="0" presId="urn:microsoft.com/office/officeart/2005/8/layout/default"/>
    <dgm:cxn modelId="{721B0110-DA56-5E40-A3D7-D4B0AB340096}" type="presOf" srcId="{5F458B36-71C6-4CCD-863D-1F3A18F41230}" destId="{8BABE38B-22B2-154F-9C2F-F25F91332787}" srcOrd="0" destOrd="0" presId="urn:microsoft.com/office/officeart/2005/8/layout/default"/>
    <dgm:cxn modelId="{52F1D218-41E3-DB45-8ACD-1D5D3CA184C6}" type="presOf" srcId="{C14A43F8-1801-49BB-87D9-08D79C58FB9C}" destId="{22F2BCB9-9CC0-C24D-9E06-83BC4BAD2244}" srcOrd="0" destOrd="0" presId="urn:microsoft.com/office/officeart/2005/8/layout/default"/>
    <dgm:cxn modelId="{C787653C-4DB9-4E2F-B94B-E48F8F73CAAA}" srcId="{C14A43F8-1801-49BB-87D9-08D79C58FB9C}" destId="{5F458B36-71C6-4CCD-863D-1F3A18F41230}" srcOrd="4" destOrd="0" parTransId="{F3F9374A-50F8-4446-8385-9BC55E993DB6}" sibTransId="{846076D8-B4C7-4E4C-93C7-CC2A2B649041}"/>
    <dgm:cxn modelId="{7B5F6A4A-68A4-40AE-A1F3-356A361972FE}" srcId="{C14A43F8-1801-49BB-87D9-08D79C58FB9C}" destId="{56D4AB4E-CDA3-4073-B35D-A7C4A72F7F77}" srcOrd="7" destOrd="0" parTransId="{9542035D-9E28-48D3-AA93-18251F5174B0}" sibTransId="{189EE06A-04CD-43E7-A291-427EBD7C8941}"/>
    <dgm:cxn modelId="{15C61251-EB56-4D2F-ACCC-BFE7D184E3EC}" srcId="{C14A43F8-1801-49BB-87D9-08D79C58FB9C}" destId="{DE92E25D-5763-4B6E-8DA3-111BED16CC2B}" srcOrd="2" destOrd="0" parTransId="{6636FF1F-4918-4E3D-94C5-577A2E235D82}" sibTransId="{7BFD4E3E-4559-4FEA-B7F5-E6DD37B47AFC}"/>
    <dgm:cxn modelId="{2062E66A-B01A-4598-9E65-A7A15FF8E044}" srcId="{C14A43F8-1801-49BB-87D9-08D79C58FB9C}" destId="{0408DF92-B8E0-4C16-86FA-A3AB9D4D1FA8}" srcOrd="0" destOrd="0" parTransId="{202FBB01-3BBA-4BD9-A5CE-12E9A7427B30}" sibTransId="{3E8B8C32-CE41-43B4-B617-77F7C22CE67D}"/>
    <dgm:cxn modelId="{E7DADF7E-8EB2-A74C-B194-AC4CEDE849F5}" type="presOf" srcId="{DE92E25D-5763-4B6E-8DA3-111BED16CC2B}" destId="{E5A798B3-7041-4C40-B156-EF5C3FDD2318}" srcOrd="0" destOrd="0" presId="urn:microsoft.com/office/officeart/2005/8/layout/default"/>
    <dgm:cxn modelId="{87F76F84-8958-BA45-B6BE-E3459C334C6C}" type="presOf" srcId="{56D4AB4E-CDA3-4073-B35D-A7C4A72F7F77}" destId="{DB4A86C6-B409-E149-9E55-A81D0D3C295D}" srcOrd="0" destOrd="0" presId="urn:microsoft.com/office/officeart/2005/8/layout/default"/>
    <dgm:cxn modelId="{73C2AAB8-3DE4-F646-A326-53B944DB0741}" type="presOf" srcId="{739C9E92-2ADA-4D43-8CF4-E01329D95711}" destId="{1EC5B394-2AE7-0649-B99B-5C88070644E9}" srcOrd="0" destOrd="0" presId="urn:microsoft.com/office/officeart/2005/8/layout/default"/>
    <dgm:cxn modelId="{92C8ABBB-F5A4-E74C-99F1-00BB23F01555}" type="presOf" srcId="{912C4D91-6CCB-4632-A77C-2ADE4CFC85B5}" destId="{7FCECDA4-4BAC-A440-A964-AF12B81AAD82}" srcOrd="0" destOrd="0" presId="urn:microsoft.com/office/officeart/2005/8/layout/default"/>
    <dgm:cxn modelId="{A82DFBC3-67B9-4FAC-ADCD-94B616B69171}" srcId="{C14A43F8-1801-49BB-87D9-08D79C58FB9C}" destId="{912C4D91-6CCB-4632-A77C-2ADE4CFC85B5}" srcOrd="5" destOrd="0" parTransId="{9A61984C-28DF-4F1D-A2C4-3FAA7B927E09}" sibTransId="{7412A580-05E7-4579-9B1A-806107FF1BCF}"/>
    <dgm:cxn modelId="{87DD2EC5-F1F1-8647-9942-13BF7DF90668}" type="presOf" srcId="{B0167DBE-FA4D-4822-AE6D-8C503AA4ABB6}" destId="{2751CF2A-9502-6745-AAA3-2B534D569A1F}" srcOrd="0" destOrd="0" presId="urn:microsoft.com/office/officeart/2005/8/layout/default"/>
    <dgm:cxn modelId="{93359CD6-F153-48C2-81EC-66453C692085}" srcId="{C14A43F8-1801-49BB-87D9-08D79C58FB9C}" destId="{B0167DBE-FA4D-4822-AE6D-8C503AA4ABB6}" srcOrd="6" destOrd="0" parTransId="{501CDEE0-6DAF-4CB8-B25F-83D168512459}" sibTransId="{30176015-8C2B-4088-BC5E-9D6A3FE8723D}"/>
    <dgm:cxn modelId="{CA1148D7-4A97-4D14-A9EB-FF8787129946}" srcId="{C14A43F8-1801-49BB-87D9-08D79C58FB9C}" destId="{739C9E92-2ADA-4D43-8CF4-E01329D95711}" srcOrd="3" destOrd="0" parTransId="{9B324F5B-A4BA-4AF6-B945-273B11F5AFEE}" sibTransId="{C57C5805-7900-486E-8501-3C304B4DC6DE}"/>
    <dgm:cxn modelId="{72B8C2E2-8644-D243-B393-32DCA1E2D4CA}" type="presOf" srcId="{0408DF92-B8E0-4C16-86FA-A3AB9D4D1FA8}" destId="{F97F1A26-22C0-5549-88F2-49FE465077AB}" srcOrd="0" destOrd="0" presId="urn:microsoft.com/office/officeart/2005/8/layout/default"/>
    <dgm:cxn modelId="{20A45DF4-FBC7-4D15-ACB8-AA30F343DFCB}" srcId="{C14A43F8-1801-49BB-87D9-08D79C58FB9C}" destId="{14147A7C-6A1A-4080-9485-74E4D7AC4446}" srcOrd="1" destOrd="0" parTransId="{3853975D-4537-4683-B7EF-19E173EFCE1C}" sibTransId="{C5A1B1ED-ACFF-46F0-AF10-788208344B4A}"/>
    <dgm:cxn modelId="{971870C6-7FB3-A040-B43A-E704E4C9F25F}" type="presParOf" srcId="{22F2BCB9-9CC0-C24D-9E06-83BC4BAD2244}" destId="{F97F1A26-22C0-5549-88F2-49FE465077AB}" srcOrd="0" destOrd="0" presId="urn:microsoft.com/office/officeart/2005/8/layout/default"/>
    <dgm:cxn modelId="{43576C32-57FE-B243-AB6C-586451994995}" type="presParOf" srcId="{22F2BCB9-9CC0-C24D-9E06-83BC4BAD2244}" destId="{52C5E859-AB5E-F14B-8277-095B2ED07107}" srcOrd="1" destOrd="0" presId="urn:microsoft.com/office/officeart/2005/8/layout/default"/>
    <dgm:cxn modelId="{237DC4C6-B20F-3F4A-BE1F-A178DF713CD3}" type="presParOf" srcId="{22F2BCB9-9CC0-C24D-9E06-83BC4BAD2244}" destId="{3C5360B0-B948-544F-B183-3C7A7FC92A56}" srcOrd="2" destOrd="0" presId="urn:microsoft.com/office/officeart/2005/8/layout/default"/>
    <dgm:cxn modelId="{E6B8A319-AE10-D942-ACD5-F658F121B72D}" type="presParOf" srcId="{22F2BCB9-9CC0-C24D-9E06-83BC4BAD2244}" destId="{1CD47299-FD27-DB41-9CDC-B7157A912FB3}" srcOrd="3" destOrd="0" presId="urn:microsoft.com/office/officeart/2005/8/layout/default"/>
    <dgm:cxn modelId="{E3AF5683-5C08-FF42-ACA4-D57F10FC4407}" type="presParOf" srcId="{22F2BCB9-9CC0-C24D-9E06-83BC4BAD2244}" destId="{E5A798B3-7041-4C40-B156-EF5C3FDD2318}" srcOrd="4" destOrd="0" presId="urn:microsoft.com/office/officeart/2005/8/layout/default"/>
    <dgm:cxn modelId="{C00D24A7-1D96-944E-B216-574900F2CE6B}" type="presParOf" srcId="{22F2BCB9-9CC0-C24D-9E06-83BC4BAD2244}" destId="{63D284C3-1125-8848-A2CC-B54F30AF6545}" srcOrd="5" destOrd="0" presId="urn:microsoft.com/office/officeart/2005/8/layout/default"/>
    <dgm:cxn modelId="{7C6F1599-442B-9245-AABC-BA1A203361F0}" type="presParOf" srcId="{22F2BCB9-9CC0-C24D-9E06-83BC4BAD2244}" destId="{1EC5B394-2AE7-0649-B99B-5C88070644E9}" srcOrd="6" destOrd="0" presId="urn:microsoft.com/office/officeart/2005/8/layout/default"/>
    <dgm:cxn modelId="{F385CE14-B905-8A43-8368-A8077497AC23}" type="presParOf" srcId="{22F2BCB9-9CC0-C24D-9E06-83BC4BAD2244}" destId="{D2FD4FE1-90FB-7B48-89DB-3B38F3059730}" srcOrd="7" destOrd="0" presId="urn:microsoft.com/office/officeart/2005/8/layout/default"/>
    <dgm:cxn modelId="{E196CFC0-8C2B-0947-9A5A-D759C8749975}" type="presParOf" srcId="{22F2BCB9-9CC0-C24D-9E06-83BC4BAD2244}" destId="{8BABE38B-22B2-154F-9C2F-F25F91332787}" srcOrd="8" destOrd="0" presId="urn:microsoft.com/office/officeart/2005/8/layout/default"/>
    <dgm:cxn modelId="{0931BAC5-92BD-834F-ACFA-659971EFB8C3}" type="presParOf" srcId="{22F2BCB9-9CC0-C24D-9E06-83BC4BAD2244}" destId="{BD122523-D83C-3248-A1FA-F69A921181EE}" srcOrd="9" destOrd="0" presId="urn:microsoft.com/office/officeart/2005/8/layout/default"/>
    <dgm:cxn modelId="{7D066092-3FCD-E441-B1C9-C08E8B66D5E9}" type="presParOf" srcId="{22F2BCB9-9CC0-C24D-9E06-83BC4BAD2244}" destId="{7FCECDA4-4BAC-A440-A964-AF12B81AAD82}" srcOrd="10" destOrd="0" presId="urn:microsoft.com/office/officeart/2005/8/layout/default"/>
    <dgm:cxn modelId="{50F7094F-F450-3840-9254-D1764D070717}" type="presParOf" srcId="{22F2BCB9-9CC0-C24D-9E06-83BC4BAD2244}" destId="{F83F7FBE-F446-AC42-96BC-59BC9E9B94BA}" srcOrd="11" destOrd="0" presId="urn:microsoft.com/office/officeart/2005/8/layout/default"/>
    <dgm:cxn modelId="{C859A5C2-1F52-C449-B3AC-898CA77AC3A5}" type="presParOf" srcId="{22F2BCB9-9CC0-C24D-9E06-83BC4BAD2244}" destId="{2751CF2A-9502-6745-AAA3-2B534D569A1F}" srcOrd="12" destOrd="0" presId="urn:microsoft.com/office/officeart/2005/8/layout/default"/>
    <dgm:cxn modelId="{0DA84A53-F312-684E-8254-3A04FCD9F6A3}" type="presParOf" srcId="{22F2BCB9-9CC0-C24D-9E06-83BC4BAD2244}" destId="{491BD1A6-9D03-1040-93A8-C31E8862517F}" srcOrd="13" destOrd="0" presId="urn:microsoft.com/office/officeart/2005/8/layout/default"/>
    <dgm:cxn modelId="{90ED2574-A4B9-8A4D-8BD5-1C4966FCB582}" type="presParOf" srcId="{22F2BCB9-9CC0-C24D-9E06-83BC4BAD2244}" destId="{DB4A86C6-B409-E149-9E55-A81D0D3C295D}"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36AA36-B709-495D-AA91-976BC3FAC61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0E9CCA1-CAF0-444D-90D6-B1BA7A25DA7F}">
      <dgm:prSet custT="1"/>
      <dgm:spPr/>
      <dgm:t>
        <a:bodyPr/>
        <a:lstStyle/>
        <a:p>
          <a:r>
            <a:rPr kumimoji="1" lang="en-US" sz="3200" dirty="0"/>
            <a:t>⑴How do you feel that "detours" or "wasting time" contribute to your life?</a:t>
          </a:r>
          <a:endParaRPr lang="en-US" sz="3200" dirty="0"/>
        </a:p>
      </dgm:t>
    </dgm:pt>
    <dgm:pt modelId="{7FD32972-8E18-4C15-B005-22F59879B458}" type="parTrans" cxnId="{75134D1F-B4F3-439E-AAF5-890E73C8511D}">
      <dgm:prSet/>
      <dgm:spPr/>
      <dgm:t>
        <a:bodyPr/>
        <a:lstStyle/>
        <a:p>
          <a:endParaRPr lang="en-US"/>
        </a:p>
      </dgm:t>
    </dgm:pt>
    <dgm:pt modelId="{20EC0DD3-05AF-49F5-B91F-007CA979F689}" type="sibTrans" cxnId="{75134D1F-B4F3-439E-AAF5-890E73C8511D}">
      <dgm:prSet/>
      <dgm:spPr/>
      <dgm:t>
        <a:bodyPr/>
        <a:lstStyle/>
        <a:p>
          <a:endParaRPr lang="en-US"/>
        </a:p>
      </dgm:t>
    </dgm:pt>
    <dgm:pt modelId="{42F581B8-0533-4486-9F76-90E7C8390899}">
      <dgm:prSet custT="1"/>
      <dgm:spPr/>
      <dgm:t>
        <a:bodyPr/>
        <a:lstStyle/>
        <a:p>
          <a:r>
            <a:rPr kumimoji="1" lang="en-US" sz="3200" dirty="0"/>
            <a:t>⑵In an era of high stress, what do you think about intentionally creating wasted time? Include your reasons for agreeing or disagreeing.</a:t>
          </a:r>
          <a:endParaRPr lang="en-US" sz="3200" dirty="0"/>
        </a:p>
      </dgm:t>
    </dgm:pt>
    <dgm:pt modelId="{207A0A69-9A2E-4738-92B2-86DB3CA76961}" type="parTrans" cxnId="{4AB25109-A993-49B0-954F-CFEDB12C31E1}">
      <dgm:prSet/>
      <dgm:spPr/>
      <dgm:t>
        <a:bodyPr/>
        <a:lstStyle/>
        <a:p>
          <a:endParaRPr lang="en-US"/>
        </a:p>
      </dgm:t>
    </dgm:pt>
    <dgm:pt modelId="{C73575FC-75A9-43CD-AFFC-D5656613CBF9}" type="sibTrans" cxnId="{4AB25109-A993-49B0-954F-CFEDB12C31E1}">
      <dgm:prSet/>
      <dgm:spPr/>
      <dgm:t>
        <a:bodyPr/>
        <a:lstStyle/>
        <a:p>
          <a:endParaRPr lang="en-US"/>
        </a:p>
      </dgm:t>
    </dgm:pt>
    <dgm:pt modelId="{C654CD6E-02E7-42FC-A803-6FB4B1736C19}">
      <dgm:prSet custT="1"/>
      <dgm:spPr/>
      <dgm:t>
        <a:bodyPr/>
        <a:lstStyle/>
        <a:p>
          <a:r>
            <a:rPr kumimoji="1" lang="en-US" sz="3400" dirty="0"/>
            <a:t>⑶</a:t>
          </a:r>
          <a:r>
            <a:rPr kumimoji="1" lang="en-US" sz="3200" dirty="0"/>
            <a:t>What do you think are the disadvantages of focusing too much on efficiency?</a:t>
          </a:r>
          <a:endParaRPr lang="en-US" sz="3400" dirty="0"/>
        </a:p>
      </dgm:t>
    </dgm:pt>
    <dgm:pt modelId="{7373061B-BCEE-43DA-8B8E-B744EE79F32E}" type="parTrans" cxnId="{BCA43D88-D3E8-43BD-886B-2A4A62C874E5}">
      <dgm:prSet/>
      <dgm:spPr/>
      <dgm:t>
        <a:bodyPr/>
        <a:lstStyle/>
        <a:p>
          <a:endParaRPr lang="en-US"/>
        </a:p>
      </dgm:t>
    </dgm:pt>
    <dgm:pt modelId="{82CBED9F-C93F-493E-9B95-58B84EF95F75}" type="sibTrans" cxnId="{BCA43D88-D3E8-43BD-886B-2A4A62C874E5}">
      <dgm:prSet/>
      <dgm:spPr/>
      <dgm:t>
        <a:bodyPr/>
        <a:lstStyle/>
        <a:p>
          <a:endParaRPr lang="en-US"/>
        </a:p>
      </dgm:t>
    </dgm:pt>
    <dgm:pt modelId="{BFD0055E-FE4B-A54E-87B1-40CE7E72F2F0}" type="pres">
      <dgm:prSet presAssocID="{5536AA36-B709-495D-AA91-976BC3FAC619}" presName="vert0" presStyleCnt="0">
        <dgm:presLayoutVars>
          <dgm:dir/>
          <dgm:animOne val="branch"/>
          <dgm:animLvl val="lvl"/>
        </dgm:presLayoutVars>
      </dgm:prSet>
      <dgm:spPr/>
    </dgm:pt>
    <dgm:pt modelId="{B6DF52E2-D95A-224D-9712-D6B69C6692B6}" type="pres">
      <dgm:prSet presAssocID="{20E9CCA1-CAF0-444D-90D6-B1BA7A25DA7F}" presName="thickLine" presStyleLbl="alignNode1" presStyleIdx="0" presStyleCnt="3"/>
      <dgm:spPr/>
    </dgm:pt>
    <dgm:pt modelId="{503B3D9C-DDA9-574E-97D1-58C629AB7913}" type="pres">
      <dgm:prSet presAssocID="{20E9CCA1-CAF0-444D-90D6-B1BA7A25DA7F}" presName="horz1" presStyleCnt="0"/>
      <dgm:spPr/>
    </dgm:pt>
    <dgm:pt modelId="{2078D228-29A9-7044-B64E-F3936718C105}" type="pres">
      <dgm:prSet presAssocID="{20E9CCA1-CAF0-444D-90D6-B1BA7A25DA7F}" presName="tx1" presStyleLbl="revTx" presStyleIdx="0" presStyleCnt="3"/>
      <dgm:spPr/>
    </dgm:pt>
    <dgm:pt modelId="{62152B1B-5B22-D340-B1F9-9835C5EA887C}" type="pres">
      <dgm:prSet presAssocID="{20E9CCA1-CAF0-444D-90D6-B1BA7A25DA7F}" presName="vert1" presStyleCnt="0"/>
      <dgm:spPr/>
    </dgm:pt>
    <dgm:pt modelId="{DAC13638-F118-E04E-B67C-03F1E325C727}" type="pres">
      <dgm:prSet presAssocID="{42F581B8-0533-4486-9F76-90E7C8390899}" presName="thickLine" presStyleLbl="alignNode1" presStyleIdx="1" presStyleCnt="3"/>
      <dgm:spPr/>
    </dgm:pt>
    <dgm:pt modelId="{F9810135-57F4-794C-971A-9B8E12E49BBA}" type="pres">
      <dgm:prSet presAssocID="{42F581B8-0533-4486-9F76-90E7C8390899}" presName="horz1" presStyleCnt="0"/>
      <dgm:spPr/>
    </dgm:pt>
    <dgm:pt modelId="{290E1401-BF96-C446-AFE3-9F3ADA79211F}" type="pres">
      <dgm:prSet presAssocID="{42F581B8-0533-4486-9F76-90E7C8390899}" presName="tx1" presStyleLbl="revTx" presStyleIdx="1" presStyleCnt="3" custScaleY="136421"/>
      <dgm:spPr/>
    </dgm:pt>
    <dgm:pt modelId="{C3FF7861-5338-C34C-B0AE-8A4936629BAA}" type="pres">
      <dgm:prSet presAssocID="{42F581B8-0533-4486-9F76-90E7C8390899}" presName="vert1" presStyleCnt="0"/>
      <dgm:spPr/>
    </dgm:pt>
    <dgm:pt modelId="{933BAFFE-E0C7-2E4D-819A-0ED8FA6D0889}" type="pres">
      <dgm:prSet presAssocID="{C654CD6E-02E7-42FC-A803-6FB4B1736C19}" presName="thickLine" presStyleLbl="alignNode1" presStyleIdx="2" presStyleCnt="3"/>
      <dgm:spPr/>
    </dgm:pt>
    <dgm:pt modelId="{4B23F319-0AFD-2344-ABCB-4DC8CB270BB5}" type="pres">
      <dgm:prSet presAssocID="{C654CD6E-02E7-42FC-A803-6FB4B1736C19}" presName="horz1" presStyleCnt="0"/>
      <dgm:spPr/>
    </dgm:pt>
    <dgm:pt modelId="{4EF8DF04-A1FA-C049-9C03-AC25B74861A4}" type="pres">
      <dgm:prSet presAssocID="{C654CD6E-02E7-42FC-A803-6FB4B1736C19}" presName="tx1" presStyleLbl="revTx" presStyleIdx="2" presStyleCnt="3"/>
      <dgm:spPr/>
    </dgm:pt>
    <dgm:pt modelId="{11574FEC-3D26-424E-89FE-3FBDDA47A233}" type="pres">
      <dgm:prSet presAssocID="{C654CD6E-02E7-42FC-A803-6FB4B1736C19}" presName="vert1" presStyleCnt="0"/>
      <dgm:spPr/>
    </dgm:pt>
  </dgm:ptLst>
  <dgm:cxnLst>
    <dgm:cxn modelId="{4AB25109-A993-49B0-954F-CFEDB12C31E1}" srcId="{5536AA36-B709-495D-AA91-976BC3FAC619}" destId="{42F581B8-0533-4486-9F76-90E7C8390899}" srcOrd="1" destOrd="0" parTransId="{207A0A69-9A2E-4738-92B2-86DB3CA76961}" sibTransId="{C73575FC-75A9-43CD-AFFC-D5656613CBF9}"/>
    <dgm:cxn modelId="{75134D1F-B4F3-439E-AAF5-890E73C8511D}" srcId="{5536AA36-B709-495D-AA91-976BC3FAC619}" destId="{20E9CCA1-CAF0-444D-90D6-B1BA7A25DA7F}" srcOrd="0" destOrd="0" parTransId="{7FD32972-8E18-4C15-B005-22F59879B458}" sibTransId="{20EC0DD3-05AF-49F5-B91F-007CA979F689}"/>
    <dgm:cxn modelId="{97055D57-B9D5-A841-9DA7-4655A5FF0EE8}" type="presOf" srcId="{42F581B8-0533-4486-9F76-90E7C8390899}" destId="{290E1401-BF96-C446-AFE3-9F3ADA79211F}" srcOrd="0" destOrd="0" presId="urn:microsoft.com/office/officeart/2008/layout/LinedList"/>
    <dgm:cxn modelId="{F9CE1568-D263-E04F-95EE-5BD20C773100}" type="presOf" srcId="{5536AA36-B709-495D-AA91-976BC3FAC619}" destId="{BFD0055E-FE4B-A54E-87B1-40CE7E72F2F0}" srcOrd="0" destOrd="0" presId="urn:microsoft.com/office/officeart/2008/layout/LinedList"/>
    <dgm:cxn modelId="{29F12683-D532-3B44-97DC-20BF1087F5C9}" type="presOf" srcId="{20E9CCA1-CAF0-444D-90D6-B1BA7A25DA7F}" destId="{2078D228-29A9-7044-B64E-F3936718C105}" srcOrd="0" destOrd="0" presId="urn:microsoft.com/office/officeart/2008/layout/LinedList"/>
    <dgm:cxn modelId="{BCA43D88-D3E8-43BD-886B-2A4A62C874E5}" srcId="{5536AA36-B709-495D-AA91-976BC3FAC619}" destId="{C654CD6E-02E7-42FC-A803-6FB4B1736C19}" srcOrd="2" destOrd="0" parTransId="{7373061B-BCEE-43DA-8B8E-B744EE79F32E}" sibTransId="{82CBED9F-C93F-493E-9B95-58B84EF95F75}"/>
    <dgm:cxn modelId="{57BB72FC-C8EE-4D4F-9AE4-D8CB41B691C1}" type="presOf" srcId="{C654CD6E-02E7-42FC-A803-6FB4B1736C19}" destId="{4EF8DF04-A1FA-C049-9C03-AC25B74861A4}" srcOrd="0" destOrd="0" presId="urn:microsoft.com/office/officeart/2008/layout/LinedList"/>
    <dgm:cxn modelId="{6CD97D00-DE32-C541-954B-19CC4E98F62B}" type="presParOf" srcId="{BFD0055E-FE4B-A54E-87B1-40CE7E72F2F0}" destId="{B6DF52E2-D95A-224D-9712-D6B69C6692B6}" srcOrd="0" destOrd="0" presId="urn:microsoft.com/office/officeart/2008/layout/LinedList"/>
    <dgm:cxn modelId="{4AFE95DB-3D20-C44E-8F31-B58A77ED56B3}" type="presParOf" srcId="{BFD0055E-FE4B-A54E-87B1-40CE7E72F2F0}" destId="{503B3D9C-DDA9-574E-97D1-58C629AB7913}" srcOrd="1" destOrd="0" presId="urn:microsoft.com/office/officeart/2008/layout/LinedList"/>
    <dgm:cxn modelId="{994E3456-D7B8-4F48-96FE-DFF0B34E8C93}" type="presParOf" srcId="{503B3D9C-DDA9-574E-97D1-58C629AB7913}" destId="{2078D228-29A9-7044-B64E-F3936718C105}" srcOrd="0" destOrd="0" presId="urn:microsoft.com/office/officeart/2008/layout/LinedList"/>
    <dgm:cxn modelId="{83C4120F-2D09-CD48-BDDF-3FD5C5F1F9EB}" type="presParOf" srcId="{503B3D9C-DDA9-574E-97D1-58C629AB7913}" destId="{62152B1B-5B22-D340-B1F9-9835C5EA887C}" srcOrd="1" destOrd="0" presId="urn:microsoft.com/office/officeart/2008/layout/LinedList"/>
    <dgm:cxn modelId="{8A3C5DB5-4BCE-2542-B9BF-41A6E362D9F7}" type="presParOf" srcId="{BFD0055E-FE4B-A54E-87B1-40CE7E72F2F0}" destId="{DAC13638-F118-E04E-B67C-03F1E325C727}" srcOrd="2" destOrd="0" presId="urn:microsoft.com/office/officeart/2008/layout/LinedList"/>
    <dgm:cxn modelId="{DBC41540-9B16-C34B-8EC6-9379B24A450F}" type="presParOf" srcId="{BFD0055E-FE4B-A54E-87B1-40CE7E72F2F0}" destId="{F9810135-57F4-794C-971A-9B8E12E49BBA}" srcOrd="3" destOrd="0" presId="urn:microsoft.com/office/officeart/2008/layout/LinedList"/>
    <dgm:cxn modelId="{8CEE29F1-9A3F-8347-BA6A-AF4198920F80}" type="presParOf" srcId="{F9810135-57F4-794C-971A-9B8E12E49BBA}" destId="{290E1401-BF96-C446-AFE3-9F3ADA79211F}" srcOrd="0" destOrd="0" presId="urn:microsoft.com/office/officeart/2008/layout/LinedList"/>
    <dgm:cxn modelId="{F371894C-2C46-454A-B5D4-9F608FCF27E2}" type="presParOf" srcId="{F9810135-57F4-794C-971A-9B8E12E49BBA}" destId="{C3FF7861-5338-C34C-B0AE-8A4936629BAA}" srcOrd="1" destOrd="0" presId="urn:microsoft.com/office/officeart/2008/layout/LinedList"/>
    <dgm:cxn modelId="{16B9E5FD-52AE-2043-A128-F1EB0BB93080}" type="presParOf" srcId="{BFD0055E-FE4B-A54E-87B1-40CE7E72F2F0}" destId="{933BAFFE-E0C7-2E4D-819A-0ED8FA6D0889}" srcOrd="4" destOrd="0" presId="urn:microsoft.com/office/officeart/2008/layout/LinedList"/>
    <dgm:cxn modelId="{28D71D4D-2841-D945-A136-30D453A096FE}" type="presParOf" srcId="{BFD0055E-FE4B-A54E-87B1-40CE7E72F2F0}" destId="{4B23F319-0AFD-2344-ABCB-4DC8CB270BB5}" srcOrd="5" destOrd="0" presId="urn:microsoft.com/office/officeart/2008/layout/LinedList"/>
    <dgm:cxn modelId="{3D3696A3-ACAC-6943-843E-C49D2A2B2842}" type="presParOf" srcId="{4B23F319-0AFD-2344-ABCB-4DC8CB270BB5}" destId="{4EF8DF04-A1FA-C049-9C03-AC25B74861A4}" srcOrd="0" destOrd="0" presId="urn:microsoft.com/office/officeart/2008/layout/LinedList"/>
    <dgm:cxn modelId="{7C32229C-C429-0B46-B87A-6C594513A17A}" type="presParOf" srcId="{4B23F319-0AFD-2344-ABCB-4DC8CB270BB5}" destId="{11574FEC-3D26-424E-89FE-3FBDDA47A23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F1A26-22C0-5549-88F2-49FE465077AB}">
      <dsp:nvSpPr>
        <dsp:cNvPr id="0" name=""/>
        <dsp:cNvSpPr/>
      </dsp:nvSpPr>
      <dsp:spPr>
        <a:xfrm>
          <a:off x="3170" y="232216"/>
          <a:ext cx="2514897" cy="150893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en-US" sz="1900" b="1" i="0" kern="1200" dirty="0"/>
            <a:t>Carved out</a:t>
          </a:r>
        </a:p>
        <a:p>
          <a:pPr marL="0" lvl="0" indent="0" algn="ctr" defTabSz="844550">
            <a:lnSpc>
              <a:spcPct val="90000"/>
            </a:lnSpc>
            <a:spcBef>
              <a:spcPct val="0"/>
            </a:spcBef>
            <a:spcAft>
              <a:spcPct val="35000"/>
            </a:spcAft>
            <a:buNone/>
          </a:pPr>
          <a:r>
            <a:rPr lang="en-US" sz="1900" b="1" kern="1200" dirty="0"/>
            <a:t>＝</a:t>
          </a:r>
          <a:r>
            <a:rPr lang="en-US" sz="1900" b="1" kern="1200" dirty="0" err="1"/>
            <a:t>generate,create</a:t>
          </a:r>
          <a:endParaRPr lang="en-US" sz="1900" b="1" kern="1200" dirty="0"/>
        </a:p>
      </dsp:txBody>
      <dsp:txXfrm>
        <a:off x="3170" y="232216"/>
        <a:ext cx="2514897" cy="1508938"/>
      </dsp:txXfrm>
    </dsp:sp>
    <dsp:sp modelId="{3C5360B0-B948-544F-B183-3C7A7FC92A56}">
      <dsp:nvSpPr>
        <dsp:cNvPr id="0" name=""/>
        <dsp:cNvSpPr/>
      </dsp:nvSpPr>
      <dsp:spPr>
        <a:xfrm>
          <a:off x="2769557" y="232216"/>
          <a:ext cx="2514897" cy="1508938"/>
        </a:xfrm>
        <a:prstGeom prst="rect">
          <a:avLst/>
        </a:prstGeom>
        <a:solidFill>
          <a:schemeClr val="accent2">
            <a:hueOff val="920516"/>
            <a:satOff val="-2642"/>
            <a:lumOff val="-423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en-US" sz="1900" b="1" kern="1200" dirty="0"/>
            <a:t>Detours</a:t>
          </a:r>
        </a:p>
        <a:p>
          <a:pPr marL="0" lvl="0" indent="0" algn="ctr" defTabSz="844550">
            <a:lnSpc>
              <a:spcPct val="90000"/>
            </a:lnSpc>
            <a:spcBef>
              <a:spcPct val="0"/>
            </a:spcBef>
            <a:spcAft>
              <a:spcPct val="35000"/>
            </a:spcAft>
            <a:buNone/>
          </a:pPr>
          <a:r>
            <a:rPr kumimoji="1" lang="en-US" sz="1900" b="1" kern="1200" dirty="0"/>
            <a:t>＝</a:t>
          </a:r>
          <a:r>
            <a:rPr lang="en" sz="1900" b="0" i="0" kern="1200" dirty="0"/>
            <a:t>a roundabout way</a:t>
          </a:r>
          <a:endParaRPr lang="en-US" sz="1900" b="1" kern="1200" dirty="0"/>
        </a:p>
      </dsp:txBody>
      <dsp:txXfrm>
        <a:off x="2769557" y="232216"/>
        <a:ext cx="2514897" cy="1508938"/>
      </dsp:txXfrm>
    </dsp:sp>
    <dsp:sp modelId="{E5A798B3-7041-4C40-B156-EF5C3FDD2318}">
      <dsp:nvSpPr>
        <dsp:cNvPr id="0" name=""/>
        <dsp:cNvSpPr/>
      </dsp:nvSpPr>
      <dsp:spPr>
        <a:xfrm>
          <a:off x="5535944" y="232216"/>
          <a:ext cx="2514897" cy="1508938"/>
        </a:xfrm>
        <a:prstGeom prst="rect">
          <a:avLst/>
        </a:prstGeom>
        <a:solidFill>
          <a:schemeClr val="accent2">
            <a:hueOff val="1841032"/>
            <a:satOff val="-5284"/>
            <a:lumOff val="-84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en-US" sz="1600" b="1" kern="1200" dirty="0"/>
            <a:t>Mindfulness</a:t>
          </a:r>
        </a:p>
        <a:p>
          <a:pPr marL="0" lvl="0" indent="0" algn="ctr" defTabSz="711200">
            <a:lnSpc>
              <a:spcPct val="90000"/>
            </a:lnSpc>
            <a:spcBef>
              <a:spcPct val="0"/>
            </a:spcBef>
            <a:spcAft>
              <a:spcPct val="35000"/>
            </a:spcAft>
            <a:buNone/>
          </a:pPr>
          <a:r>
            <a:rPr kumimoji="1" lang="en-US" sz="1700" kern="1200" dirty="0"/>
            <a:t>＝</a:t>
          </a:r>
          <a:r>
            <a:rPr lang="en" sz="1700" b="0" i="0" kern="1200" dirty="0"/>
            <a:t>awareness · realization · recognition </a:t>
          </a:r>
          <a:endParaRPr lang="en-US" sz="1700" kern="1200" dirty="0"/>
        </a:p>
      </dsp:txBody>
      <dsp:txXfrm>
        <a:off x="5535944" y="232216"/>
        <a:ext cx="2514897" cy="1508938"/>
      </dsp:txXfrm>
    </dsp:sp>
    <dsp:sp modelId="{1EC5B394-2AE7-0649-B99B-5C88070644E9}">
      <dsp:nvSpPr>
        <dsp:cNvPr id="0" name=""/>
        <dsp:cNvSpPr/>
      </dsp:nvSpPr>
      <dsp:spPr>
        <a:xfrm>
          <a:off x="8305502" y="232216"/>
          <a:ext cx="2514897" cy="1508938"/>
        </a:xfrm>
        <a:prstGeom prst="rect">
          <a:avLst/>
        </a:prstGeom>
        <a:solidFill>
          <a:schemeClr val="accent2">
            <a:hueOff val="2761548"/>
            <a:satOff val="-7926"/>
            <a:lumOff val="-126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en-US" sz="1900" b="0" i="0" kern="1200" dirty="0"/>
            <a:t>Performance anxiety</a:t>
          </a:r>
        </a:p>
        <a:p>
          <a:pPr marL="0" lvl="0" indent="0" algn="ctr" defTabSz="844550">
            <a:lnSpc>
              <a:spcPct val="90000"/>
            </a:lnSpc>
            <a:spcBef>
              <a:spcPct val="0"/>
            </a:spcBef>
            <a:spcAft>
              <a:spcPct val="35000"/>
            </a:spcAft>
            <a:buNone/>
          </a:pPr>
          <a:r>
            <a:rPr kumimoji="1" lang="en-US" sz="1900" b="0" i="0" kern="1200" dirty="0"/>
            <a:t>＝</a:t>
          </a:r>
          <a:r>
            <a:rPr lang="en" sz="1900" b="0" i="0" kern="1200" dirty="0" err="1"/>
            <a:t>nervousnes</a:t>
          </a:r>
          <a:endParaRPr lang="en-US" sz="1900" kern="1200" dirty="0"/>
        </a:p>
      </dsp:txBody>
      <dsp:txXfrm>
        <a:off x="8305502" y="232216"/>
        <a:ext cx="2514897" cy="1508938"/>
      </dsp:txXfrm>
    </dsp:sp>
    <dsp:sp modelId="{8BABE38B-22B2-154F-9C2F-F25F91332787}">
      <dsp:nvSpPr>
        <dsp:cNvPr id="0" name=""/>
        <dsp:cNvSpPr/>
      </dsp:nvSpPr>
      <dsp:spPr>
        <a:xfrm>
          <a:off x="3170" y="1992644"/>
          <a:ext cx="2514897" cy="1508938"/>
        </a:xfrm>
        <a:prstGeom prst="rect">
          <a:avLst/>
        </a:prstGeom>
        <a:solidFill>
          <a:schemeClr val="accent2">
            <a:hueOff val="3682064"/>
            <a:satOff val="-10567"/>
            <a:lumOff val="-1691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en-US" sz="1900" b="0" i="0" kern="1200" dirty="0"/>
            <a:t>Puberty</a:t>
          </a:r>
        </a:p>
        <a:p>
          <a:pPr marL="0" lvl="0" indent="0" algn="ctr" defTabSz="844550">
            <a:lnSpc>
              <a:spcPct val="90000"/>
            </a:lnSpc>
            <a:spcBef>
              <a:spcPct val="0"/>
            </a:spcBef>
            <a:spcAft>
              <a:spcPct val="35000"/>
            </a:spcAft>
            <a:buNone/>
          </a:pPr>
          <a:r>
            <a:rPr kumimoji="1" lang="en-US" sz="1900" b="0" i="0" kern="1200" dirty="0"/>
            <a:t>＝</a:t>
          </a:r>
          <a:r>
            <a:rPr lang="en" sz="1900" b="0" i="0" kern="1200" dirty="0"/>
            <a:t>adolescence</a:t>
          </a:r>
          <a:endParaRPr lang="en-US" sz="1900" kern="1200" dirty="0"/>
        </a:p>
      </dsp:txBody>
      <dsp:txXfrm>
        <a:off x="3170" y="1992644"/>
        <a:ext cx="2514897" cy="1508938"/>
      </dsp:txXfrm>
    </dsp:sp>
    <dsp:sp modelId="{7FCECDA4-4BAC-A440-A964-AF12B81AAD82}">
      <dsp:nvSpPr>
        <dsp:cNvPr id="0" name=""/>
        <dsp:cNvSpPr/>
      </dsp:nvSpPr>
      <dsp:spPr>
        <a:xfrm>
          <a:off x="2769557" y="1992644"/>
          <a:ext cx="2514897" cy="1508938"/>
        </a:xfrm>
        <a:prstGeom prst="rect">
          <a:avLst/>
        </a:prstGeom>
        <a:solidFill>
          <a:schemeClr val="accent2">
            <a:hueOff val="4602580"/>
            <a:satOff val="-13209"/>
            <a:lumOff val="-2114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en-US" sz="1900" b="0" i="0" kern="1200" dirty="0"/>
            <a:t>Dare to</a:t>
          </a:r>
        </a:p>
        <a:p>
          <a:pPr marL="0" lvl="0" indent="0" algn="ctr" defTabSz="844550">
            <a:lnSpc>
              <a:spcPct val="90000"/>
            </a:lnSpc>
            <a:spcBef>
              <a:spcPct val="0"/>
            </a:spcBef>
            <a:spcAft>
              <a:spcPct val="35000"/>
            </a:spcAft>
            <a:buNone/>
          </a:pPr>
          <a:r>
            <a:rPr kumimoji="1" lang="en-US" sz="1900" b="0" i="0" kern="1200" dirty="0"/>
            <a:t>＝</a:t>
          </a:r>
          <a:r>
            <a:rPr lang="en" sz="1900" b="0" i="0" kern="1200" dirty="0"/>
            <a:t>risk doing</a:t>
          </a:r>
          <a:r>
            <a:rPr kumimoji="1" lang="en-US" sz="1900" b="0" i="0" kern="1200" dirty="0"/>
            <a:t> </a:t>
          </a:r>
          <a:endParaRPr lang="en-US" sz="1900" kern="1200" dirty="0"/>
        </a:p>
      </dsp:txBody>
      <dsp:txXfrm>
        <a:off x="2769557" y="1992644"/>
        <a:ext cx="2514897" cy="1508938"/>
      </dsp:txXfrm>
    </dsp:sp>
    <dsp:sp modelId="{2751CF2A-9502-6745-AAA3-2B534D569A1F}">
      <dsp:nvSpPr>
        <dsp:cNvPr id="0" name=""/>
        <dsp:cNvSpPr/>
      </dsp:nvSpPr>
      <dsp:spPr>
        <a:xfrm>
          <a:off x="5535944" y="1992644"/>
          <a:ext cx="2514897" cy="1508938"/>
        </a:xfrm>
        <a:prstGeom prst="rect">
          <a:avLst/>
        </a:prstGeom>
        <a:solidFill>
          <a:schemeClr val="accent2">
            <a:hueOff val="5523096"/>
            <a:satOff val="-15851"/>
            <a:lumOff val="-253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en-US" sz="1900" b="0" i="0" kern="1200" dirty="0"/>
            <a:t>Mesmerizing</a:t>
          </a:r>
        </a:p>
        <a:p>
          <a:pPr marL="0" lvl="0" indent="0" algn="ctr" defTabSz="844550">
            <a:lnSpc>
              <a:spcPct val="90000"/>
            </a:lnSpc>
            <a:spcBef>
              <a:spcPct val="0"/>
            </a:spcBef>
            <a:spcAft>
              <a:spcPct val="35000"/>
            </a:spcAft>
            <a:buNone/>
          </a:pPr>
          <a:r>
            <a:rPr kumimoji="1" lang="en-US" sz="1900" b="0" i="0" kern="1200" dirty="0"/>
            <a:t>＝</a:t>
          </a:r>
          <a:r>
            <a:rPr lang="en" sz="1900" b="0" i="0" kern="1200" dirty="0"/>
            <a:t>fascinate</a:t>
          </a:r>
          <a:endParaRPr lang="en-US" sz="1900" kern="1200" dirty="0"/>
        </a:p>
      </dsp:txBody>
      <dsp:txXfrm>
        <a:off x="5535944" y="1992644"/>
        <a:ext cx="2514897" cy="1508938"/>
      </dsp:txXfrm>
    </dsp:sp>
    <dsp:sp modelId="{DB4A86C6-B409-E149-9E55-A81D0D3C295D}">
      <dsp:nvSpPr>
        <dsp:cNvPr id="0" name=""/>
        <dsp:cNvSpPr/>
      </dsp:nvSpPr>
      <dsp:spPr>
        <a:xfrm>
          <a:off x="8302332" y="1992644"/>
          <a:ext cx="2514897" cy="1508938"/>
        </a:xfrm>
        <a:prstGeom prst="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en-US" sz="1900" b="0" i="0" kern="1200" dirty="0"/>
            <a:t>Slapstick</a:t>
          </a:r>
        </a:p>
        <a:p>
          <a:pPr marL="0" lvl="0" indent="0" algn="ctr" defTabSz="844550">
            <a:lnSpc>
              <a:spcPct val="90000"/>
            </a:lnSpc>
            <a:spcBef>
              <a:spcPct val="0"/>
            </a:spcBef>
            <a:spcAft>
              <a:spcPct val="35000"/>
            </a:spcAft>
            <a:buNone/>
          </a:pPr>
          <a:r>
            <a:rPr kumimoji="1" lang="en-US" sz="1900" b="0" i="0" kern="1200" dirty="0"/>
            <a:t>＝</a:t>
          </a:r>
          <a:r>
            <a:rPr lang="en" sz="1900" b="0" i="0" kern="1200" dirty="0"/>
            <a:t>comedy </a:t>
          </a:r>
          <a:endParaRPr lang="en-US" sz="1900" kern="1200" dirty="0"/>
        </a:p>
      </dsp:txBody>
      <dsp:txXfrm>
        <a:off x="8302332" y="1992644"/>
        <a:ext cx="2514897" cy="15089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F52E2-D95A-224D-9712-D6B69C6692B6}">
      <dsp:nvSpPr>
        <dsp:cNvPr id="0" name=""/>
        <dsp:cNvSpPr/>
      </dsp:nvSpPr>
      <dsp:spPr>
        <a:xfrm>
          <a:off x="0" y="3201"/>
          <a:ext cx="1120832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78D228-29A9-7044-B64E-F3936718C105}">
      <dsp:nvSpPr>
        <dsp:cNvPr id="0" name=""/>
        <dsp:cNvSpPr/>
      </dsp:nvSpPr>
      <dsp:spPr>
        <a:xfrm>
          <a:off x="0" y="3201"/>
          <a:ext cx="11208326" cy="1520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kumimoji="1" lang="en-US" sz="3200" kern="1200" dirty="0"/>
            <a:t>⑴How do you feel that "detours" or "wasting time" contribute to your life?</a:t>
          </a:r>
          <a:endParaRPr lang="en-US" sz="3200" kern="1200" dirty="0"/>
        </a:p>
      </dsp:txBody>
      <dsp:txXfrm>
        <a:off x="0" y="3201"/>
        <a:ext cx="11208326" cy="1520378"/>
      </dsp:txXfrm>
    </dsp:sp>
    <dsp:sp modelId="{DAC13638-F118-E04E-B67C-03F1E325C727}">
      <dsp:nvSpPr>
        <dsp:cNvPr id="0" name=""/>
        <dsp:cNvSpPr/>
      </dsp:nvSpPr>
      <dsp:spPr>
        <a:xfrm>
          <a:off x="0" y="1523579"/>
          <a:ext cx="1120832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0E1401-BF96-C446-AFE3-9F3ADA79211F}">
      <dsp:nvSpPr>
        <dsp:cNvPr id="0" name=""/>
        <dsp:cNvSpPr/>
      </dsp:nvSpPr>
      <dsp:spPr>
        <a:xfrm>
          <a:off x="0" y="1523579"/>
          <a:ext cx="11197380" cy="20741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kumimoji="1" lang="en-US" sz="3200" kern="1200" dirty="0"/>
            <a:t>⑵In an era of high stress, what do you think about intentionally creating wasted time? Include your reasons for agreeing or disagreeing.</a:t>
          </a:r>
          <a:endParaRPr lang="en-US" sz="3200" kern="1200" dirty="0"/>
        </a:p>
      </dsp:txBody>
      <dsp:txXfrm>
        <a:off x="0" y="1523579"/>
        <a:ext cx="11197380" cy="2074115"/>
      </dsp:txXfrm>
    </dsp:sp>
    <dsp:sp modelId="{933BAFFE-E0C7-2E4D-819A-0ED8FA6D0889}">
      <dsp:nvSpPr>
        <dsp:cNvPr id="0" name=""/>
        <dsp:cNvSpPr/>
      </dsp:nvSpPr>
      <dsp:spPr>
        <a:xfrm>
          <a:off x="0" y="3597695"/>
          <a:ext cx="1120832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F8DF04-A1FA-C049-9C03-AC25B74861A4}">
      <dsp:nvSpPr>
        <dsp:cNvPr id="0" name=""/>
        <dsp:cNvSpPr/>
      </dsp:nvSpPr>
      <dsp:spPr>
        <a:xfrm>
          <a:off x="0" y="3597695"/>
          <a:ext cx="11208326" cy="1520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kumimoji="1" lang="en-US" sz="3400" kern="1200" dirty="0"/>
            <a:t>⑶</a:t>
          </a:r>
          <a:r>
            <a:rPr kumimoji="1" lang="en-US" sz="3200" kern="1200" dirty="0"/>
            <a:t>What do you think are the disadvantages of focusing too much on efficiency?</a:t>
          </a:r>
          <a:endParaRPr lang="en-US" sz="3400" kern="1200" dirty="0"/>
        </a:p>
      </dsp:txBody>
      <dsp:txXfrm>
        <a:off x="0" y="3597695"/>
        <a:ext cx="11208326" cy="152037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42FC34-D6C2-FCE1-71DB-B9234AEEC0B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6527ACF-EFA8-05A4-9522-EF99583BFB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1C2054D-2225-7E23-BC0E-7D75E0699CDD}"/>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F7836649-F1AF-1E6D-4B9B-511405E5BCD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353C54F-66F2-DC56-E8F4-DCFB0589C95F}"/>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181331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A058C6-A2C0-077B-E8C1-B6C39561AAF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E59736D-5395-800F-9AC3-01C9AAB29D7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879EDE3-F26F-A8F4-2B12-4569BE33BD70}"/>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9BD5B6DB-DD14-B098-9568-AB434D9160E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7434E3D-4272-681A-30D7-7658E95F6615}"/>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828284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EBC616-567A-301F-116F-39CD917EC7F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30B3B33-5F28-D925-E773-9A9B01C80A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571EA68-AE4F-8F63-1438-426515087EC8}"/>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20615E04-B7D6-E1BC-4337-03F0B756C35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1EE30C7-5D73-D47B-5AAD-C5FD30D76400}"/>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1291777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DDBCC5-5E4D-A0BD-C202-0714AE260B1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FFA6F41-3944-D374-FD5C-3C25C6A7E615}"/>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42A71AC-92A2-8169-D9EE-2BC619B21E6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600C902-ADA1-BE8A-CE27-A3EB1BCB5498}"/>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6" name="フッター プレースホルダー 5">
            <a:extLst>
              <a:ext uri="{FF2B5EF4-FFF2-40B4-BE49-F238E27FC236}">
                <a16:creationId xmlns:a16="http://schemas.microsoft.com/office/drawing/2014/main" id="{61BE542C-0A8E-1E27-1006-C47CFE67F3B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0FC6EB3-7BDC-93F5-FD35-82B29E05172A}"/>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2943811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7A170E-1555-E3BE-7489-5AFF77EF3FDE}"/>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5C16557-AD9E-5D9E-E491-7F92224A3D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09DE757-22B4-7E82-90CD-9F620FC0C730}"/>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3CC451B-6F27-76C5-DECE-D3E0713AC9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2B4B34F-0931-3259-8D56-FAE226CB1DA6}"/>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7AA9567-65F6-D139-0265-903784404DFC}"/>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8" name="フッター プレースホルダー 7">
            <a:extLst>
              <a:ext uri="{FF2B5EF4-FFF2-40B4-BE49-F238E27FC236}">
                <a16:creationId xmlns:a16="http://schemas.microsoft.com/office/drawing/2014/main" id="{69B94304-EF0B-FA72-59E0-D3A90F901C6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9911E04-6ADF-4ED8-B66D-9BB7A230BFFA}"/>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2193367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CE986B-3D4D-ACF0-CF43-2F51C2E3107F}"/>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BC54B64-1E4B-9789-4229-78799E2BB40F}"/>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4" name="フッター プレースホルダー 3">
            <a:extLst>
              <a:ext uri="{FF2B5EF4-FFF2-40B4-BE49-F238E27FC236}">
                <a16:creationId xmlns:a16="http://schemas.microsoft.com/office/drawing/2014/main" id="{45D9EDEE-AB79-F9DD-3DD3-6325EA2C57A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CC00424-3229-D320-D1DE-3E37B3AE809D}"/>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2439227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45FEB0C-EC74-31C3-98FD-50852501BA69}"/>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3" name="フッター プレースホルダー 2">
            <a:extLst>
              <a:ext uri="{FF2B5EF4-FFF2-40B4-BE49-F238E27FC236}">
                <a16:creationId xmlns:a16="http://schemas.microsoft.com/office/drawing/2014/main" id="{F957BAF0-6673-B9D4-1F90-D53A2B525F5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A60C5FA-B346-D831-54DB-D1F8C4544120}"/>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4191574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AABA4E-C960-768B-CD6C-A7B71DE49DA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D5F0E1E-0CA4-B681-D185-D90555C81E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C30B32E-53E6-E9B2-7710-8266C4EBD5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39F033C-2D50-14CE-8B70-3F33D7450837}"/>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6" name="フッター プレースホルダー 5">
            <a:extLst>
              <a:ext uri="{FF2B5EF4-FFF2-40B4-BE49-F238E27FC236}">
                <a16:creationId xmlns:a16="http://schemas.microsoft.com/office/drawing/2014/main" id="{8461E6A3-9E69-835F-79E1-1718A6F8C55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61239C0-EE72-7688-0201-A0A1CAEA81C5}"/>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577349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7ECC76-66B6-B401-69FB-D0DF11F87A7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C159AA9-095E-7210-4B55-16C50E674C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4EB4A2E-09B1-995F-9E65-0920CD8B64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FE96DE8-9314-B232-8A60-104415E39346}"/>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6" name="フッター プレースホルダー 5">
            <a:extLst>
              <a:ext uri="{FF2B5EF4-FFF2-40B4-BE49-F238E27FC236}">
                <a16:creationId xmlns:a16="http://schemas.microsoft.com/office/drawing/2014/main" id="{B9A62BEA-F65B-C401-DDFD-8AE674BB2EC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1B821E5-C43D-E017-22A1-347B312B9F0C}"/>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3493808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90568F-5BDA-2697-0792-1682A5CFAB6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9B9F913-8AF5-AF8A-1300-FE2F5CA0A67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465F00E-24E1-A6FF-B01D-1545C1B39674}"/>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F076F51D-9C2F-870A-6569-2F986C7FC00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232B8FF-F76E-6948-B3BF-201E03BDFC31}"/>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398872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772A4F4-DAD6-979B-06BF-95F0AB68764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F730946-EB9C-2E25-ADEB-4BD287623D5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6622005-3FD0-ECEC-D1D2-E4B35D99547B}"/>
              </a:ext>
            </a:extLst>
          </p:cNvPr>
          <p:cNvSpPr>
            <a:spLocks noGrp="1"/>
          </p:cNvSpPr>
          <p:nvPr>
            <p:ph type="dt" sz="half" idx="10"/>
          </p:nvPr>
        </p:nvSpPr>
        <p:spPr/>
        <p:txBody>
          <a:bodyPr/>
          <a:lstStyle/>
          <a:p>
            <a:fld id="{0468B5AF-D27D-D54B-90FE-91725056C28E}"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647FB190-47F2-F707-9748-E17FEFB586F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B8AF5B7-FD56-5C32-EEA1-2FEC7D8B5514}"/>
              </a:ext>
            </a:extLst>
          </p:cNvPr>
          <p:cNvSpPr>
            <a:spLocks noGrp="1"/>
          </p:cNvSpPr>
          <p:nvPr>
            <p:ph type="sldNum" sz="quarter" idx="12"/>
          </p:nvPr>
        </p:nvSpPr>
        <p:spPr/>
        <p:txBody>
          <a:body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3726293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8532A93-ACE3-7580-8944-E01704EC11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C871940-0277-0C45-FCF7-6C632B6813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FBE194F-8307-30E9-73B2-A14A363D0E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468B5AF-D27D-D54B-90FE-91725056C28E}"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0CFF9923-2DDA-82FC-634A-5E73C348BE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C02F900-103C-A049-CB46-577507E4A4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335798-21F5-F846-95FA-C561468B7765}" type="slidenum">
              <a:rPr kumimoji="1" lang="ja-JP" altLang="en-US" smtClean="0"/>
              <a:t>‹#›</a:t>
            </a:fld>
            <a:endParaRPr kumimoji="1" lang="ja-JP" altLang="en-US"/>
          </a:p>
        </p:txBody>
      </p:sp>
    </p:spTree>
    <p:extLst>
      <p:ext uri="{BB962C8B-B14F-4D97-AF65-F5344CB8AC3E}">
        <p14:creationId xmlns:p14="http://schemas.microsoft.com/office/powerpoint/2010/main" val="4128441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digitalcast.jp/v/2634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3898FF-D987-4B0E-BFB4-85F5EB356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E700A8-AE52-4017-8C7E-C20956F74D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5516C1EB-8D62-4BF0-92B5-02E6AE43B1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5" name="Rectangle 14">
            <a:extLst>
              <a:ext uri="{FF2B5EF4-FFF2-40B4-BE49-F238E27FC236}">
                <a16:creationId xmlns:a16="http://schemas.microsoft.com/office/drawing/2014/main" id="{A737E5B8-8F31-4942-B159-B213C4D6D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Rectangle 18">
            <a:extLst>
              <a:ext uri="{FF2B5EF4-FFF2-40B4-BE49-F238E27FC236}">
                <a16:creationId xmlns:a16="http://schemas.microsoft.com/office/drawing/2014/main" id="{78F530DA-C7D1-4968-8F8A-8700C2BB2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タイトル 1">
            <a:extLst>
              <a:ext uri="{FF2B5EF4-FFF2-40B4-BE49-F238E27FC236}">
                <a16:creationId xmlns:a16="http://schemas.microsoft.com/office/drawing/2014/main" id="{EBB29ADC-E412-298C-5708-03CFC40D04BF}"/>
              </a:ext>
            </a:extLst>
          </p:cNvPr>
          <p:cNvSpPr>
            <a:spLocks noGrp="1"/>
          </p:cNvSpPr>
          <p:nvPr>
            <p:ph type="ctrTitle"/>
          </p:nvPr>
        </p:nvSpPr>
        <p:spPr>
          <a:xfrm>
            <a:off x="1198181" y="2951485"/>
            <a:ext cx="3795840" cy="2786218"/>
          </a:xfrm>
        </p:spPr>
        <p:txBody>
          <a:bodyPr anchor="t">
            <a:normAutofit/>
          </a:bodyPr>
          <a:lstStyle/>
          <a:p>
            <a:pPr algn="l"/>
            <a:r>
              <a:rPr lang="en" altLang="ja-JP" sz="4400" b="0" i="0" dirty="0">
                <a:effectLst/>
                <a:latin typeface="Inter"/>
              </a:rPr>
              <a:t>Why you should make useless things?</a:t>
            </a:r>
            <a:br>
              <a:rPr lang="en" altLang="ja-JP" sz="4400" b="0" i="0" dirty="0">
                <a:effectLst/>
                <a:latin typeface="Inter"/>
              </a:rPr>
            </a:br>
            <a:endParaRPr kumimoji="1" lang="ja-JP" altLang="en-US" sz="4400"/>
          </a:p>
        </p:txBody>
      </p:sp>
      <p:sp>
        <p:nvSpPr>
          <p:cNvPr id="3" name="字幕 2">
            <a:extLst>
              <a:ext uri="{FF2B5EF4-FFF2-40B4-BE49-F238E27FC236}">
                <a16:creationId xmlns:a16="http://schemas.microsoft.com/office/drawing/2014/main" id="{8DB197EB-113C-31A2-DE83-4F161511A1CD}"/>
              </a:ext>
            </a:extLst>
          </p:cNvPr>
          <p:cNvSpPr>
            <a:spLocks noGrp="1"/>
          </p:cNvSpPr>
          <p:nvPr>
            <p:ph type="subTitle" idx="1"/>
          </p:nvPr>
        </p:nvSpPr>
        <p:spPr>
          <a:xfrm>
            <a:off x="1198181" y="1108727"/>
            <a:ext cx="3795840" cy="1671043"/>
          </a:xfrm>
        </p:spPr>
        <p:txBody>
          <a:bodyPr anchor="b">
            <a:normAutofit/>
          </a:bodyPr>
          <a:lstStyle/>
          <a:p>
            <a:pPr algn="l"/>
            <a:endParaRPr kumimoji="1" lang="ja-JP" altLang="en-US" sz="2000">
              <a:solidFill>
                <a:schemeClr val="tx1">
                  <a:alpha val="70000"/>
                </a:schemeClr>
              </a:solidFill>
            </a:endParaRPr>
          </a:p>
        </p:txBody>
      </p:sp>
      <p:pic>
        <p:nvPicPr>
          <p:cNvPr id="4" name="図 3">
            <a:extLst>
              <a:ext uri="{FF2B5EF4-FFF2-40B4-BE49-F238E27FC236}">
                <a16:creationId xmlns:a16="http://schemas.microsoft.com/office/drawing/2014/main" id="{0AB549CF-A097-A734-14DB-D719AC94C331}"/>
              </a:ext>
            </a:extLst>
          </p:cNvPr>
          <p:cNvPicPr>
            <a:picLocks noChangeAspect="1"/>
          </p:cNvPicPr>
          <p:nvPr/>
        </p:nvPicPr>
        <p:blipFill>
          <a:blip r:embed="rId3"/>
          <a:srcRect r="23025" b="-2"/>
          <a:stretch/>
        </p:blipFill>
        <p:spPr>
          <a:xfrm>
            <a:off x="5359151" y="895610"/>
            <a:ext cx="6107166" cy="5058020"/>
          </a:xfrm>
          <a:prstGeom prst="rect">
            <a:avLst/>
          </a:prstGeom>
        </p:spPr>
      </p:pic>
    </p:spTree>
    <p:extLst>
      <p:ext uri="{BB962C8B-B14F-4D97-AF65-F5344CB8AC3E}">
        <p14:creationId xmlns:p14="http://schemas.microsoft.com/office/powerpoint/2010/main" val="1316894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角丸四角形 11">
            <a:extLst>
              <a:ext uri="{FF2B5EF4-FFF2-40B4-BE49-F238E27FC236}">
                <a16:creationId xmlns:a16="http://schemas.microsoft.com/office/drawing/2014/main" id="{C62ABAC0-8B83-28B9-7A8A-3752A53D35EB}"/>
              </a:ext>
            </a:extLst>
          </p:cNvPr>
          <p:cNvSpPr/>
          <p:nvPr/>
        </p:nvSpPr>
        <p:spPr>
          <a:xfrm>
            <a:off x="3416084" y="4901296"/>
            <a:ext cx="7737529" cy="1171984"/>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ja-JP" altLang="en-US"/>
          </a:p>
        </p:txBody>
      </p:sp>
      <p:sp>
        <p:nvSpPr>
          <p:cNvPr id="11" name="角丸四角形 10">
            <a:extLst>
              <a:ext uri="{FF2B5EF4-FFF2-40B4-BE49-F238E27FC236}">
                <a16:creationId xmlns:a16="http://schemas.microsoft.com/office/drawing/2014/main" id="{2F6B8B09-E387-354F-5394-E603EED3A0E2}"/>
              </a:ext>
            </a:extLst>
          </p:cNvPr>
          <p:cNvSpPr/>
          <p:nvPr/>
        </p:nvSpPr>
        <p:spPr>
          <a:xfrm>
            <a:off x="2397716" y="3462044"/>
            <a:ext cx="7737529" cy="1171984"/>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ja-JP" altLang="en-US"/>
          </a:p>
        </p:txBody>
      </p:sp>
      <p:sp>
        <p:nvSpPr>
          <p:cNvPr id="10" name="角丸四角形 9">
            <a:extLst>
              <a:ext uri="{FF2B5EF4-FFF2-40B4-BE49-F238E27FC236}">
                <a16:creationId xmlns:a16="http://schemas.microsoft.com/office/drawing/2014/main" id="{8AA5FA1C-D98C-ACDB-2272-CBEBC6295863}"/>
              </a:ext>
            </a:extLst>
          </p:cNvPr>
          <p:cNvSpPr/>
          <p:nvPr/>
        </p:nvSpPr>
        <p:spPr>
          <a:xfrm>
            <a:off x="1437467" y="1990374"/>
            <a:ext cx="7737529" cy="1171984"/>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ja-JP" altLang="en-US"/>
          </a:p>
        </p:txBody>
      </p:sp>
      <p:sp>
        <p:nvSpPr>
          <p:cNvPr id="2" name="タイトル 1">
            <a:extLst>
              <a:ext uri="{FF2B5EF4-FFF2-40B4-BE49-F238E27FC236}">
                <a16:creationId xmlns:a16="http://schemas.microsoft.com/office/drawing/2014/main" id="{75834BA8-6B7B-4A82-23D0-85402A9BEB69}"/>
              </a:ext>
            </a:extLst>
          </p:cNvPr>
          <p:cNvSpPr>
            <a:spLocks noGrp="1"/>
          </p:cNvSpPr>
          <p:nvPr>
            <p:ph type="title"/>
          </p:nvPr>
        </p:nvSpPr>
        <p:spPr/>
        <p:txBody>
          <a:bodyPr/>
          <a:lstStyle/>
          <a:p>
            <a:r>
              <a:rPr kumimoji="1" lang="en-US" altLang="ja-JP" dirty="0"/>
              <a:t>TED Talk</a:t>
            </a:r>
            <a:endParaRPr kumimoji="1" lang="ja-JP" altLang="en-US"/>
          </a:p>
        </p:txBody>
      </p:sp>
      <p:sp>
        <p:nvSpPr>
          <p:cNvPr id="6" name="テキスト ボックス 5">
            <a:extLst>
              <a:ext uri="{FF2B5EF4-FFF2-40B4-BE49-F238E27FC236}">
                <a16:creationId xmlns:a16="http://schemas.microsoft.com/office/drawing/2014/main" id="{1CF8B130-934D-C4F1-6494-396599F12BC2}"/>
              </a:ext>
            </a:extLst>
          </p:cNvPr>
          <p:cNvSpPr txBox="1"/>
          <p:nvPr/>
        </p:nvSpPr>
        <p:spPr>
          <a:xfrm>
            <a:off x="2903350" y="1962029"/>
            <a:ext cx="6098582" cy="1200329"/>
          </a:xfrm>
          <a:prstGeom prst="rect">
            <a:avLst/>
          </a:prstGeom>
          <a:noFill/>
        </p:spPr>
        <p:txBody>
          <a:bodyPr wrap="square">
            <a:spAutoFit/>
          </a:bodyPr>
          <a:lstStyle/>
          <a:p>
            <a:r>
              <a:rPr lang="en-US" altLang="ja-JP" dirty="0"/>
              <a:t>URL:</a:t>
            </a:r>
          </a:p>
          <a:p>
            <a:r>
              <a:rPr lang="ja-JP" altLang="en-US"/>
              <a:t>https://www.ted.com/talks/simone_giertz_why_you_should_make_useless_things?referrer=playlist-surprisingly_fun_ted_talks&amp;autoplay=true&amp;subtitle=en</a:t>
            </a:r>
          </a:p>
        </p:txBody>
      </p:sp>
      <p:sp>
        <p:nvSpPr>
          <p:cNvPr id="8" name="テキスト ボックス 7">
            <a:extLst>
              <a:ext uri="{FF2B5EF4-FFF2-40B4-BE49-F238E27FC236}">
                <a16:creationId xmlns:a16="http://schemas.microsoft.com/office/drawing/2014/main" id="{E11FD156-0985-83B4-B29D-754ACB69B26F}"/>
              </a:ext>
            </a:extLst>
          </p:cNvPr>
          <p:cNvSpPr txBox="1"/>
          <p:nvPr/>
        </p:nvSpPr>
        <p:spPr>
          <a:xfrm>
            <a:off x="3695702" y="3357458"/>
            <a:ext cx="6098582" cy="1169551"/>
          </a:xfrm>
          <a:prstGeom prst="rect">
            <a:avLst/>
          </a:prstGeom>
          <a:noFill/>
        </p:spPr>
        <p:txBody>
          <a:bodyPr wrap="square">
            <a:spAutoFit/>
          </a:bodyPr>
          <a:lstStyle/>
          <a:p>
            <a:br>
              <a:rPr lang="en" altLang="ja-JP" dirty="0"/>
            </a:br>
            <a:r>
              <a:rPr lang="en" altLang="ja-JP" sz="2000" dirty="0"/>
              <a:t>Speaker:</a:t>
            </a:r>
          </a:p>
          <a:p>
            <a:r>
              <a:rPr lang="en" altLang="ja-JP" sz="3200" b="0" i="0" dirty="0">
                <a:solidFill>
                  <a:srgbClr val="494949"/>
                </a:solidFill>
                <a:effectLst/>
                <a:latin typeface="Inter"/>
              </a:rPr>
              <a:t>Simone </a:t>
            </a:r>
            <a:r>
              <a:rPr lang="en" altLang="ja-JP" sz="3200" b="0" i="0" dirty="0" err="1">
                <a:solidFill>
                  <a:srgbClr val="494949"/>
                </a:solidFill>
                <a:effectLst/>
                <a:latin typeface="Inter"/>
              </a:rPr>
              <a:t>Giertz</a:t>
            </a:r>
            <a:endParaRPr lang="ja-JP" altLang="en-US" sz="3200"/>
          </a:p>
        </p:txBody>
      </p:sp>
      <p:sp>
        <p:nvSpPr>
          <p:cNvPr id="9" name="テキスト ボックス 8">
            <a:extLst>
              <a:ext uri="{FF2B5EF4-FFF2-40B4-BE49-F238E27FC236}">
                <a16:creationId xmlns:a16="http://schemas.microsoft.com/office/drawing/2014/main" id="{B3DAF635-22BC-44B2-09C0-83C277887FCD}"/>
              </a:ext>
            </a:extLst>
          </p:cNvPr>
          <p:cNvSpPr txBox="1"/>
          <p:nvPr/>
        </p:nvSpPr>
        <p:spPr>
          <a:xfrm>
            <a:off x="4709547" y="5121471"/>
            <a:ext cx="5425699" cy="1107996"/>
          </a:xfrm>
          <a:prstGeom prst="rect">
            <a:avLst/>
          </a:prstGeom>
          <a:noFill/>
        </p:spPr>
        <p:txBody>
          <a:bodyPr wrap="square" rtlCol="0">
            <a:spAutoFit/>
          </a:bodyPr>
          <a:lstStyle/>
          <a:p>
            <a:r>
              <a:rPr kumimoji="1" lang="en-US" altLang="ja-JP" sz="2400" dirty="0"/>
              <a:t>Title:</a:t>
            </a:r>
            <a:r>
              <a:rPr lang="en" altLang="ja-JP" sz="2400" b="0" i="0" dirty="0">
                <a:effectLst/>
                <a:latin typeface="Inter"/>
              </a:rPr>
              <a:t> </a:t>
            </a:r>
          </a:p>
          <a:p>
            <a:r>
              <a:rPr lang="en" altLang="ja-JP" sz="2400" b="0" i="0" dirty="0">
                <a:effectLst/>
                <a:latin typeface="Inter"/>
              </a:rPr>
              <a:t>Why you should make useless things?</a:t>
            </a:r>
            <a:endParaRPr kumimoji="1" lang="en-US" altLang="ja-JP" sz="2400" dirty="0"/>
          </a:p>
          <a:p>
            <a:endParaRPr kumimoji="1" lang="ja-JP" altLang="en-US"/>
          </a:p>
        </p:txBody>
      </p:sp>
      <p:sp>
        <p:nvSpPr>
          <p:cNvPr id="13" name="正方形/長方形 12" descr="Closed Quotation Mark">
            <a:extLst>
              <a:ext uri="{FF2B5EF4-FFF2-40B4-BE49-F238E27FC236}">
                <a16:creationId xmlns:a16="http://schemas.microsoft.com/office/drawing/2014/main" id="{B7676F13-645B-80FB-866D-486C1FBA214D}"/>
              </a:ext>
            </a:extLst>
          </p:cNvPr>
          <p:cNvSpPr/>
          <p:nvPr/>
        </p:nvSpPr>
        <p:spPr>
          <a:xfrm>
            <a:off x="1847798" y="2239897"/>
            <a:ext cx="645221" cy="644591"/>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ja-JP" altLang="en-US"/>
          </a:p>
        </p:txBody>
      </p:sp>
      <p:sp>
        <p:nvSpPr>
          <p:cNvPr id="14" name="正方形/長方形 13" descr="マイク">
            <a:extLst>
              <a:ext uri="{FF2B5EF4-FFF2-40B4-BE49-F238E27FC236}">
                <a16:creationId xmlns:a16="http://schemas.microsoft.com/office/drawing/2014/main" id="{76B19AC6-5E4F-F747-6A29-99660076646F}"/>
              </a:ext>
            </a:extLst>
          </p:cNvPr>
          <p:cNvSpPr/>
          <p:nvPr/>
        </p:nvSpPr>
        <p:spPr>
          <a:xfrm>
            <a:off x="2756657" y="3678357"/>
            <a:ext cx="645221" cy="64459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ja-JP" altLang="en-US"/>
          </a:p>
        </p:txBody>
      </p:sp>
      <p:sp>
        <p:nvSpPr>
          <p:cNvPr id="15" name="正方形/長方形 14" descr="サブタイトル">
            <a:extLst>
              <a:ext uri="{FF2B5EF4-FFF2-40B4-BE49-F238E27FC236}">
                <a16:creationId xmlns:a16="http://schemas.microsoft.com/office/drawing/2014/main" id="{2A3721F1-F679-D6C7-C927-EFAB2A51B370}"/>
              </a:ext>
            </a:extLst>
          </p:cNvPr>
          <p:cNvSpPr/>
          <p:nvPr/>
        </p:nvSpPr>
        <p:spPr>
          <a:xfrm>
            <a:off x="3740205" y="5149950"/>
            <a:ext cx="645221" cy="644591"/>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endParaRPr lang="ja-JP" altLang="en-US"/>
          </a:p>
        </p:txBody>
      </p:sp>
    </p:spTree>
    <p:extLst>
      <p:ext uri="{BB962C8B-B14F-4D97-AF65-F5344CB8AC3E}">
        <p14:creationId xmlns:p14="http://schemas.microsoft.com/office/powerpoint/2010/main" val="3553407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50555FD3-8E10-BAA3-BF10-2407091BE782}"/>
              </a:ext>
            </a:extLst>
          </p:cNvPr>
          <p:cNvSpPr>
            <a:spLocks noGrp="1"/>
          </p:cNvSpPr>
          <p:nvPr>
            <p:ph type="title"/>
          </p:nvPr>
        </p:nvSpPr>
        <p:spPr>
          <a:xfrm>
            <a:off x="411480" y="991443"/>
            <a:ext cx="4443154" cy="1087819"/>
          </a:xfrm>
        </p:spPr>
        <p:txBody>
          <a:bodyPr anchor="b">
            <a:normAutofit/>
          </a:bodyPr>
          <a:lstStyle/>
          <a:p>
            <a:r>
              <a:rPr kumimoji="1" lang="en-US" altLang="ja-JP" sz="3400" b="1" dirty="0"/>
              <a:t>Why did I choose this topic ?</a:t>
            </a:r>
            <a:endParaRPr kumimoji="1" lang="ja-JP" altLang="en-US" sz="3400" b="1"/>
          </a:p>
        </p:txBody>
      </p:sp>
      <p:sp>
        <p:nvSpPr>
          <p:cNvPr id="11" name="Rectangle 10">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コンテンツ プレースホルダー 2">
            <a:extLst>
              <a:ext uri="{FF2B5EF4-FFF2-40B4-BE49-F238E27FC236}">
                <a16:creationId xmlns:a16="http://schemas.microsoft.com/office/drawing/2014/main" id="{E23CE7B5-1E88-ACC5-09DE-1DCA3ADD7D2A}"/>
              </a:ext>
            </a:extLst>
          </p:cNvPr>
          <p:cNvSpPr>
            <a:spLocks noGrp="1"/>
          </p:cNvSpPr>
          <p:nvPr>
            <p:ph idx="1"/>
          </p:nvPr>
        </p:nvSpPr>
        <p:spPr>
          <a:xfrm>
            <a:off x="411480" y="2684095"/>
            <a:ext cx="4443154" cy="3492868"/>
          </a:xfrm>
        </p:spPr>
        <p:txBody>
          <a:bodyPr>
            <a:normAutofit fontScale="92500"/>
          </a:bodyPr>
          <a:lstStyle/>
          <a:p>
            <a:r>
              <a:rPr lang="en" altLang="ja-JP" sz="2400" dirty="0"/>
              <a:t>In our efficiency-focused society, “wasted” time</a:t>
            </a:r>
            <a:r>
              <a:rPr lang="ja-JP" altLang="en-US" sz="2400"/>
              <a:t> </a:t>
            </a:r>
            <a:r>
              <a:rPr lang="en-US" altLang="ja-JP" sz="2400" dirty="0"/>
              <a:t>and “useless” things</a:t>
            </a:r>
            <a:r>
              <a:rPr lang="en" altLang="ja-JP" sz="2400" dirty="0"/>
              <a:t> are often cut out. But I think taking detours can actually bring relaxation, new discoveries, and broaden our perspectives. I chose this topic to explore the speaker’s views on this idea and see if I could resonate with them.</a:t>
            </a:r>
          </a:p>
        </p:txBody>
      </p:sp>
      <p:pic>
        <p:nvPicPr>
          <p:cNvPr id="4" name="図 3" descr="スポーツゲーム が含まれている画像&#10;&#10;自動的に生成された説明">
            <a:extLst>
              <a:ext uri="{FF2B5EF4-FFF2-40B4-BE49-F238E27FC236}">
                <a16:creationId xmlns:a16="http://schemas.microsoft.com/office/drawing/2014/main" id="{8768D3CA-9CF5-48DD-6983-A503C2331C6C}"/>
              </a:ext>
            </a:extLst>
          </p:cNvPr>
          <p:cNvPicPr>
            <a:picLocks noChangeAspect="1"/>
          </p:cNvPicPr>
          <p:nvPr/>
        </p:nvPicPr>
        <p:blipFill>
          <a:blip r:embed="rId2"/>
          <a:stretch>
            <a:fillRect/>
          </a:stretch>
        </p:blipFill>
        <p:spPr>
          <a:xfrm>
            <a:off x="5385816" y="967441"/>
            <a:ext cx="6440424" cy="4867764"/>
          </a:xfrm>
          <a:prstGeom prst="rect">
            <a:avLst/>
          </a:prstGeom>
        </p:spPr>
      </p:pic>
    </p:spTree>
    <p:extLst>
      <p:ext uri="{BB962C8B-B14F-4D97-AF65-F5344CB8AC3E}">
        <p14:creationId xmlns:p14="http://schemas.microsoft.com/office/powerpoint/2010/main" val="3327386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2" name="Rectangle 11">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タイトル 1">
            <a:extLst>
              <a:ext uri="{FF2B5EF4-FFF2-40B4-BE49-F238E27FC236}">
                <a16:creationId xmlns:a16="http://schemas.microsoft.com/office/drawing/2014/main" id="{00D0C131-6E3F-7BB9-FA8A-8EA48EC4E8F3}"/>
              </a:ext>
            </a:extLst>
          </p:cNvPr>
          <p:cNvSpPr>
            <a:spLocks noGrp="1"/>
          </p:cNvSpPr>
          <p:nvPr>
            <p:ph type="title"/>
          </p:nvPr>
        </p:nvSpPr>
        <p:spPr>
          <a:xfrm>
            <a:off x="1143000" y="990599"/>
            <a:ext cx="9906000" cy="685800"/>
          </a:xfrm>
        </p:spPr>
        <p:txBody>
          <a:bodyPr anchor="t">
            <a:normAutofit/>
          </a:bodyPr>
          <a:lstStyle/>
          <a:p>
            <a:r>
              <a:rPr kumimoji="1" lang="en-US" altLang="ja-JP" sz="4000" b="1" dirty="0"/>
              <a:t>Vocabulary</a:t>
            </a:r>
            <a:endParaRPr kumimoji="1" lang="ja-JP" altLang="en-US" sz="4000" b="1"/>
          </a:p>
        </p:txBody>
      </p:sp>
      <p:graphicFrame>
        <p:nvGraphicFramePr>
          <p:cNvPr id="5" name="コンテンツ プレースホルダー 2">
            <a:extLst>
              <a:ext uri="{FF2B5EF4-FFF2-40B4-BE49-F238E27FC236}">
                <a16:creationId xmlns:a16="http://schemas.microsoft.com/office/drawing/2014/main" id="{EA282E7E-855B-E4D5-2AC4-E01407EA8DEB}"/>
              </a:ext>
            </a:extLst>
          </p:cNvPr>
          <p:cNvGraphicFramePr>
            <a:graphicFrameLocks noGrp="1"/>
          </p:cNvGraphicFramePr>
          <p:nvPr>
            <p:ph idx="1"/>
            <p:extLst>
              <p:ext uri="{D42A27DB-BD31-4B8C-83A1-F6EECF244321}">
                <p14:modId xmlns:p14="http://schemas.microsoft.com/office/powerpoint/2010/main" val="3532310213"/>
              </p:ext>
            </p:extLst>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4138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9FB895-285F-7DEE-E916-B701C12ACBF9}"/>
              </a:ext>
            </a:extLst>
          </p:cNvPr>
          <p:cNvSpPr>
            <a:spLocks noGrp="1"/>
          </p:cNvSpPr>
          <p:nvPr>
            <p:ph type="title"/>
          </p:nvPr>
        </p:nvSpPr>
        <p:spPr/>
        <p:txBody>
          <a:bodyPr/>
          <a:lstStyle/>
          <a:p>
            <a:r>
              <a:rPr kumimoji="1" lang="en-US" altLang="ja-JP" b="1" dirty="0"/>
              <a:t>Questions provided</a:t>
            </a:r>
            <a:endParaRPr kumimoji="1" lang="ja-JP" altLang="en-US" b="1"/>
          </a:p>
        </p:txBody>
      </p:sp>
      <p:sp>
        <p:nvSpPr>
          <p:cNvPr id="6" name="角丸四角形 5">
            <a:extLst>
              <a:ext uri="{FF2B5EF4-FFF2-40B4-BE49-F238E27FC236}">
                <a16:creationId xmlns:a16="http://schemas.microsoft.com/office/drawing/2014/main" id="{A694CDB4-42F7-C712-FD3E-ED16F14A734C}"/>
              </a:ext>
            </a:extLst>
          </p:cNvPr>
          <p:cNvSpPr/>
          <p:nvPr/>
        </p:nvSpPr>
        <p:spPr>
          <a:xfrm>
            <a:off x="511446" y="1690688"/>
            <a:ext cx="3564610"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What is the speaker's profession?</a:t>
            </a:r>
          </a:p>
          <a:p>
            <a:endParaRPr lang="en" altLang="ja-JP" sz="2400" dirty="0"/>
          </a:p>
          <a:p>
            <a:r>
              <a:rPr lang="en" altLang="ja-JP" sz="2400" dirty="0"/>
              <a:t>a) Scientist</a:t>
            </a:r>
            <a:br>
              <a:rPr lang="en" altLang="ja-JP" sz="2400" dirty="0"/>
            </a:br>
            <a:r>
              <a:rPr lang="en" altLang="ja-JP" sz="2400" dirty="0"/>
              <a:t>b) Author</a:t>
            </a:r>
            <a:br>
              <a:rPr lang="en" altLang="ja-JP" sz="2400" dirty="0"/>
            </a:br>
            <a:r>
              <a:rPr lang="en" altLang="ja-JP" sz="2400" dirty="0"/>
              <a:t>c) Entrepreneur</a:t>
            </a:r>
            <a:br>
              <a:rPr lang="en" altLang="ja-JP" sz="2400" dirty="0"/>
            </a:br>
            <a:r>
              <a:rPr lang="en" altLang="ja-JP" sz="2400" dirty="0"/>
              <a:t>d) YouTuber</a:t>
            </a:r>
          </a:p>
          <a:p>
            <a:pPr algn="ctr"/>
            <a:endParaRPr kumimoji="1" lang="ja-JP" altLang="en-US"/>
          </a:p>
        </p:txBody>
      </p:sp>
      <p:sp>
        <p:nvSpPr>
          <p:cNvPr id="9" name="角丸四角形 8">
            <a:extLst>
              <a:ext uri="{FF2B5EF4-FFF2-40B4-BE49-F238E27FC236}">
                <a16:creationId xmlns:a16="http://schemas.microsoft.com/office/drawing/2014/main" id="{8997C594-919B-7EF2-F113-72D980F12250}"/>
              </a:ext>
            </a:extLst>
          </p:cNvPr>
          <p:cNvSpPr/>
          <p:nvPr/>
        </p:nvSpPr>
        <p:spPr>
          <a:xfrm>
            <a:off x="4269784" y="1690686"/>
            <a:ext cx="3952068"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What did the speaker invent?</a:t>
            </a:r>
          </a:p>
          <a:p>
            <a:endParaRPr lang="en" altLang="ja-JP" sz="2400" dirty="0"/>
          </a:p>
          <a:p>
            <a:r>
              <a:rPr lang="en" altLang="ja-JP" sz="2400" dirty="0"/>
              <a:t>a) Toothbrush Helmet</a:t>
            </a:r>
            <a:br>
              <a:rPr lang="en" altLang="ja-JP" sz="2400" dirty="0"/>
            </a:br>
            <a:r>
              <a:rPr lang="en" altLang="ja-JP" sz="2400" dirty="0"/>
              <a:t>b) Cutting hair with drones</a:t>
            </a:r>
            <a:br>
              <a:rPr lang="en" altLang="ja-JP" sz="2400" dirty="0"/>
            </a:br>
            <a:r>
              <a:rPr lang="en" altLang="ja-JP" sz="2400" dirty="0"/>
              <a:t>c) A device that wakes you up</a:t>
            </a:r>
            <a:br>
              <a:rPr lang="en" altLang="ja-JP" sz="2400" dirty="0"/>
            </a:br>
            <a:r>
              <a:rPr lang="en" altLang="ja-JP" sz="2400" dirty="0"/>
              <a:t>d) Vegetable cutting machine</a:t>
            </a:r>
          </a:p>
          <a:p>
            <a:pPr algn="ctr"/>
            <a:endParaRPr kumimoji="1" lang="ja-JP" altLang="en-US"/>
          </a:p>
        </p:txBody>
      </p:sp>
      <p:sp>
        <p:nvSpPr>
          <p:cNvPr id="10" name="角丸四角形 9">
            <a:extLst>
              <a:ext uri="{FF2B5EF4-FFF2-40B4-BE49-F238E27FC236}">
                <a16:creationId xmlns:a16="http://schemas.microsoft.com/office/drawing/2014/main" id="{10881752-B4B7-2C15-9208-587186F1B7B6}"/>
              </a:ext>
            </a:extLst>
          </p:cNvPr>
          <p:cNvSpPr/>
          <p:nvPr/>
        </p:nvSpPr>
        <p:spPr>
          <a:xfrm>
            <a:off x="8415581" y="1690686"/>
            <a:ext cx="3564610"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Was every invention of his successful?</a:t>
            </a:r>
          </a:p>
          <a:p>
            <a:endParaRPr lang="en" altLang="ja-JP" sz="2400" dirty="0"/>
          </a:p>
          <a:p>
            <a:r>
              <a:rPr lang="en" altLang="ja-JP" sz="2400" dirty="0"/>
              <a:t>a) Yes</a:t>
            </a:r>
            <a:br>
              <a:rPr lang="en" altLang="ja-JP" sz="2400" dirty="0"/>
            </a:br>
            <a:r>
              <a:rPr lang="en" altLang="ja-JP" sz="2400" dirty="0"/>
              <a:t>b) No</a:t>
            </a:r>
          </a:p>
          <a:p>
            <a:pPr algn="ctr"/>
            <a:endParaRPr kumimoji="1" lang="ja-JP" altLang="en-US"/>
          </a:p>
        </p:txBody>
      </p:sp>
    </p:spTree>
    <p:extLst>
      <p:ext uri="{BB962C8B-B14F-4D97-AF65-F5344CB8AC3E}">
        <p14:creationId xmlns:p14="http://schemas.microsoft.com/office/powerpoint/2010/main" val="946729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87A81-3D38-7986-00A2-204481168D0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F589DDE-6B72-5D3A-AFD4-93F838129812}"/>
              </a:ext>
            </a:extLst>
          </p:cNvPr>
          <p:cNvSpPr>
            <a:spLocks noGrp="1"/>
          </p:cNvSpPr>
          <p:nvPr>
            <p:ph type="title"/>
          </p:nvPr>
        </p:nvSpPr>
        <p:spPr/>
        <p:txBody>
          <a:bodyPr/>
          <a:lstStyle/>
          <a:p>
            <a:r>
              <a:rPr kumimoji="1" lang="en-US" altLang="ja-JP" b="1" dirty="0"/>
              <a:t>Questions provided</a:t>
            </a:r>
            <a:endParaRPr kumimoji="1" lang="ja-JP" altLang="en-US" b="1"/>
          </a:p>
        </p:txBody>
      </p:sp>
      <p:sp>
        <p:nvSpPr>
          <p:cNvPr id="6" name="角丸四角形 5">
            <a:extLst>
              <a:ext uri="{FF2B5EF4-FFF2-40B4-BE49-F238E27FC236}">
                <a16:creationId xmlns:a16="http://schemas.microsoft.com/office/drawing/2014/main" id="{469849A1-F119-90CF-7FDB-35334B72440B}"/>
              </a:ext>
            </a:extLst>
          </p:cNvPr>
          <p:cNvSpPr/>
          <p:nvPr/>
        </p:nvSpPr>
        <p:spPr>
          <a:xfrm>
            <a:off x="511446" y="1690688"/>
            <a:ext cx="3564610"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What is the speaker's profession?</a:t>
            </a:r>
          </a:p>
          <a:p>
            <a:endParaRPr lang="en" altLang="ja-JP" sz="2400" dirty="0"/>
          </a:p>
          <a:p>
            <a:r>
              <a:rPr lang="en" altLang="ja-JP" sz="2400" dirty="0"/>
              <a:t>a) Scientist</a:t>
            </a:r>
            <a:br>
              <a:rPr lang="en" altLang="ja-JP" sz="2400" dirty="0"/>
            </a:br>
            <a:r>
              <a:rPr lang="en" altLang="ja-JP" sz="2400" dirty="0"/>
              <a:t>b) Author</a:t>
            </a:r>
            <a:br>
              <a:rPr lang="en" altLang="ja-JP" sz="2400" dirty="0"/>
            </a:br>
            <a:r>
              <a:rPr lang="en" altLang="ja-JP" sz="2400" dirty="0"/>
              <a:t>c) Entrepreneur</a:t>
            </a:r>
            <a:br>
              <a:rPr lang="en" altLang="ja-JP" sz="2400" dirty="0"/>
            </a:br>
            <a:r>
              <a:rPr lang="en" altLang="ja-JP" sz="2400" dirty="0">
                <a:solidFill>
                  <a:srgbClr val="FF0000"/>
                </a:solidFill>
              </a:rPr>
              <a:t>d) YouTuber</a:t>
            </a:r>
          </a:p>
          <a:p>
            <a:pPr algn="ctr"/>
            <a:endParaRPr kumimoji="1" lang="ja-JP" altLang="en-US"/>
          </a:p>
        </p:txBody>
      </p:sp>
      <p:sp>
        <p:nvSpPr>
          <p:cNvPr id="9" name="角丸四角形 8">
            <a:extLst>
              <a:ext uri="{FF2B5EF4-FFF2-40B4-BE49-F238E27FC236}">
                <a16:creationId xmlns:a16="http://schemas.microsoft.com/office/drawing/2014/main" id="{B1291412-3BA2-E8C0-583A-D6D98CFABFF1}"/>
              </a:ext>
            </a:extLst>
          </p:cNvPr>
          <p:cNvSpPr/>
          <p:nvPr/>
        </p:nvSpPr>
        <p:spPr>
          <a:xfrm>
            <a:off x="4269784" y="1690686"/>
            <a:ext cx="3952068"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What did the speaker invent?</a:t>
            </a:r>
          </a:p>
          <a:p>
            <a:endParaRPr lang="en" altLang="ja-JP" sz="2400" dirty="0"/>
          </a:p>
          <a:p>
            <a:r>
              <a:rPr lang="en" altLang="ja-JP" sz="2400" dirty="0"/>
              <a:t>a) Toothbrush Helmet</a:t>
            </a:r>
            <a:br>
              <a:rPr lang="en" altLang="ja-JP" sz="2400" dirty="0"/>
            </a:br>
            <a:r>
              <a:rPr lang="en" altLang="ja-JP" sz="2400" dirty="0"/>
              <a:t>b) Cutting hair with drones</a:t>
            </a:r>
            <a:br>
              <a:rPr lang="en" altLang="ja-JP" sz="2400" dirty="0"/>
            </a:br>
            <a:r>
              <a:rPr lang="en" altLang="ja-JP" sz="2400" dirty="0"/>
              <a:t>c) A device that wakes you up</a:t>
            </a:r>
            <a:br>
              <a:rPr lang="en" altLang="ja-JP" sz="2400" dirty="0"/>
            </a:br>
            <a:r>
              <a:rPr lang="en" altLang="ja-JP" sz="2400" dirty="0"/>
              <a:t>d) Vegetable cutting machine</a:t>
            </a:r>
          </a:p>
          <a:p>
            <a:pPr algn="ctr"/>
            <a:endParaRPr kumimoji="1" lang="ja-JP" altLang="en-US"/>
          </a:p>
        </p:txBody>
      </p:sp>
      <p:sp>
        <p:nvSpPr>
          <p:cNvPr id="10" name="角丸四角形 9">
            <a:extLst>
              <a:ext uri="{FF2B5EF4-FFF2-40B4-BE49-F238E27FC236}">
                <a16:creationId xmlns:a16="http://schemas.microsoft.com/office/drawing/2014/main" id="{6C40EBC1-68AD-5CE2-C45A-04572C9B7CC5}"/>
              </a:ext>
            </a:extLst>
          </p:cNvPr>
          <p:cNvSpPr/>
          <p:nvPr/>
        </p:nvSpPr>
        <p:spPr>
          <a:xfrm>
            <a:off x="8415581" y="1690686"/>
            <a:ext cx="3564610"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Was every invention of his successful?</a:t>
            </a:r>
          </a:p>
          <a:p>
            <a:endParaRPr lang="en" altLang="ja-JP" sz="2400" dirty="0"/>
          </a:p>
          <a:p>
            <a:r>
              <a:rPr lang="en" altLang="ja-JP" sz="2400" dirty="0"/>
              <a:t>a) Yes</a:t>
            </a:r>
            <a:br>
              <a:rPr lang="en" altLang="ja-JP" sz="2400" dirty="0"/>
            </a:br>
            <a:r>
              <a:rPr lang="en" altLang="ja-JP" sz="2400" dirty="0"/>
              <a:t>b) No</a:t>
            </a:r>
          </a:p>
          <a:p>
            <a:pPr algn="ctr"/>
            <a:endParaRPr kumimoji="1" lang="ja-JP" altLang="en-US"/>
          </a:p>
        </p:txBody>
      </p:sp>
    </p:spTree>
    <p:extLst>
      <p:ext uri="{BB962C8B-B14F-4D97-AF65-F5344CB8AC3E}">
        <p14:creationId xmlns:p14="http://schemas.microsoft.com/office/powerpoint/2010/main" val="1508568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3141-39EC-412E-C72D-1367697F88B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6464E15-5C32-383C-8D87-AAD2DD129FBE}"/>
              </a:ext>
            </a:extLst>
          </p:cNvPr>
          <p:cNvSpPr>
            <a:spLocks noGrp="1"/>
          </p:cNvSpPr>
          <p:nvPr>
            <p:ph type="title"/>
          </p:nvPr>
        </p:nvSpPr>
        <p:spPr/>
        <p:txBody>
          <a:bodyPr/>
          <a:lstStyle/>
          <a:p>
            <a:r>
              <a:rPr kumimoji="1" lang="en-US" altLang="ja-JP" b="1" dirty="0"/>
              <a:t>Questions provided</a:t>
            </a:r>
            <a:endParaRPr kumimoji="1" lang="ja-JP" altLang="en-US" b="1"/>
          </a:p>
        </p:txBody>
      </p:sp>
      <p:sp>
        <p:nvSpPr>
          <p:cNvPr id="6" name="角丸四角形 5">
            <a:extLst>
              <a:ext uri="{FF2B5EF4-FFF2-40B4-BE49-F238E27FC236}">
                <a16:creationId xmlns:a16="http://schemas.microsoft.com/office/drawing/2014/main" id="{E5EAAB33-78B4-33D3-C4F9-831F46BAF662}"/>
              </a:ext>
            </a:extLst>
          </p:cNvPr>
          <p:cNvSpPr/>
          <p:nvPr/>
        </p:nvSpPr>
        <p:spPr>
          <a:xfrm>
            <a:off x="511446" y="1690688"/>
            <a:ext cx="3564610"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altLang="ja-JP" sz="2400" dirty="0"/>
              <a:t>1.</a:t>
            </a:r>
            <a:r>
              <a:rPr lang="en" altLang="ja-JP" sz="2400" dirty="0"/>
              <a:t>What is the speaker's profession?</a:t>
            </a:r>
          </a:p>
          <a:p>
            <a:endParaRPr lang="en" altLang="ja-JP" sz="2400" dirty="0"/>
          </a:p>
          <a:p>
            <a:r>
              <a:rPr lang="en" altLang="ja-JP" sz="2400" dirty="0"/>
              <a:t>a) Scientist</a:t>
            </a:r>
            <a:br>
              <a:rPr lang="en" altLang="ja-JP" sz="2400" dirty="0"/>
            </a:br>
            <a:r>
              <a:rPr lang="en" altLang="ja-JP" sz="2400" dirty="0"/>
              <a:t>b) Author</a:t>
            </a:r>
            <a:br>
              <a:rPr lang="en" altLang="ja-JP" sz="2400" dirty="0"/>
            </a:br>
            <a:r>
              <a:rPr lang="en" altLang="ja-JP" sz="2400" dirty="0"/>
              <a:t>c) Entrepreneur</a:t>
            </a:r>
            <a:br>
              <a:rPr lang="en" altLang="ja-JP" sz="2400" dirty="0"/>
            </a:br>
            <a:r>
              <a:rPr lang="en" altLang="ja-JP" sz="2400" dirty="0">
                <a:solidFill>
                  <a:srgbClr val="FF0000"/>
                </a:solidFill>
              </a:rPr>
              <a:t>d) YouTuber</a:t>
            </a:r>
          </a:p>
          <a:p>
            <a:pPr algn="ctr"/>
            <a:endParaRPr kumimoji="1" lang="ja-JP" altLang="en-US"/>
          </a:p>
        </p:txBody>
      </p:sp>
      <p:sp>
        <p:nvSpPr>
          <p:cNvPr id="9" name="角丸四角形 8">
            <a:extLst>
              <a:ext uri="{FF2B5EF4-FFF2-40B4-BE49-F238E27FC236}">
                <a16:creationId xmlns:a16="http://schemas.microsoft.com/office/drawing/2014/main" id="{F30D9DEE-0E76-CD29-34B7-6AEB96DBE149}"/>
              </a:ext>
            </a:extLst>
          </p:cNvPr>
          <p:cNvSpPr/>
          <p:nvPr/>
        </p:nvSpPr>
        <p:spPr>
          <a:xfrm>
            <a:off x="4269784" y="1690686"/>
            <a:ext cx="3952068"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2.What did the speaker invent?</a:t>
            </a:r>
          </a:p>
          <a:p>
            <a:endParaRPr lang="en" altLang="ja-JP" sz="2400" dirty="0"/>
          </a:p>
          <a:p>
            <a:r>
              <a:rPr lang="en" altLang="ja-JP" sz="2400" dirty="0">
                <a:solidFill>
                  <a:srgbClr val="FF0000"/>
                </a:solidFill>
              </a:rPr>
              <a:t>a) Toothbrush Helmet</a:t>
            </a:r>
            <a:br>
              <a:rPr lang="en" altLang="ja-JP" sz="2400" dirty="0">
                <a:solidFill>
                  <a:srgbClr val="FF0000"/>
                </a:solidFill>
              </a:rPr>
            </a:br>
            <a:r>
              <a:rPr lang="en" altLang="ja-JP" sz="2400" dirty="0">
                <a:solidFill>
                  <a:srgbClr val="FF0000"/>
                </a:solidFill>
              </a:rPr>
              <a:t>b) Cutting hair with drones</a:t>
            </a:r>
            <a:br>
              <a:rPr lang="en" altLang="ja-JP" sz="2400" dirty="0">
                <a:solidFill>
                  <a:srgbClr val="FF0000"/>
                </a:solidFill>
              </a:rPr>
            </a:br>
            <a:r>
              <a:rPr lang="en" altLang="ja-JP" sz="2400" dirty="0">
                <a:solidFill>
                  <a:srgbClr val="FF0000"/>
                </a:solidFill>
              </a:rPr>
              <a:t>c) A device that wakes you up</a:t>
            </a:r>
            <a:br>
              <a:rPr lang="en" altLang="ja-JP" sz="2400" dirty="0">
                <a:solidFill>
                  <a:srgbClr val="FF0000"/>
                </a:solidFill>
              </a:rPr>
            </a:br>
            <a:r>
              <a:rPr lang="en" altLang="ja-JP" sz="2400" dirty="0">
                <a:solidFill>
                  <a:srgbClr val="FF0000"/>
                </a:solidFill>
              </a:rPr>
              <a:t>d) Vegetable cutting machine</a:t>
            </a:r>
          </a:p>
          <a:p>
            <a:pPr algn="ctr"/>
            <a:endParaRPr kumimoji="1" lang="ja-JP" altLang="en-US"/>
          </a:p>
        </p:txBody>
      </p:sp>
      <p:sp>
        <p:nvSpPr>
          <p:cNvPr id="10" name="角丸四角形 9">
            <a:extLst>
              <a:ext uri="{FF2B5EF4-FFF2-40B4-BE49-F238E27FC236}">
                <a16:creationId xmlns:a16="http://schemas.microsoft.com/office/drawing/2014/main" id="{2A7F87A2-8E7E-E9A5-5884-CBDE14CB8664}"/>
              </a:ext>
            </a:extLst>
          </p:cNvPr>
          <p:cNvSpPr/>
          <p:nvPr/>
        </p:nvSpPr>
        <p:spPr>
          <a:xfrm>
            <a:off x="8415581" y="1690686"/>
            <a:ext cx="3564610"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3.Was every invention of her successful?</a:t>
            </a:r>
          </a:p>
          <a:p>
            <a:endParaRPr lang="en" altLang="ja-JP" sz="2400" dirty="0"/>
          </a:p>
          <a:p>
            <a:r>
              <a:rPr lang="en" altLang="ja-JP" sz="2400" dirty="0"/>
              <a:t>a) Yes</a:t>
            </a:r>
            <a:br>
              <a:rPr lang="en" altLang="ja-JP" sz="2400" dirty="0"/>
            </a:br>
            <a:r>
              <a:rPr lang="en" altLang="ja-JP" sz="2400" dirty="0"/>
              <a:t>b) No</a:t>
            </a:r>
          </a:p>
          <a:p>
            <a:pPr algn="ctr"/>
            <a:endParaRPr kumimoji="1" lang="ja-JP" altLang="en-US"/>
          </a:p>
        </p:txBody>
      </p:sp>
    </p:spTree>
    <p:extLst>
      <p:ext uri="{BB962C8B-B14F-4D97-AF65-F5344CB8AC3E}">
        <p14:creationId xmlns:p14="http://schemas.microsoft.com/office/powerpoint/2010/main" val="2247815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770B64F-E6CF-7857-80DD-BB3BFEB5FBBB}"/>
              </a:ext>
            </a:extLst>
          </p:cNvPr>
          <p:cNvSpPr>
            <a:spLocks noGrp="1"/>
          </p:cNvSpPr>
          <p:nvPr>
            <p:ph idx="1"/>
          </p:nvPr>
        </p:nvSpPr>
        <p:spPr>
          <a:xfrm>
            <a:off x="1201442" y="4994213"/>
            <a:ext cx="5609094" cy="1724375"/>
          </a:xfrm>
        </p:spPr>
        <p:txBody>
          <a:bodyPr/>
          <a:lstStyle/>
          <a:p>
            <a:pPr marL="0" indent="0">
              <a:buNone/>
            </a:pPr>
            <a:r>
              <a:rPr lang="en" altLang="ja-JP" sz="2800" dirty="0"/>
              <a:t>a) Toothbrush Helmet</a:t>
            </a:r>
            <a:br>
              <a:rPr lang="en" altLang="ja-JP" sz="2800" dirty="0"/>
            </a:br>
            <a:r>
              <a:rPr lang="en" altLang="ja-JP" sz="2800" dirty="0"/>
              <a:t>b) Cutting hair with drones</a:t>
            </a:r>
            <a:br>
              <a:rPr lang="en" altLang="ja-JP" sz="2800" dirty="0"/>
            </a:br>
            <a:r>
              <a:rPr lang="en" altLang="ja-JP" sz="2800" dirty="0"/>
              <a:t>c) A device that wakes you up</a:t>
            </a:r>
            <a:br>
              <a:rPr lang="en" altLang="ja-JP" sz="2800" dirty="0"/>
            </a:br>
            <a:r>
              <a:rPr lang="en" altLang="ja-JP" sz="2800" dirty="0"/>
              <a:t>d) Vegetable cutting machine</a:t>
            </a:r>
          </a:p>
          <a:p>
            <a:pPr marL="0" indent="0">
              <a:buNone/>
            </a:pPr>
            <a:endParaRPr kumimoji="1" lang="ja-JP" altLang="en-US"/>
          </a:p>
        </p:txBody>
      </p:sp>
      <p:sp>
        <p:nvSpPr>
          <p:cNvPr id="5" name="テキスト ボックス 4">
            <a:extLst>
              <a:ext uri="{FF2B5EF4-FFF2-40B4-BE49-F238E27FC236}">
                <a16:creationId xmlns:a16="http://schemas.microsoft.com/office/drawing/2014/main" id="{002A5EEA-F758-0F74-38B6-DB048260F26F}"/>
              </a:ext>
            </a:extLst>
          </p:cNvPr>
          <p:cNvSpPr txBox="1"/>
          <p:nvPr/>
        </p:nvSpPr>
        <p:spPr>
          <a:xfrm>
            <a:off x="8086241" y="4254349"/>
            <a:ext cx="6098582" cy="646331"/>
          </a:xfrm>
          <a:prstGeom prst="rect">
            <a:avLst/>
          </a:prstGeom>
          <a:noFill/>
        </p:spPr>
        <p:txBody>
          <a:bodyPr wrap="square">
            <a:spAutoFit/>
          </a:bodyPr>
          <a:lstStyle/>
          <a:p>
            <a:r>
              <a:rPr lang="ja-JP" altLang="en-US">
                <a:hlinkClick r:id="rId2"/>
              </a:rPr>
              <a:t>https://digitalcast.jp/v/26343/</a:t>
            </a:r>
            <a:endParaRPr lang="en-US" altLang="ja-JP" dirty="0"/>
          </a:p>
          <a:p>
            <a:r>
              <a:rPr lang="en-US" altLang="ja-JP" dirty="0"/>
              <a:t>(2:04〜 3:24〜3:58)</a:t>
            </a:r>
          </a:p>
        </p:txBody>
      </p:sp>
      <p:pic>
        <p:nvPicPr>
          <p:cNvPr id="6" name="図 5">
            <a:extLst>
              <a:ext uri="{FF2B5EF4-FFF2-40B4-BE49-F238E27FC236}">
                <a16:creationId xmlns:a16="http://schemas.microsoft.com/office/drawing/2014/main" id="{7B20D1A8-EC9A-E2DF-FD9F-2958F2E57827}"/>
              </a:ext>
            </a:extLst>
          </p:cNvPr>
          <p:cNvPicPr>
            <a:picLocks noChangeAspect="1"/>
          </p:cNvPicPr>
          <p:nvPr/>
        </p:nvPicPr>
        <p:blipFill>
          <a:blip r:embed="rId3"/>
          <a:stretch>
            <a:fillRect/>
          </a:stretch>
        </p:blipFill>
        <p:spPr>
          <a:xfrm>
            <a:off x="1201442" y="1200668"/>
            <a:ext cx="6286500" cy="3581400"/>
          </a:xfrm>
          <a:prstGeom prst="rect">
            <a:avLst/>
          </a:prstGeom>
        </p:spPr>
      </p:pic>
      <p:sp>
        <p:nvSpPr>
          <p:cNvPr id="8" name="テキスト ボックス 7">
            <a:extLst>
              <a:ext uri="{FF2B5EF4-FFF2-40B4-BE49-F238E27FC236}">
                <a16:creationId xmlns:a16="http://schemas.microsoft.com/office/drawing/2014/main" id="{6BB472D9-25E6-6356-781C-11DA9877326B}"/>
              </a:ext>
            </a:extLst>
          </p:cNvPr>
          <p:cNvSpPr txBox="1"/>
          <p:nvPr/>
        </p:nvSpPr>
        <p:spPr>
          <a:xfrm>
            <a:off x="563105" y="403748"/>
            <a:ext cx="6695268" cy="584775"/>
          </a:xfrm>
          <a:prstGeom prst="rect">
            <a:avLst/>
          </a:prstGeom>
          <a:noFill/>
        </p:spPr>
        <p:txBody>
          <a:bodyPr wrap="square">
            <a:spAutoFit/>
          </a:bodyPr>
          <a:lstStyle/>
          <a:p>
            <a:r>
              <a:rPr lang="en" altLang="ja-JP" sz="3200" dirty="0"/>
              <a:t>2.What did the speaker invent?</a:t>
            </a:r>
          </a:p>
        </p:txBody>
      </p:sp>
    </p:spTree>
    <p:extLst>
      <p:ext uri="{BB962C8B-B14F-4D97-AF65-F5344CB8AC3E}">
        <p14:creationId xmlns:p14="http://schemas.microsoft.com/office/powerpoint/2010/main" val="893861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0BA7E-5865-DCBE-A66E-7052A6723F4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13FB411-2BA3-B208-509A-60E87FC93176}"/>
              </a:ext>
            </a:extLst>
          </p:cNvPr>
          <p:cNvSpPr>
            <a:spLocks noGrp="1"/>
          </p:cNvSpPr>
          <p:nvPr>
            <p:ph type="title"/>
          </p:nvPr>
        </p:nvSpPr>
        <p:spPr/>
        <p:txBody>
          <a:bodyPr/>
          <a:lstStyle/>
          <a:p>
            <a:r>
              <a:rPr kumimoji="1" lang="en-US" altLang="ja-JP" b="1" dirty="0"/>
              <a:t>Questions provided</a:t>
            </a:r>
            <a:endParaRPr kumimoji="1" lang="ja-JP" altLang="en-US" b="1"/>
          </a:p>
        </p:txBody>
      </p:sp>
      <p:sp>
        <p:nvSpPr>
          <p:cNvPr id="6" name="角丸四角形 5">
            <a:extLst>
              <a:ext uri="{FF2B5EF4-FFF2-40B4-BE49-F238E27FC236}">
                <a16:creationId xmlns:a16="http://schemas.microsoft.com/office/drawing/2014/main" id="{78ECC355-4F53-F58F-BBC0-067E45CDC8A3}"/>
              </a:ext>
            </a:extLst>
          </p:cNvPr>
          <p:cNvSpPr/>
          <p:nvPr/>
        </p:nvSpPr>
        <p:spPr>
          <a:xfrm>
            <a:off x="511446" y="1690688"/>
            <a:ext cx="3564610"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What is the speaker's profession?</a:t>
            </a:r>
          </a:p>
          <a:p>
            <a:endParaRPr lang="en" altLang="ja-JP" sz="2400" dirty="0"/>
          </a:p>
          <a:p>
            <a:r>
              <a:rPr lang="en" altLang="ja-JP" sz="2400" dirty="0"/>
              <a:t>a) Scientist</a:t>
            </a:r>
            <a:br>
              <a:rPr lang="en" altLang="ja-JP" sz="2400" dirty="0"/>
            </a:br>
            <a:r>
              <a:rPr lang="en" altLang="ja-JP" sz="2400" dirty="0"/>
              <a:t>b) Author</a:t>
            </a:r>
            <a:br>
              <a:rPr lang="en" altLang="ja-JP" sz="2400" dirty="0"/>
            </a:br>
            <a:r>
              <a:rPr lang="en" altLang="ja-JP" sz="2400" dirty="0"/>
              <a:t>c) Entrepreneur</a:t>
            </a:r>
            <a:br>
              <a:rPr lang="en" altLang="ja-JP" sz="2400" dirty="0"/>
            </a:br>
            <a:r>
              <a:rPr lang="en" altLang="ja-JP" sz="2400" dirty="0">
                <a:solidFill>
                  <a:srgbClr val="FF0000"/>
                </a:solidFill>
              </a:rPr>
              <a:t>d) YouTuber</a:t>
            </a:r>
          </a:p>
          <a:p>
            <a:pPr algn="ctr"/>
            <a:endParaRPr kumimoji="1" lang="ja-JP" altLang="en-US"/>
          </a:p>
        </p:txBody>
      </p:sp>
      <p:sp>
        <p:nvSpPr>
          <p:cNvPr id="9" name="角丸四角形 8">
            <a:extLst>
              <a:ext uri="{FF2B5EF4-FFF2-40B4-BE49-F238E27FC236}">
                <a16:creationId xmlns:a16="http://schemas.microsoft.com/office/drawing/2014/main" id="{307AE9AC-81EB-9BDA-0F80-CE48E167E7F6}"/>
              </a:ext>
            </a:extLst>
          </p:cNvPr>
          <p:cNvSpPr/>
          <p:nvPr/>
        </p:nvSpPr>
        <p:spPr>
          <a:xfrm>
            <a:off x="4269784" y="1690686"/>
            <a:ext cx="3952068"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What did the speaker invent?</a:t>
            </a:r>
          </a:p>
          <a:p>
            <a:endParaRPr lang="en" altLang="ja-JP" sz="2400" dirty="0"/>
          </a:p>
          <a:p>
            <a:r>
              <a:rPr lang="en" altLang="ja-JP" sz="2400" dirty="0">
                <a:solidFill>
                  <a:srgbClr val="FF0000"/>
                </a:solidFill>
              </a:rPr>
              <a:t>a) Toothbrush Helmet</a:t>
            </a:r>
            <a:br>
              <a:rPr lang="en" altLang="ja-JP" sz="2400" dirty="0">
                <a:solidFill>
                  <a:srgbClr val="FF0000"/>
                </a:solidFill>
              </a:rPr>
            </a:br>
            <a:r>
              <a:rPr lang="en" altLang="ja-JP" sz="2400" dirty="0">
                <a:solidFill>
                  <a:srgbClr val="FF0000"/>
                </a:solidFill>
              </a:rPr>
              <a:t>b) Cutting hair with drones</a:t>
            </a:r>
            <a:br>
              <a:rPr lang="en" altLang="ja-JP" sz="2400" dirty="0">
                <a:solidFill>
                  <a:srgbClr val="FF0000"/>
                </a:solidFill>
              </a:rPr>
            </a:br>
            <a:r>
              <a:rPr lang="en" altLang="ja-JP" sz="2400" dirty="0">
                <a:solidFill>
                  <a:srgbClr val="FF0000"/>
                </a:solidFill>
              </a:rPr>
              <a:t>c) A device that wakes you up</a:t>
            </a:r>
            <a:br>
              <a:rPr lang="en" altLang="ja-JP" sz="2400" dirty="0">
                <a:solidFill>
                  <a:srgbClr val="FF0000"/>
                </a:solidFill>
              </a:rPr>
            </a:br>
            <a:r>
              <a:rPr lang="en" altLang="ja-JP" sz="2400" dirty="0">
                <a:solidFill>
                  <a:srgbClr val="FF0000"/>
                </a:solidFill>
              </a:rPr>
              <a:t>d) Vegetable cutting machine</a:t>
            </a:r>
          </a:p>
          <a:p>
            <a:pPr algn="ctr"/>
            <a:endParaRPr kumimoji="1" lang="ja-JP" altLang="en-US"/>
          </a:p>
        </p:txBody>
      </p:sp>
      <p:sp>
        <p:nvSpPr>
          <p:cNvPr id="10" name="角丸四角形 9">
            <a:extLst>
              <a:ext uri="{FF2B5EF4-FFF2-40B4-BE49-F238E27FC236}">
                <a16:creationId xmlns:a16="http://schemas.microsoft.com/office/drawing/2014/main" id="{7950B68F-5DE8-D510-356A-965CFF08485A}"/>
              </a:ext>
            </a:extLst>
          </p:cNvPr>
          <p:cNvSpPr/>
          <p:nvPr/>
        </p:nvSpPr>
        <p:spPr>
          <a:xfrm>
            <a:off x="8415581" y="1690686"/>
            <a:ext cx="3564610" cy="432402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 altLang="ja-JP" sz="2400" dirty="0"/>
              <a:t>Was every invention of his successful?</a:t>
            </a:r>
          </a:p>
          <a:p>
            <a:endParaRPr lang="en" altLang="ja-JP" sz="2400" dirty="0"/>
          </a:p>
          <a:p>
            <a:r>
              <a:rPr lang="en" altLang="ja-JP" sz="2400" dirty="0"/>
              <a:t>a) Yes</a:t>
            </a:r>
            <a:br>
              <a:rPr lang="en" altLang="ja-JP" sz="2400" dirty="0"/>
            </a:br>
            <a:r>
              <a:rPr lang="en" altLang="ja-JP" sz="2400" dirty="0">
                <a:solidFill>
                  <a:srgbClr val="FF0000"/>
                </a:solidFill>
              </a:rPr>
              <a:t>b) No</a:t>
            </a:r>
          </a:p>
          <a:p>
            <a:pPr algn="ctr"/>
            <a:endParaRPr kumimoji="1" lang="ja-JP" altLang="en-US"/>
          </a:p>
        </p:txBody>
      </p:sp>
    </p:spTree>
    <p:extLst>
      <p:ext uri="{BB962C8B-B14F-4D97-AF65-F5344CB8AC3E}">
        <p14:creationId xmlns:p14="http://schemas.microsoft.com/office/powerpoint/2010/main" val="1442212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9CC82FB9-860E-ECC8-8F6F-B03C078D0EF4}"/>
              </a:ext>
            </a:extLst>
          </p:cNvPr>
          <p:cNvSpPr>
            <a:spLocks noGrp="1"/>
          </p:cNvSpPr>
          <p:nvPr>
            <p:ph type="title"/>
          </p:nvPr>
        </p:nvSpPr>
        <p:spPr>
          <a:xfrm>
            <a:off x="263037" y="381001"/>
            <a:ext cx="6179327" cy="1708242"/>
          </a:xfrm>
        </p:spPr>
        <p:txBody>
          <a:bodyPr anchor="ctr">
            <a:normAutofit/>
          </a:bodyPr>
          <a:lstStyle/>
          <a:p>
            <a:r>
              <a:rPr lang="en" altLang="ja-JP" sz="3600" b="1" dirty="0"/>
              <a:t>The speaker’s perspective:</a:t>
            </a:r>
            <a:endParaRPr kumimoji="1" lang="ja-JP" altLang="en-US" sz="7200" b="1"/>
          </a:p>
        </p:txBody>
      </p:sp>
      <p:sp>
        <p:nvSpPr>
          <p:cNvPr id="32" name="Content Placeholder 31">
            <a:extLst>
              <a:ext uri="{FF2B5EF4-FFF2-40B4-BE49-F238E27FC236}">
                <a16:creationId xmlns:a16="http://schemas.microsoft.com/office/drawing/2014/main" id="{5F50E536-6C90-1A7B-F138-C6A9B138B4EA}"/>
              </a:ext>
            </a:extLst>
          </p:cNvPr>
          <p:cNvSpPr>
            <a:spLocks noGrp="1"/>
          </p:cNvSpPr>
          <p:nvPr>
            <p:ph idx="1"/>
          </p:nvPr>
        </p:nvSpPr>
        <p:spPr>
          <a:xfrm>
            <a:off x="152200" y="1846790"/>
            <a:ext cx="6442568" cy="4415465"/>
          </a:xfrm>
        </p:spPr>
        <p:txBody>
          <a:bodyPr anchor="ctr">
            <a:noAutofit/>
          </a:bodyPr>
          <a:lstStyle/>
          <a:p>
            <a:r>
              <a:rPr lang="en" altLang="ja-JP" sz="2400" dirty="0"/>
              <a:t>When she started creating something meaningless, as soon as she removed the pressure and expectations she had for herself, and she was able to purely enjoy it. In a way, she is creating her work from making things that are not useful, which was not planned at all. It’s simply the result of being absorbed in what she was doing and sharing that enthusiasm with others. </a:t>
            </a:r>
            <a:r>
              <a:rPr lang="en" altLang="ja-JP" sz="2400" b="1" dirty="0"/>
              <a:t>That’s the wonderful thing about making something useless—recognizing that you don’t always know what the best answer is.</a:t>
            </a:r>
            <a:endParaRPr lang="en-US" sz="3600" b="1" dirty="0"/>
          </a:p>
        </p:txBody>
      </p:sp>
      <p:pic>
        <p:nvPicPr>
          <p:cNvPr id="8" name="コンテンツ プレースホルダー 7" descr="白い壁の前に立っている女性&#10;&#10;中程度の精度で自動的に生成された説明">
            <a:extLst>
              <a:ext uri="{FF2B5EF4-FFF2-40B4-BE49-F238E27FC236}">
                <a16:creationId xmlns:a16="http://schemas.microsoft.com/office/drawing/2014/main" id="{16AEBCE1-E3BD-F685-CFBF-2C77C12820D9}"/>
              </a:ext>
            </a:extLst>
          </p:cNvPr>
          <p:cNvPicPr>
            <a:picLocks noChangeAspect="1"/>
          </p:cNvPicPr>
          <p:nvPr/>
        </p:nvPicPr>
        <p:blipFill>
          <a:blip r:embed="rId2"/>
          <a:srcRect r="-2" b="16619"/>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275840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751229-0244-4FBB-BED1-407467F4C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2ED86214-8D20-E5A5-9402-ABA1F228A2EC}"/>
              </a:ext>
            </a:extLst>
          </p:cNvPr>
          <p:cNvSpPr>
            <a:spLocks noGrp="1"/>
          </p:cNvSpPr>
          <p:nvPr>
            <p:ph type="title"/>
          </p:nvPr>
        </p:nvSpPr>
        <p:spPr>
          <a:xfrm>
            <a:off x="2347564" y="716407"/>
            <a:ext cx="4812654" cy="5406310"/>
          </a:xfrm>
        </p:spPr>
        <p:txBody>
          <a:bodyPr vert="horz" lIns="91440" tIns="45720" rIns="91440" bIns="45720" rtlCol="0" anchor="b">
            <a:normAutofit/>
          </a:bodyPr>
          <a:lstStyle/>
          <a:p>
            <a:r>
              <a:rPr lang="en-US" altLang="ja-JP" sz="5200" b="1" kern="1200" dirty="0">
                <a:solidFill>
                  <a:schemeClr val="tx1"/>
                </a:solidFill>
                <a:latin typeface="+mj-lt"/>
                <a:ea typeface="+mj-ea"/>
                <a:cs typeface="+mj-cs"/>
              </a:rPr>
              <a:t>Discussion time: </a:t>
            </a:r>
            <a:br>
              <a:rPr lang="en-US" altLang="ja-JP" sz="5200" b="1" kern="1200" dirty="0">
                <a:solidFill>
                  <a:schemeClr val="tx1"/>
                </a:solidFill>
                <a:latin typeface="+mj-lt"/>
                <a:ea typeface="+mj-ea"/>
                <a:cs typeface="+mj-cs"/>
              </a:rPr>
            </a:br>
            <a:br>
              <a:rPr lang="en-US" altLang="ja-JP" sz="5200" b="1" kern="1200" dirty="0">
                <a:solidFill>
                  <a:schemeClr val="tx1"/>
                </a:solidFill>
                <a:latin typeface="+mj-lt"/>
                <a:ea typeface="+mj-ea"/>
                <a:cs typeface="+mj-cs"/>
              </a:rPr>
            </a:br>
            <a:r>
              <a:rPr lang="en-US" altLang="ja-JP" sz="5200" b="1" kern="1200" dirty="0">
                <a:solidFill>
                  <a:schemeClr val="tx1"/>
                </a:solidFill>
                <a:latin typeface="+mj-lt"/>
                <a:ea typeface="+mj-ea"/>
                <a:cs typeface="+mj-cs"/>
              </a:rPr>
              <a:t>Let’s think more about “wasting” and “useless.”</a:t>
            </a:r>
            <a:endParaRPr kumimoji="1" lang="en-US" altLang="ja-JP" sz="5200" b="1" kern="1200" dirty="0">
              <a:solidFill>
                <a:schemeClr val="tx1"/>
              </a:solidFill>
              <a:latin typeface="+mj-lt"/>
              <a:ea typeface="+mj-ea"/>
              <a:cs typeface="+mj-cs"/>
            </a:endParaRPr>
          </a:p>
        </p:txBody>
      </p:sp>
      <p:pic>
        <p:nvPicPr>
          <p:cNvPr id="6" name="Graphic 5" descr="Light Bulb and Gear">
            <a:extLst>
              <a:ext uri="{FF2B5EF4-FFF2-40B4-BE49-F238E27FC236}">
                <a16:creationId xmlns:a16="http://schemas.microsoft.com/office/drawing/2014/main" id="{AC381E93-3309-3135-C1BE-C7255CC1674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7549" y="2776619"/>
            <a:ext cx="1289051" cy="1289051"/>
          </a:xfrm>
          <a:prstGeom prst="rect">
            <a:avLst/>
          </a:prstGeom>
        </p:spPr>
      </p:pic>
      <p:pic>
        <p:nvPicPr>
          <p:cNvPr id="8" name="Graphic 7" descr="Light Bulb and Gear">
            <a:extLst>
              <a:ext uri="{FF2B5EF4-FFF2-40B4-BE49-F238E27FC236}">
                <a16:creationId xmlns:a16="http://schemas.microsoft.com/office/drawing/2014/main" id="{77A72B0A-4B42-4745-A2FE-137826B3295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07815" y="716407"/>
            <a:ext cx="5411343" cy="5411343"/>
          </a:xfrm>
          <a:prstGeom prst="rect">
            <a:avLst/>
          </a:prstGeom>
        </p:spPr>
      </p:pic>
    </p:spTree>
    <p:extLst>
      <p:ext uri="{BB962C8B-B14F-4D97-AF65-F5344CB8AC3E}">
        <p14:creationId xmlns:p14="http://schemas.microsoft.com/office/powerpoint/2010/main" val="3962832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6656B7-8B3D-CAE8-0BE4-9C0D80E14141}"/>
              </a:ext>
            </a:extLst>
          </p:cNvPr>
          <p:cNvSpPr>
            <a:spLocks noGrp="1"/>
          </p:cNvSpPr>
          <p:nvPr>
            <p:ph type="title"/>
          </p:nvPr>
        </p:nvSpPr>
        <p:spPr>
          <a:xfrm>
            <a:off x="353291" y="171162"/>
            <a:ext cx="10515600" cy="1325563"/>
          </a:xfrm>
        </p:spPr>
        <p:txBody>
          <a:bodyPr/>
          <a:lstStyle/>
          <a:p>
            <a:r>
              <a:rPr kumimoji="1" lang="en-US" altLang="ja-JP" sz="4400" b="1" kern="1200" dirty="0">
                <a:latin typeface="+mj-lt"/>
                <a:ea typeface="+mj-ea"/>
                <a:cs typeface="+mj-cs"/>
              </a:rPr>
              <a:t>Discussion part</a:t>
            </a:r>
            <a:endParaRPr kumimoji="1" lang="ja-JP" altLang="en-US" b="1"/>
          </a:p>
        </p:txBody>
      </p:sp>
      <p:graphicFrame>
        <p:nvGraphicFramePr>
          <p:cNvPr id="5" name="コンテンツ プレースホルダー 2">
            <a:extLst>
              <a:ext uri="{FF2B5EF4-FFF2-40B4-BE49-F238E27FC236}">
                <a16:creationId xmlns:a16="http://schemas.microsoft.com/office/drawing/2014/main" id="{59F9CA25-191D-F535-D11E-2A010093A8C3}"/>
              </a:ext>
            </a:extLst>
          </p:cNvPr>
          <p:cNvGraphicFramePr>
            <a:graphicFrameLocks noGrp="1"/>
          </p:cNvGraphicFramePr>
          <p:nvPr>
            <p:ph idx="1"/>
            <p:extLst>
              <p:ext uri="{D42A27DB-BD31-4B8C-83A1-F6EECF244321}">
                <p14:modId xmlns:p14="http://schemas.microsoft.com/office/powerpoint/2010/main" val="633698203"/>
              </p:ext>
            </p:extLst>
          </p:nvPr>
        </p:nvGraphicFramePr>
        <p:xfrm>
          <a:off x="512619" y="1371600"/>
          <a:ext cx="11208326"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5033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142952A5-468F-91FE-5075-60BA54AAAA84}"/>
              </a:ext>
            </a:extLst>
          </p:cNvPr>
          <p:cNvSpPr>
            <a:spLocks noGrp="1"/>
          </p:cNvSpPr>
          <p:nvPr>
            <p:ph idx="1"/>
          </p:nvPr>
        </p:nvSpPr>
        <p:spPr>
          <a:xfrm>
            <a:off x="761800" y="987808"/>
            <a:ext cx="5334197" cy="3769835"/>
          </a:xfrm>
        </p:spPr>
        <p:txBody>
          <a:bodyPr anchor="ctr">
            <a:normAutofit/>
          </a:bodyPr>
          <a:lstStyle/>
          <a:p>
            <a:pPr marL="0" indent="0">
              <a:buNone/>
            </a:pPr>
            <a:r>
              <a:rPr kumimoji="1" lang="en-US" altLang="ja-JP" sz="3600" dirty="0"/>
              <a:t>Thank you for your listening!</a:t>
            </a:r>
            <a:endParaRPr kumimoji="1" lang="ja-JP" altLang="en-US" sz="3600"/>
          </a:p>
        </p:txBody>
      </p:sp>
      <p:pic>
        <p:nvPicPr>
          <p:cNvPr id="5" name="Picture 4" descr="拍手する手のクローズアップ画像">
            <a:extLst>
              <a:ext uri="{FF2B5EF4-FFF2-40B4-BE49-F238E27FC236}">
                <a16:creationId xmlns:a16="http://schemas.microsoft.com/office/drawing/2014/main" id="{B786036B-3F37-1362-283B-C0E050082173}"/>
              </a:ext>
            </a:extLst>
          </p:cNvPr>
          <p:cNvPicPr>
            <a:picLocks noChangeAspect="1"/>
          </p:cNvPicPr>
          <p:nvPr/>
        </p:nvPicPr>
        <p:blipFill>
          <a:blip r:embed="rId2"/>
          <a:srcRect l="30772" r="17391"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70521364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330</TotalTime>
  <Words>672</Words>
  <Application>Microsoft Macintosh PowerPoint</Application>
  <PresentationFormat>Widescreen</PresentationFormat>
  <Paragraphs>79</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Inter</vt:lpstr>
      <vt:lpstr>游ゴシック</vt:lpstr>
      <vt:lpstr>游ゴシック Light</vt:lpstr>
      <vt:lpstr>Arial</vt:lpstr>
      <vt:lpstr>Calibri</vt:lpstr>
      <vt:lpstr>Office テーマ</vt:lpstr>
      <vt:lpstr>Why you should make useless things? </vt:lpstr>
      <vt:lpstr>TED Talk</vt:lpstr>
      <vt:lpstr>Why did I choose this topic ?</vt:lpstr>
      <vt:lpstr>Vocabulary</vt:lpstr>
      <vt:lpstr>Questions provided</vt:lpstr>
      <vt:lpstr>Questions provided</vt:lpstr>
      <vt:lpstr>Questions provided</vt:lpstr>
      <vt:lpstr>PowerPoint Presentation</vt:lpstr>
      <vt:lpstr>Questions provided</vt:lpstr>
      <vt:lpstr>The speaker’s perspective:</vt:lpstr>
      <vt:lpstr>Discussion time:   Let’s think more about “wasting” and “useless.”</vt:lpstr>
      <vt:lpstr>Discussion part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Yutong Deng</dc:creator>
  <cp:lastModifiedBy>Jason Pipe</cp:lastModifiedBy>
  <cp:revision>4</cp:revision>
  <dcterms:created xsi:type="dcterms:W3CDTF">2024-11-10T10:44:25Z</dcterms:created>
  <dcterms:modified xsi:type="dcterms:W3CDTF">2025-02-19T02:29:58Z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2025-02-19T02:29:58Z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9b0116c2-f38b-4d21-a147-5529e58f4aaa</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