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9"/>
  </p:normalViewPr>
  <p:slideViewPr>
    <p:cSldViewPr>
      <p:cViewPr varScale="1">
        <p:scale>
          <a:sx n="76" d="100"/>
          <a:sy n="76" d="100"/>
        </p:scale>
        <p:origin x="216" y="4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47650"/>
            <a:ext cx="1857375" cy="276225"/>
          </a:xfrm>
          <a:custGeom>
            <a:avLst/>
            <a:gdLst/>
            <a:ahLst/>
            <a:cxnLst/>
            <a:rect l="l" t="t" r="r" b="b"/>
            <a:pathLst>
              <a:path w="1857375" h="276225">
                <a:moveTo>
                  <a:pt x="1609344" y="0"/>
                </a:moveTo>
                <a:lnTo>
                  <a:pt x="1371219" y="237362"/>
                </a:lnTo>
                <a:lnTo>
                  <a:pt x="1133017" y="0"/>
                </a:lnTo>
                <a:lnTo>
                  <a:pt x="894588" y="237362"/>
                </a:lnTo>
                <a:lnTo>
                  <a:pt x="656399" y="0"/>
                </a:lnTo>
                <a:lnTo>
                  <a:pt x="418211" y="237362"/>
                </a:lnTo>
                <a:lnTo>
                  <a:pt x="180022" y="0"/>
                </a:lnTo>
                <a:lnTo>
                  <a:pt x="0" y="179450"/>
                </a:lnTo>
                <a:lnTo>
                  <a:pt x="0" y="218059"/>
                </a:lnTo>
                <a:lnTo>
                  <a:pt x="180022" y="38734"/>
                </a:lnTo>
                <a:lnTo>
                  <a:pt x="418211" y="276225"/>
                </a:lnTo>
                <a:lnTo>
                  <a:pt x="656399" y="38734"/>
                </a:lnTo>
                <a:lnTo>
                  <a:pt x="894588" y="276225"/>
                </a:lnTo>
                <a:lnTo>
                  <a:pt x="1133017" y="38734"/>
                </a:lnTo>
                <a:lnTo>
                  <a:pt x="1371219" y="276225"/>
                </a:lnTo>
                <a:lnTo>
                  <a:pt x="1609344" y="38734"/>
                </a:lnTo>
                <a:lnTo>
                  <a:pt x="1838070" y="266446"/>
                </a:lnTo>
                <a:lnTo>
                  <a:pt x="1857375" y="247141"/>
                </a:lnTo>
                <a:lnTo>
                  <a:pt x="16093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85800"/>
            <a:ext cx="1857375" cy="276225"/>
          </a:xfrm>
          <a:custGeom>
            <a:avLst/>
            <a:gdLst/>
            <a:ahLst/>
            <a:cxnLst/>
            <a:rect l="l" t="t" r="r" b="b"/>
            <a:pathLst>
              <a:path w="1857375" h="276225">
                <a:moveTo>
                  <a:pt x="1609344" y="0"/>
                </a:moveTo>
                <a:lnTo>
                  <a:pt x="1371219" y="237362"/>
                </a:lnTo>
                <a:lnTo>
                  <a:pt x="1133017" y="0"/>
                </a:lnTo>
                <a:lnTo>
                  <a:pt x="894588" y="237362"/>
                </a:lnTo>
                <a:lnTo>
                  <a:pt x="656399" y="0"/>
                </a:lnTo>
                <a:lnTo>
                  <a:pt x="418211" y="237362"/>
                </a:lnTo>
                <a:lnTo>
                  <a:pt x="180022" y="0"/>
                </a:lnTo>
                <a:lnTo>
                  <a:pt x="0" y="179450"/>
                </a:lnTo>
                <a:lnTo>
                  <a:pt x="0" y="218186"/>
                </a:lnTo>
                <a:lnTo>
                  <a:pt x="180022" y="38862"/>
                </a:lnTo>
                <a:lnTo>
                  <a:pt x="418211" y="276225"/>
                </a:lnTo>
                <a:lnTo>
                  <a:pt x="656399" y="38862"/>
                </a:lnTo>
                <a:lnTo>
                  <a:pt x="894588" y="276225"/>
                </a:lnTo>
                <a:lnTo>
                  <a:pt x="1133017" y="38862"/>
                </a:lnTo>
                <a:lnTo>
                  <a:pt x="1371219" y="276225"/>
                </a:lnTo>
                <a:lnTo>
                  <a:pt x="1609344" y="38862"/>
                </a:lnTo>
                <a:lnTo>
                  <a:pt x="1838070" y="266700"/>
                </a:lnTo>
                <a:lnTo>
                  <a:pt x="1857375" y="247141"/>
                </a:lnTo>
                <a:lnTo>
                  <a:pt x="16093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66737" y="1109662"/>
            <a:ext cx="4972050" cy="4600575"/>
          </a:xfrm>
          <a:custGeom>
            <a:avLst/>
            <a:gdLst/>
            <a:ahLst/>
            <a:cxnLst/>
            <a:rect l="l" t="t" r="r" b="b"/>
            <a:pathLst>
              <a:path w="4972050" h="4600575">
                <a:moveTo>
                  <a:pt x="4972050" y="0"/>
                </a:moveTo>
                <a:lnTo>
                  <a:pt x="0" y="0"/>
                </a:lnTo>
                <a:lnTo>
                  <a:pt x="0" y="4600575"/>
                </a:lnTo>
                <a:lnTo>
                  <a:pt x="4972050" y="4600575"/>
                </a:lnTo>
                <a:lnTo>
                  <a:pt x="4972050" y="0"/>
                </a:lnTo>
                <a:close/>
              </a:path>
            </a:pathLst>
          </a:custGeom>
          <a:solidFill>
            <a:srgbClr val="20C46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66737" y="1109662"/>
            <a:ext cx="4972050" cy="4600575"/>
          </a:xfrm>
          <a:custGeom>
            <a:avLst/>
            <a:gdLst/>
            <a:ahLst/>
            <a:cxnLst/>
            <a:rect l="l" t="t" r="r" b="b"/>
            <a:pathLst>
              <a:path w="4972050" h="4600575">
                <a:moveTo>
                  <a:pt x="0" y="4600575"/>
                </a:moveTo>
                <a:lnTo>
                  <a:pt x="4972050" y="4600575"/>
                </a:lnTo>
                <a:lnTo>
                  <a:pt x="4972050" y="0"/>
                </a:lnTo>
                <a:lnTo>
                  <a:pt x="0" y="0"/>
                </a:lnTo>
                <a:lnTo>
                  <a:pt x="0" y="46005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57212" y="1081087"/>
            <a:ext cx="4857750" cy="4524375"/>
          </a:xfrm>
          <a:custGeom>
            <a:avLst/>
            <a:gdLst/>
            <a:ahLst/>
            <a:cxnLst/>
            <a:rect l="l" t="t" r="r" b="b"/>
            <a:pathLst>
              <a:path w="4857750" h="4524375">
                <a:moveTo>
                  <a:pt x="4857750" y="0"/>
                </a:moveTo>
                <a:lnTo>
                  <a:pt x="0" y="0"/>
                </a:lnTo>
                <a:lnTo>
                  <a:pt x="0" y="4524375"/>
                </a:lnTo>
                <a:lnTo>
                  <a:pt x="4857750" y="4524375"/>
                </a:lnTo>
                <a:lnTo>
                  <a:pt x="4857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57212" y="1081087"/>
            <a:ext cx="4857750" cy="4524375"/>
          </a:xfrm>
          <a:custGeom>
            <a:avLst/>
            <a:gdLst/>
            <a:ahLst/>
            <a:cxnLst/>
            <a:rect l="l" t="t" r="r" b="b"/>
            <a:pathLst>
              <a:path w="4857750" h="4524375">
                <a:moveTo>
                  <a:pt x="0" y="4524375"/>
                </a:moveTo>
                <a:lnTo>
                  <a:pt x="4857750" y="4524375"/>
                </a:lnTo>
                <a:lnTo>
                  <a:pt x="4857750" y="0"/>
                </a:lnTo>
                <a:lnTo>
                  <a:pt x="0" y="0"/>
                </a:lnTo>
                <a:lnTo>
                  <a:pt x="0" y="45243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4219" y="2227897"/>
            <a:ext cx="4463415" cy="170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pple SD Gothic Neo"/>
                <a:cs typeface="Apple SD Gothic N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pple SD Gothic Neo"/>
                <a:cs typeface="Apple SD Gothic N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pple SD Gothic Neo"/>
                <a:cs typeface="Apple SD Gothic N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001375" y="5991225"/>
            <a:ext cx="1057275" cy="466725"/>
          </a:xfrm>
          <a:custGeom>
            <a:avLst/>
            <a:gdLst/>
            <a:ahLst/>
            <a:cxnLst/>
            <a:rect l="l" t="t" r="r" b="b"/>
            <a:pathLst>
              <a:path w="1057275" h="466725">
                <a:moveTo>
                  <a:pt x="352425" y="0"/>
                </a:moveTo>
                <a:lnTo>
                  <a:pt x="316357" y="0"/>
                </a:lnTo>
                <a:lnTo>
                  <a:pt x="0" y="466725"/>
                </a:lnTo>
                <a:lnTo>
                  <a:pt x="36068" y="466725"/>
                </a:lnTo>
                <a:lnTo>
                  <a:pt x="352425" y="0"/>
                </a:lnTo>
                <a:close/>
              </a:path>
              <a:path w="1057275" h="466725">
                <a:moveTo>
                  <a:pt x="523875" y="0"/>
                </a:moveTo>
                <a:lnTo>
                  <a:pt x="487807" y="0"/>
                </a:lnTo>
                <a:lnTo>
                  <a:pt x="171450" y="466725"/>
                </a:lnTo>
                <a:lnTo>
                  <a:pt x="207518" y="466725"/>
                </a:lnTo>
                <a:lnTo>
                  <a:pt x="523875" y="0"/>
                </a:lnTo>
                <a:close/>
              </a:path>
              <a:path w="1057275" h="466725">
                <a:moveTo>
                  <a:pt x="704850" y="0"/>
                </a:moveTo>
                <a:lnTo>
                  <a:pt x="668782" y="0"/>
                </a:lnTo>
                <a:lnTo>
                  <a:pt x="352425" y="466725"/>
                </a:lnTo>
                <a:lnTo>
                  <a:pt x="388366" y="466725"/>
                </a:lnTo>
                <a:lnTo>
                  <a:pt x="704850" y="0"/>
                </a:lnTo>
                <a:close/>
              </a:path>
              <a:path w="1057275" h="466725">
                <a:moveTo>
                  <a:pt x="876300" y="0"/>
                </a:moveTo>
                <a:lnTo>
                  <a:pt x="840232" y="0"/>
                </a:lnTo>
                <a:lnTo>
                  <a:pt x="523875" y="466725"/>
                </a:lnTo>
                <a:lnTo>
                  <a:pt x="559816" y="466725"/>
                </a:lnTo>
                <a:lnTo>
                  <a:pt x="876300" y="0"/>
                </a:lnTo>
                <a:close/>
              </a:path>
              <a:path w="1057275" h="466725">
                <a:moveTo>
                  <a:pt x="1057275" y="0"/>
                </a:moveTo>
                <a:lnTo>
                  <a:pt x="1020191" y="0"/>
                </a:lnTo>
                <a:lnTo>
                  <a:pt x="695325" y="466725"/>
                </a:lnTo>
                <a:lnTo>
                  <a:pt x="732155" y="466725"/>
                </a:lnTo>
                <a:lnTo>
                  <a:pt x="1057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28612" y="662051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157162" y="0"/>
                </a:moveTo>
                <a:lnTo>
                  <a:pt x="107489" y="8011"/>
                </a:lnTo>
                <a:lnTo>
                  <a:pt x="64347" y="30317"/>
                </a:lnTo>
                <a:lnTo>
                  <a:pt x="30325" y="64328"/>
                </a:lnTo>
                <a:lnTo>
                  <a:pt x="8012" y="107452"/>
                </a:lnTo>
                <a:lnTo>
                  <a:pt x="0" y="157099"/>
                </a:lnTo>
                <a:lnTo>
                  <a:pt x="8012" y="206759"/>
                </a:lnTo>
                <a:lnTo>
                  <a:pt x="30325" y="249914"/>
                </a:lnTo>
                <a:lnTo>
                  <a:pt x="64347" y="283962"/>
                </a:lnTo>
                <a:lnTo>
                  <a:pt x="107489" y="306300"/>
                </a:lnTo>
                <a:lnTo>
                  <a:pt x="157162" y="314325"/>
                </a:lnTo>
                <a:lnTo>
                  <a:pt x="206840" y="306300"/>
                </a:lnTo>
                <a:lnTo>
                  <a:pt x="249983" y="283962"/>
                </a:lnTo>
                <a:lnTo>
                  <a:pt x="284003" y="249914"/>
                </a:lnTo>
                <a:lnTo>
                  <a:pt x="306313" y="206759"/>
                </a:lnTo>
                <a:lnTo>
                  <a:pt x="314325" y="157099"/>
                </a:lnTo>
                <a:lnTo>
                  <a:pt x="306313" y="107452"/>
                </a:lnTo>
                <a:lnTo>
                  <a:pt x="284003" y="64328"/>
                </a:lnTo>
                <a:lnTo>
                  <a:pt x="249983" y="30317"/>
                </a:lnTo>
                <a:lnTo>
                  <a:pt x="206840" y="8011"/>
                </a:lnTo>
                <a:lnTo>
                  <a:pt x="157162" y="0"/>
                </a:lnTo>
                <a:close/>
              </a:path>
            </a:pathLst>
          </a:custGeom>
          <a:solidFill>
            <a:srgbClr val="CFF7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8612" y="662051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0" y="157099"/>
                </a:moveTo>
                <a:lnTo>
                  <a:pt x="8012" y="107452"/>
                </a:lnTo>
                <a:lnTo>
                  <a:pt x="30325" y="64328"/>
                </a:lnTo>
                <a:lnTo>
                  <a:pt x="64347" y="30317"/>
                </a:lnTo>
                <a:lnTo>
                  <a:pt x="107489" y="8011"/>
                </a:lnTo>
                <a:lnTo>
                  <a:pt x="157162" y="0"/>
                </a:lnTo>
                <a:lnTo>
                  <a:pt x="206840" y="8011"/>
                </a:lnTo>
                <a:lnTo>
                  <a:pt x="249983" y="30317"/>
                </a:lnTo>
                <a:lnTo>
                  <a:pt x="284003" y="64328"/>
                </a:lnTo>
                <a:lnTo>
                  <a:pt x="306313" y="107452"/>
                </a:lnTo>
                <a:lnTo>
                  <a:pt x="314325" y="157099"/>
                </a:lnTo>
                <a:lnTo>
                  <a:pt x="306313" y="206759"/>
                </a:lnTo>
                <a:lnTo>
                  <a:pt x="284003" y="249914"/>
                </a:lnTo>
                <a:lnTo>
                  <a:pt x="249983" y="283962"/>
                </a:lnTo>
                <a:lnTo>
                  <a:pt x="206840" y="306300"/>
                </a:lnTo>
                <a:lnTo>
                  <a:pt x="157162" y="314325"/>
                </a:lnTo>
                <a:lnTo>
                  <a:pt x="107489" y="306300"/>
                </a:lnTo>
                <a:lnTo>
                  <a:pt x="64347" y="283962"/>
                </a:lnTo>
                <a:lnTo>
                  <a:pt x="30325" y="249914"/>
                </a:lnTo>
                <a:lnTo>
                  <a:pt x="8012" y="206759"/>
                </a:lnTo>
                <a:lnTo>
                  <a:pt x="0" y="157099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pple SD Gothic Neo"/>
                <a:cs typeface="Apple SD Gothic N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5989" y="616330"/>
            <a:ext cx="5632450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pple SD Gothic Neo"/>
                <a:cs typeface="Apple SD Gothic N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0084" y="1670049"/>
            <a:ext cx="5337809" cy="405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5400" b="0" spc="90" dirty="0">
                <a:latin typeface="Arial"/>
                <a:cs typeface="Arial"/>
              </a:rPr>
              <a:t>M</a:t>
            </a:r>
            <a:r>
              <a:rPr sz="5400" b="0" spc="-95" dirty="0">
                <a:latin typeface="Arial"/>
                <a:cs typeface="Arial"/>
              </a:rPr>
              <a:t> </a:t>
            </a:r>
            <a:r>
              <a:rPr sz="5400" b="0" spc="-630" dirty="0">
                <a:latin typeface="Arial"/>
                <a:cs typeface="Arial"/>
              </a:rPr>
              <a:t>O</a:t>
            </a:r>
            <a:r>
              <a:rPr sz="5400" b="0" spc="-135" dirty="0">
                <a:latin typeface="Arial"/>
                <a:cs typeface="Arial"/>
              </a:rPr>
              <a:t> </a:t>
            </a:r>
            <a:r>
              <a:rPr sz="5400" b="0" spc="-540" dirty="0">
                <a:latin typeface="Arial"/>
                <a:cs typeface="Arial"/>
              </a:rPr>
              <a:t>V</a:t>
            </a:r>
            <a:r>
              <a:rPr sz="5400" b="0" spc="5" dirty="0">
                <a:latin typeface="Arial"/>
                <a:cs typeface="Arial"/>
              </a:rPr>
              <a:t> </a:t>
            </a:r>
            <a:r>
              <a:rPr sz="5400" b="0" dirty="0">
                <a:latin typeface="Arial"/>
                <a:cs typeface="Arial"/>
              </a:rPr>
              <a:t>I</a:t>
            </a:r>
            <a:r>
              <a:rPr sz="5400" b="0" spc="-50" dirty="0">
                <a:latin typeface="Arial"/>
                <a:cs typeface="Arial"/>
              </a:rPr>
              <a:t> </a:t>
            </a:r>
            <a:r>
              <a:rPr sz="5400" b="0" spc="-1025" dirty="0">
                <a:latin typeface="Arial"/>
                <a:cs typeface="Arial"/>
              </a:rPr>
              <a:t>E</a:t>
            </a:r>
            <a:endParaRPr sz="5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  <a:tabLst>
                <a:tab pos="2303145" algn="l"/>
              </a:tabLst>
            </a:pPr>
            <a:r>
              <a:rPr sz="5400" b="0" spc="450" dirty="0">
                <a:latin typeface="Arial"/>
                <a:cs typeface="Arial"/>
              </a:rPr>
              <a:t>“</a:t>
            </a:r>
            <a:r>
              <a:rPr sz="5400" b="0" spc="135" dirty="0">
                <a:latin typeface="Arial"/>
                <a:cs typeface="Arial"/>
              </a:rPr>
              <a:t> </a:t>
            </a:r>
            <a:r>
              <a:rPr sz="5400" b="0" spc="-975" dirty="0">
                <a:latin typeface="Arial"/>
                <a:cs typeface="Arial"/>
              </a:rPr>
              <a:t>Y</a:t>
            </a:r>
            <a:r>
              <a:rPr sz="5400" b="0" spc="-390" dirty="0">
                <a:latin typeface="Arial"/>
                <a:cs typeface="Arial"/>
              </a:rPr>
              <a:t> </a:t>
            </a:r>
            <a:r>
              <a:rPr sz="5400" b="0" spc="-330" dirty="0">
                <a:latin typeface="Arial"/>
                <a:cs typeface="Arial"/>
              </a:rPr>
              <a:t>e</a:t>
            </a:r>
            <a:r>
              <a:rPr sz="5400" b="0" spc="5" dirty="0">
                <a:latin typeface="Arial"/>
                <a:cs typeface="Arial"/>
              </a:rPr>
              <a:t> </a:t>
            </a:r>
            <a:r>
              <a:rPr sz="5400" b="0" spc="-645" dirty="0">
                <a:latin typeface="Arial"/>
                <a:cs typeface="Arial"/>
              </a:rPr>
              <a:t>s</a:t>
            </a:r>
            <a:r>
              <a:rPr sz="5400" b="0" dirty="0">
                <a:latin typeface="Arial"/>
                <a:cs typeface="Arial"/>
              </a:rPr>
              <a:t>	</a:t>
            </a:r>
            <a:r>
              <a:rPr sz="5400" b="0" spc="90" dirty="0">
                <a:latin typeface="Arial"/>
                <a:cs typeface="Arial"/>
              </a:rPr>
              <a:t>M</a:t>
            </a:r>
            <a:r>
              <a:rPr sz="5400" b="0" spc="-100" dirty="0">
                <a:latin typeface="Arial"/>
                <a:cs typeface="Arial"/>
              </a:rPr>
              <a:t> </a:t>
            </a:r>
            <a:r>
              <a:rPr sz="5400" b="0" spc="-420" dirty="0">
                <a:latin typeface="Arial"/>
                <a:cs typeface="Arial"/>
              </a:rPr>
              <a:t>a</a:t>
            </a:r>
            <a:r>
              <a:rPr sz="5400" b="0" spc="-50" dirty="0">
                <a:latin typeface="Arial"/>
                <a:cs typeface="Arial"/>
              </a:rPr>
              <a:t> </a:t>
            </a:r>
            <a:r>
              <a:rPr sz="5400" b="0" dirty="0">
                <a:latin typeface="Arial"/>
                <a:cs typeface="Arial"/>
              </a:rPr>
              <a:t>n</a:t>
            </a:r>
            <a:r>
              <a:rPr sz="5400" b="0" spc="-55" dirty="0">
                <a:latin typeface="Arial"/>
                <a:cs typeface="Arial"/>
              </a:rPr>
              <a:t> </a:t>
            </a:r>
            <a:r>
              <a:rPr sz="5400" b="0" spc="400" dirty="0">
                <a:latin typeface="Arial"/>
                <a:cs typeface="Arial"/>
              </a:rPr>
              <a:t>”</a:t>
            </a:r>
            <a:endParaRPr sz="5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6000" y="0"/>
            <a:ext cx="6096000" cy="5534025"/>
            <a:chOff x="6096000" y="0"/>
            <a:chExt cx="6096000" cy="5534025"/>
          </a:xfrm>
        </p:grpSpPr>
        <p:sp>
          <p:nvSpPr>
            <p:cNvPr id="5" name="object 5"/>
            <p:cNvSpPr/>
            <p:nvPr/>
          </p:nvSpPr>
          <p:spPr>
            <a:xfrm>
              <a:off x="10791825" y="0"/>
              <a:ext cx="1400175" cy="1343025"/>
            </a:xfrm>
            <a:custGeom>
              <a:avLst/>
              <a:gdLst/>
              <a:ahLst/>
              <a:cxnLst/>
              <a:rect l="l" t="t" r="r" b="b"/>
              <a:pathLst>
                <a:path w="1400175" h="1343025">
                  <a:moveTo>
                    <a:pt x="1400175" y="0"/>
                  </a:moveTo>
                  <a:lnTo>
                    <a:pt x="57911" y="0"/>
                  </a:lnTo>
                  <a:lnTo>
                    <a:pt x="45339" y="34163"/>
                  </a:lnTo>
                  <a:lnTo>
                    <a:pt x="31750" y="82030"/>
                  </a:lnTo>
                  <a:lnTo>
                    <a:pt x="20489" y="130842"/>
                  </a:lnTo>
                  <a:lnTo>
                    <a:pt x="11620" y="180530"/>
                  </a:lnTo>
                  <a:lnTo>
                    <a:pt x="5206" y="231022"/>
                  </a:lnTo>
                  <a:lnTo>
                    <a:pt x="1312" y="282248"/>
                  </a:lnTo>
                  <a:lnTo>
                    <a:pt x="0" y="334136"/>
                  </a:lnTo>
                  <a:lnTo>
                    <a:pt x="1098" y="381626"/>
                  </a:lnTo>
                  <a:lnTo>
                    <a:pt x="4361" y="428551"/>
                  </a:lnTo>
                  <a:lnTo>
                    <a:pt x="9741" y="474862"/>
                  </a:lnTo>
                  <a:lnTo>
                    <a:pt x="17188" y="520512"/>
                  </a:lnTo>
                  <a:lnTo>
                    <a:pt x="26655" y="565451"/>
                  </a:lnTo>
                  <a:lnTo>
                    <a:pt x="38092" y="609632"/>
                  </a:lnTo>
                  <a:lnTo>
                    <a:pt x="51452" y="653006"/>
                  </a:lnTo>
                  <a:lnTo>
                    <a:pt x="66685" y="695524"/>
                  </a:lnTo>
                  <a:lnTo>
                    <a:pt x="83744" y="737139"/>
                  </a:lnTo>
                  <a:lnTo>
                    <a:pt x="102580" y="777800"/>
                  </a:lnTo>
                  <a:lnTo>
                    <a:pt x="123144" y="817461"/>
                  </a:lnTo>
                  <a:lnTo>
                    <a:pt x="145388" y="856073"/>
                  </a:lnTo>
                  <a:lnTo>
                    <a:pt x="169264" y="893586"/>
                  </a:lnTo>
                  <a:lnTo>
                    <a:pt x="194722" y="929953"/>
                  </a:lnTo>
                  <a:lnTo>
                    <a:pt x="221715" y="965126"/>
                  </a:lnTo>
                  <a:lnTo>
                    <a:pt x="250194" y="999055"/>
                  </a:lnTo>
                  <a:lnTo>
                    <a:pt x="280110" y="1031692"/>
                  </a:lnTo>
                  <a:lnTo>
                    <a:pt x="311415" y="1062989"/>
                  </a:lnTo>
                  <a:lnTo>
                    <a:pt x="344061" y="1092898"/>
                  </a:lnTo>
                  <a:lnTo>
                    <a:pt x="377999" y="1121369"/>
                  </a:lnTo>
                  <a:lnTo>
                    <a:pt x="413180" y="1148355"/>
                  </a:lnTo>
                  <a:lnTo>
                    <a:pt x="449557" y="1173806"/>
                  </a:lnTo>
                  <a:lnTo>
                    <a:pt x="487080" y="1197676"/>
                  </a:lnTo>
                  <a:lnTo>
                    <a:pt x="525701" y="1219914"/>
                  </a:lnTo>
                  <a:lnTo>
                    <a:pt x="565372" y="1240472"/>
                  </a:lnTo>
                  <a:lnTo>
                    <a:pt x="606044" y="1259303"/>
                  </a:lnTo>
                  <a:lnTo>
                    <a:pt x="647668" y="1276357"/>
                  </a:lnTo>
                  <a:lnTo>
                    <a:pt x="690197" y="1291586"/>
                  </a:lnTo>
                  <a:lnTo>
                    <a:pt x="733581" y="1304942"/>
                  </a:lnTo>
                  <a:lnTo>
                    <a:pt x="777773" y="1316377"/>
                  </a:lnTo>
                  <a:lnTo>
                    <a:pt x="822723" y="1325841"/>
                  </a:lnTo>
                  <a:lnTo>
                    <a:pt x="868383" y="1333286"/>
                  </a:lnTo>
                  <a:lnTo>
                    <a:pt x="914706" y="1338664"/>
                  </a:lnTo>
                  <a:lnTo>
                    <a:pt x="961641" y="1341926"/>
                  </a:lnTo>
                  <a:lnTo>
                    <a:pt x="1009142" y="1343025"/>
                  </a:lnTo>
                  <a:lnTo>
                    <a:pt x="1061075" y="1341712"/>
                  </a:lnTo>
                  <a:lnTo>
                    <a:pt x="1112317" y="1337817"/>
                  </a:lnTo>
                  <a:lnTo>
                    <a:pt x="1162812" y="1331404"/>
                  </a:lnTo>
                  <a:lnTo>
                    <a:pt x="1212501" y="1322535"/>
                  </a:lnTo>
                  <a:lnTo>
                    <a:pt x="1261331" y="1311275"/>
                  </a:lnTo>
                  <a:lnTo>
                    <a:pt x="1309243" y="1297686"/>
                  </a:lnTo>
                  <a:lnTo>
                    <a:pt x="1400175" y="1264412"/>
                  </a:lnTo>
                  <a:lnTo>
                    <a:pt x="1400175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323975"/>
              <a:ext cx="5429123" cy="421005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61950" y="4714938"/>
            <a:ext cx="342900" cy="352425"/>
            <a:chOff x="361950" y="4714938"/>
            <a:chExt cx="342900" cy="352425"/>
          </a:xfrm>
        </p:grpSpPr>
        <p:sp>
          <p:nvSpPr>
            <p:cNvPr id="8" name="object 8"/>
            <p:cNvSpPr/>
            <p:nvPr/>
          </p:nvSpPr>
          <p:spPr>
            <a:xfrm>
              <a:off x="371475" y="4724400"/>
              <a:ext cx="314325" cy="323850"/>
            </a:xfrm>
            <a:custGeom>
              <a:avLst/>
              <a:gdLst/>
              <a:ahLst/>
              <a:cxnLst/>
              <a:rect l="l" t="t" r="r" b="b"/>
              <a:pathLst>
                <a:path w="314325" h="323850">
                  <a:moveTo>
                    <a:pt x="157162" y="0"/>
                  </a:moveTo>
                  <a:lnTo>
                    <a:pt x="107484" y="8257"/>
                  </a:lnTo>
                  <a:lnTo>
                    <a:pt x="64341" y="31248"/>
                  </a:lnTo>
                  <a:lnTo>
                    <a:pt x="30321" y="66303"/>
                  </a:lnTo>
                  <a:lnTo>
                    <a:pt x="8011" y="110752"/>
                  </a:lnTo>
                  <a:lnTo>
                    <a:pt x="0" y="161925"/>
                  </a:lnTo>
                  <a:lnTo>
                    <a:pt x="8011" y="213097"/>
                  </a:lnTo>
                  <a:lnTo>
                    <a:pt x="30321" y="257546"/>
                  </a:lnTo>
                  <a:lnTo>
                    <a:pt x="64341" y="292601"/>
                  </a:lnTo>
                  <a:lnTo>
                    <a:pt x="107484" y="315592"/>
                  </a:lnTo>
                  <a:lnTo>
                    <a:pt x="157162" y="323850"/>
                  </a:lnTo>
                  <a:lnTo>
                    <a:pt x="206840" y="315592"/>
                  </a:lnTo>
                  <a:lnTo>
                    <a:pt x="249983" y="292601"/>
                  </a:lnTo>
                  <a:lnTo>
                    <a:pt x="284003" y="257546"/>
                  </a:lnTo>
                  <a:lnTo>
                    <a:pt x="306313" y="213097"/>
                  </a:lnTo>
                  <a:lnTo>
                    <a:pt x="314325" y="161925"/>
                  </a:lnTo>
                  <a:lnTo>
                    <a:pt x="306313" y="110752"/>
                  </a:lnTo>
                  <a:lnTo>
                    <a:pt x="284003" y="66303"/>
                  </a:lnTo>
                  <a:lnTo>
                    <a:pt x="249983" y="31248"/>
                  </a:lnTo>
                  <a:lnTo>
                    <a:pt x="206840" y="8257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6237" y="4729226"/>
              <a:ext cx="314325" cy="323850"/>
            </a:xfrm>
            <a:custGeom>
              <a:avLst/>
              <a:gdLst/>
              <a:ahLst/>
              <a:cxnLst/>
              <a:rect l="l" t="t" r="r" b="b"/>
              <a:pathLst>
                <a:path w="314325" h="323850">
                  <a:moveTo>
                    <a:pt x="157162" y="0"/>
                  </a:moveTo>
                  <a:lnTo>
                    <a:pt x="107489" y="8244"/>
                  </a:lnTo>
                  <a:lnTo>
                    <a:pt x="64347" y="31211"/>
                  </a:lnTo>
                  <a:lnTo>
                    <a:pt x="30325" y="66248"/>
                  </a:lnTo>
                  <a:lnTo>
                    <a:pt x="8012" y="110703"/>
                  </a:lnTo>
                  <a:lnTo>
                    <a:pt x="0" y="161925"/>
                  </a:lnTo>
                  <a:lnTo>
                    <a:pt x="8012" y="213097"/>
                  </a:lnTo>
                  <a:lnTo>
                    <a:pt x="30325" y="257546"/>
                  </a:lnTo>
                  <a:lnTo>
                    <a:pt x="64347" y="292601"/>
                  </a:lnTo>
                  <a:lnTo>
                    <a:pt x="107489" y="315592"/>
                  </a:lnTo>
                  <a:lnTo>
                    <a:pt x="157162" y="323850"/>
                  </a:lnTo>
                  <a:lnTo>
                    <a:pt x="206840" y="315592"/>
                  </a:lnTo>
                  <a:lnTo>
                    <a:pt x="249983" y="292601"/>
                  </a:lnTo>
                  <a:lnTo>
                    <a:pt x="284003" y="257546"/>
                  </a:lnTo>
                  <a:lnTo>
                    <a:pt x="306313" y="213097"/>
                  </a:lnTo>
                  <a:lnTo>
                    <a:pt x="314325" y="161925"/>
                  </a:lnTo>
                  <a:lnTo>
                    <a:pt x="306313" y="110703"/>
                  </a:lnTo>
                  <a:lnTo>
                    <a:pt x="284003" y="66248"/>
                  </a:lnTo>
                  <a:lnTo>
                    <a:pt x="249983" y="31211"/>
                  </a:lnTo>
                  <a:lnTo>
                    <a:pt x="206840" y="8244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6237" y="4729226"/>
              <a:ext cx="314325" cy="323850"/>
            </a:xfrm>
            <a:custGeom>
              <a:avLst/>
              <a:gdLst/>
              <a:ahLst/>
              <a:cxnLst/>
              <a:rect l="l" t="t" r="r" b="b"/>
              <a:pathLst>
                <a:path w="314325" h="323850">
                  <a:moveTo>
                    <a:pt x="0" y="161925"/>
                  </a:moveTo>
                  <a:lnTo>
                    <a:pt x="8012" y="110703"/>
                  </a:lnTo>
                  <a:lnTo>
                    <a:pt x="30325" y="66248"/>
                  </a:lnTo>
                  <a:lnTo>
                    <a:pt x="64347" y="31211"/>
                  </a:lnTo>
                  <a:lnTo>
                    <a:pt x="107489" y="8244"/>
                  </a:lnTo>
                  <a:lnTo>
                    <a:pt x="157162" y="0"/>
                  </a:lnTo>
                  <a:lnTo>
                    <a:pt x="206840" y="8244"/>
                  </a:lnTo>
                  <a:lnTo>
                    <a:pt x="249983" y="31211"/>
                  </a:lnTo>
                  <a:lnTo>
                    <a:pt x="284003" y="66248"/>
                  </a:lnTo>
                  <a:lnTo>
                    <a:pt x="306313" y="110703"/>
                  </a:lnTo>
                  <a:lnTo>
                    <a:pt x="314325" y="161925"/>
                  </a:lnTo>
                  <a:lnTo>
                    <a:pt x="306313" y="213097"/>
                  </a:lnTo>
                  <a:lnTo>
                    <a:pt x="284003" y="257546"/>
                  </a:lnTo>
                  <a:lnTo>
                    <a:pt x="249983" y="292601"/>
                  </a:lnTo>
                  <a:lnTo>
                    <a:pt x="206840" y="315592"/>
                  </a:lnTo>
                  <a:lnTo>
                    <a:pt x="157162" y="323850"/>
                  </a:lnTo>
                  <a:lnTo>
                    <a:pt x="107489" y="315592"/>
                  </a:lnTo>
                  <a:lnTo>
                    <a:pt x="64347" y="292601"/>
                  </a:lnTo>
                  <a:lnTo>
                    <a:pt x="30325" y="257546"/>
                  </a:lnTo>
                  <a:lnTo>
                    <a:pt x="8012" y="213097"/>
                  </a:lnTo>
                  <a:lnTo>
                    <a:pt x="0" y="1619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506075" y="5800725"/>
            <a:ext cx="1047750" cy="466725"/>
          </a:xfrm>
          <a:custGeom>
            <a:avLst/>
            <a:gdLst/>
            <a:ahLst/>
            <a:cxnLst/>
            <a:rect l="l" t="t" r="r" b="b"/>
            <a:pathLst>
              <a:path w="1047750" h="466725">
                <a:moveTo>
                  <a:pt x="352425" y="0"/>
                </a:moveTo>
                <a:lnTo>
                  <a:pt x="316357" y="0"/>
                </a:lnTo>
                <a:lnTo>
                  <a:pt x="0" y="466725"/>
                </a:lnTo>
                <a:lnTo>
                  <a:pt x="36068" y="466725"/>
                </a:lnTo>
                <a:lnTo>
                  <a:pt x="352425" y="0"/>
                </a:lnTo>
                <a:close/>
              </a:path>
              <a:path w="1047750" h="466725">
                <a:moveTo>
                  <a:pt x="523875" y="0"/>
                </a:moveTo>
                <a:lnTo>
                  <a:pt x="487807" y="0"/>
                </a:lnTo>
                <a:lnTo>
                  <a:pt x="171450" y="466725"/>
                </a:lnTo>
                <a:lnTo>
                  <a:pt x="207518" y="466725"/>
                </a:lnTo>
                <a:lnTo>
                  <a:pt x="523875" y="0"/>
                </a:lnTo>
                <a:close/>
              </a:path>
              <a:path w="1047750" h="466725">
                <a:moveTo>
                  <a:pt x="704850" y="0"/>
                </a:moveTo>
                <a:lnTo>
                  <a:pt x="667766" y="0"/>
                </a:lnTo>
                <a:lnTo>
                  <a:pt x="342900" y="466725"/>
                </a:lnTo>
                <a:lnTo>
                  <a:pt x="379730" y="466725"/>
                </a:lnTo>
                <a:lnTo>
                  <a:pt x="704850" y="0"/>
                </a:lnTo>
                <a:close/>
              </a:path>
              <a:path w="1047750" h="466725">
                <a:moveTo>
                  <a:pt x="876300" y="0"/>
                </a:moveTo>
                <a:lnTo>
                  <a:pt x="840232" y="0"/>
                </a:lnTo>
                <a:lnTo>
                  <a:pt x="523875" y="466725"/>
                </a:lnTo>
                <a:lnTo>
                  <a:pt x="559816" y="466725"/>
                </a:lnTo>
                <a:lnTo>
                  <a:pt x="876300" y="0"/>
                </a:lnTo>
                <a:close/>
              </a:path>
              <a:path w="1047750" h="466725">
                <a:moveTo>
                  <a:pt x="1047750" y="0"/>
                </a:moveTo>
                <a:lnTo>
                  <a:pt x="1011682" y="0"/>
                </a:lnTo>
                <a:lnTo>
                  <a:pt x="695325" y="466725"/>
                </a:lnTo>
                <a:lnTo>
                  <a:pt x="731266" y="466725"/>
                </a:lnTo>
                <a:lnTo>
                  <a:pt x="1047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01375" y="5991225"/>
            <a:ext cx="1057275" cy="466725"/>
          </a:xfrm>
          <a:custGeom>
            <a:avLst/>
            <a:gdLst/>
            <a:ahLst/>
            <a:cxnLst/>
            <a:rect l="l" t="t" r="r" b="b"/>
            <a:pathLst>
              <a:path w="1057275" h="466725">
                <a:moveTo>
                  <a:pt x="352425" y="0"/>
                </a:moveTo>
                <a:lnTo>
                  <a:pt x="316357" y="0"/>
                </a:lnTo>
                <a:lnTo>
                  <a:pt x="0" y="466725"/>
                </a:lnTo>
                <a:lnTo>
                  <a:pt x="36068" y="466725"/>
                </a:lnTo>
                <a:lnTo>
                  <a:pt x="352425" y="0"/>
                </a:lnTo>
                <a:close/>
              </a:path>
              <a:path w="1057275" h="466725">
                <a:moveTo>
                  <a:pt x="523875" y="0"/>
                </a:moveTo>
                <a:lnTo>
                  <a:pt x="487807" y="0"/>
                </a:lnTo>
                <a:lnTo>
                  <a:pt x="171450" y="466725"/>
                </a:lnTo>
                <a:lnTo>
                  <a:pt x="207518" y="466725"/>
                </a:lnTo>
                <a:lnTo>
                  <a:pt x="523875" y="0"/>
                </a:lnTo>
                <a:close/>
              </a:path>
              <a:path w="1057275" h="466725">
                <a:moveTo>
                  <a:pt x="704850" y="0"/>
                </a:moveTo>
                <a:lnTo>
                  <a:pt x="668782" y="0"/>
                </a:lnTo>
                <a:lnTo>
                  <a:pt x="352425" y="466725"/>
                </a:lnTo>
                <a:lnTo>
                  <a:pt x="388366" y="466725"/>
                </a:lnTo>
                <a:lnTo>
                  <a:pt x="704850" y="0"/>
                </a:lnTo>
                <a:close/>
              </a:path>
              <a:path w="1057275" h="466725">
                <a:moveTo>
                  <a:pt x="876300" y="0"/>
                </a:moveTo>
                <a:lnTo>
                  <a:pt x="840232" y="0"/>
                </a:lnTo>
                <a:lnTo>
                  <a:pt x="523875" y="466725"/>
                </a:lnTo>
                <a:lnTo>
                  <a:pt x="559816" y="466725"/>
                </a:lnTo>
                <a:lnTo>
                  <a:pt x="876300" y="0"/>
                </a:lnTo>
                <a:close/>
              </a:path>
              <a:path w="1057275" h="466725">
                <a:moveTo>
                  <a:pt x="1057275" y="0"/>
                </a:moveTo>
                <a:lnTo>
                  <a:pt x="1020191" y="0"/>
                </a:lnTo>
                <a:lnTo>
                  <a:pt x="695325" y="466725"/>
                </a:lnTo>
                <a:lnTo>
                  <a:pt x="732155" y="466725"/>
                </a:lnTo>
                <a:lnTo>
                  <a:pt x="1057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14325" y="647763"/>
            <a:ext cx="342900" cy="342900"/>
            <a:chOff x="314325" y="647763"/>
            <a:chExt cx="342900" cy="342900"/>
          </a:xfrm>
        </p:grpSpPr>
        <p:sp>
          <p:nvSpPr>
            <p:cNvPr id="4" name="object 4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162" y="0"/>
                  </a:moveTo>
                  <a:lnTo>
                    <a:pt x="107489" y="8011"/>
                  </a:lnTo>
                  <a:lnTo>
                    <a:pt x="64347" y="30317"/>
                  </a:lnTo>
                  <a:lnTo>
                    <a:pt x="30325" y="64328"/>
                  </a:lnTo>
                  <a:lnTo>
                    <a:pt x="8012" y="107452"/>
                  </a:lnTo>
                  <a:lnTo>
                    <a:pt x="0" y="157099"/>
                  </a:lnTo>
                  <a:lnTo>
                    <a:pt x="8012" y="206759"/>
                  </a:lnTo>
                  <a:lnTo>
                    <a:pt x="30325" y="249914"/>
                  </a:lnTo>
                  <a:lnTo>
                    <a:pt x="64347" y="283962"/>
                  </a:lnTo>
                  <a:lnTo>
                    <a:pt x="107489" y="306300"/>
                  </a:lnTo>
                  <a:lnTo>
                    <a:pt x="157162" y="314325"/>
                  </a:lnTo>
                  <a:lnTo>
                    <a:pt x="206840" y="306300"/>
                  </a:lnTo>
                  <a:lnTo>
                    <a:pt x="249983" y="283962"/>
                  </a:lnTo>
                  <a:lnTo>
                    <a:pt x="284003" y="249914"/>
                  </a:lnTo>
                  <a:lnTo>
                    <a:pt x="306313" y="206759"/>
                  </a:lnTo>
                  <a:lnTo>
                    <a:pt x="314325" y="157099"/>
                  </a:lnTo>
                  <a:lnTo>
                    <a:pt x="306313" y="107452"/>
                  </a:lnTo>
                  <a:lnTo>
                    <a:pt x="284003" y="64328"/>
                  </a:lnTo>
                  <a:lnTo>
                    <a:pt x="249983" y="30317"/>
                  </a:lnTo>
                  <a:lnTo>
                    <a:pt x="206840" y="8011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CFF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7099"/>
                  </a:moveTo>
                  <a:lnTo>
                    <a:pt x="8012" y="107452"/>
                  </a:lnTo>
                  <a:lnTo>
                    <a:pt x="30325" y="64328"/>
                  </a:lnTo>
                  <a:lnTo>
                    <a:pt x="64347" y="30317"/>
                  </a:lnTo>
                  <a:lnTo>
                    <a:pt x="107489" y="8011"/>
                  </a:lnTo>
                  <a:lnTo>
                    <a:pt x="157162" y="0"/>
                  </a:lnTo>
                  <a:lnTo>
                    <a:pt x="206840" y="8011"/>
                  </a:lnTo>
                  <a:lnTo>
                    <a:pt x="249983" y="30317"/>
                  </a:lnTo>
                  <a:lnTo>
                    <a:pt x="284003" y="64328"/>
                  </a:lnTo>
                  <a:lnTo>
                    <a:pt x="306313" y="107452"/>
                  </a:lnTo>
                  <a:lnTo>
                    <a:pt x="314325" y="157099"/>
                  </a:lnTo>
                  <a:lnTo>
                    <a:pt x="306313" y="206759"/>
                  </a:lnTo>
                  <a:lnTo>
                    <a:pt x="284003" y="249914"/>
                  </a:lnTo>
                  <a:lnTo>
                    <a:pt x="249983" y="283962"/>
                  </a:lnTo>
                  <a:lnTo>
                    <a:pt x="206840" y="306300"/>
                  </a:lnTo>
                  <a:lnTo>
                    <a:pt x="157162" y="314325"/>
                  </a:lnTo>
                  <a:lnTo>
                    <a:pt x="107489" y="306300"/>
                  </a:lnTo>
                  <a:lnTo>
                    <a:pt x="64347" y="283962"/>
                  </a:lnTo>
                  <a:lnTo>
                    <a:pt x="30325" y="249914"/>
                  </a:lnTo>
                  <a:lnTo>
                    <a:pt x="8012" y="206759"/>
                  </a:lnTo>
                  <a:lnTo>
                    <a:pt x="0" y="1570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857375" algn="l"/>
              </a:tabLst>
            </a:pPr>
            <a:r>
              <a:rPr spc="509" dirty="0"/>
              <a:t>Basic</a:t>
            </a:r>
            <a:r>
              <a:rPr dirty="0"/>
              <a:t>	</a:t>
            </a:r>
            <a:r>
              <a:rPr spc="560" dirty="0"/>
              <a:t>Information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5989" y="1739170"/>
            <a:ext cx="9325610" cy="3611245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520"/>
              </a:spcBef>
              <a:buFont typeface="Arial"/>
              <a:buChar char="•"/>
              <a:tabLst>
                <a:tab pos="240029" algn="l"/>
                <a:tab pos="1888489" algn="l"/>
                <a:tab pos="3053080" algn="l"/>
              </a:tabLst>
            </a:pPr>
            <a:r>
              <a:rPr sz="2750" b="1" spc="325" dirty="0">
                <a:latin typeface="Apple SD Gothic Neo"/>
                <a:cs typeface="Apple SD Gothic Neo"/>
              </a:rPr>
              <a:t>Release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20" dirty="0">
                <a:latin typeface="Apple SD Gothic Neo"/>
                <a:cs typeface="Apple SD Gothic Neo"/>
              </a:rPr>
              <a:t>Year: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spc="245" dirty="0">
                <a:latin typeface="Arial"/>
                <a:cs typeface="Arial"/>
              </a:rPr>
              <a:t>2008</a:t>
            </a:r>
            <a:endParaRPr sz="275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1430"/>
              </a:spcBef>
              <a:buFont typeface="Arial"/>
              <a:buChar char="•"/>
              <a:tabLst>
                <a:tab pos="240665" algn="l"/>
                <a:tab pos="1702435" algn="l"/>
              </a:tabLst>
            </a:pPr>
            <a:r>
              <a:rPr sz="2750" b="1" spc="365" dirty="0">
                <a:latin typeface="Apple SD Gothic Neo"/>
                <a:cs typeface="Apple SD Gothic Neo"/>
              </a:rPr>
              <a:t>Genre: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spc="200" dirty="0">
                <a:latin typeface="Arial"/>
                <a:cs typeface="Arial"/>
              </a:rPr>
              <a:t>Comedy</a:t>
            </a:r>
            <a:endParaRPr sz="275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1355"/>
              </a:spcBef>
              <a:buFont typeface="Arial"/>
              <a:buChar char="•"/>
              <a:tabLst>
                <a:tab pos="240029" algn="l"/>
                <a:tab pos="2125345" algn="l"/>
              </a:tabLst>
            </a:pPr>
            <a:r>
              <a:rPr sz="2750" b="1" spc="310" dirty="0">
                <a:latin typeface="Apple SD Gothic Neo"/>
                <a:cs typeface="Apple SD Gothic Neo"/>
              </a:rPr>
              <a:t>Director: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spc="170" dirty="0">
                <a:latin typeface="Arial"/>
                <a:cs typeface="Arial"/>
              </a:rPr>
              <a:t>Peyton</a:t>
            </a:r>
            <a:r>
              <a:rPr sz="2750" spc="300" dirty="0">
                <a:latin typeface="Arial"/>
                <a:cs typeface="Arial"/>
              </a:rPr>
              <a:t> </a:t>
            </a:r>
            <a:r>
              <a:rPr sz="2750" spc="80" dirty="0">
                <a:latin typeface="Arial"/>
                <a:cs typeface="Arial"/>
              </a:rPr>
              <a:t>Reed</a:t>
            </a:r>
            <a:endParaRPr sz="275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1430"/>
              </a:spcBef>
              <a:buFont typeface="Arial"/>
              <a:buChar char="•"/>
              <a:tabLst>
                <a:tab pos="240665" algn="l"/>
                <a:tab pos="2141220" algn="l"/>
                <a:tab pos="2893060" algn="l"/>
              </a:tabLst>
            </a:pPr>
            <a:r>
              <a:rPr sz="2750" b="1" spc="360" dirty="0">
                <a:latin typeface="Apple SD Gothic Neo"/>
                <a:cs typeface="Apple SD Gothic Neo"/>
              </a:rPr>
              <a:t>Starring: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spc="125" dirty="0">
                <a:latin typeface="Arial"/>
                <a:cs typeface="Arial"/>
              </a:rPr>
              <a:t>Jim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80" dirty="0">
                <a:latin typeface="Arial"/>
                <a:cs typeface="Arial"/>
              </a:rPr>
              <a:t>Carrey</a:t>
            </a:r>
            <a:endParaRPr sz="275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1435"/>
              </a:spcBef>
              <a:buFont typeface="Arial"/>
              <a:buChar char="•"/>
              <a:tabLst>
                <a:tab pos="240665" algn="l"/>
                <a:tab pos="2449830" algn="l"/>
                <a:tab pos="4886960" algn="l"/>
              </a:tabLst>
            </a:pPr>
            <a:r>
              <a:rPr sz="2750" b="1" spc="345" dirty="0">
                <a:latin typeface="Apple SD Gothic Neo"/>
                <a:cs typeface="Apple SD Gothic Neo"/>
              </a:rPr>
              <a:t>Country</a:t>
            </a:r>
            <a:r>
              <a:rPr sz="2750" b="1" spc="350" dirty="0">
                <a:latin typeface="Apple SD Gothic Neo"/>
                <a:cs typeface="Apple SD Gothic Neo"/>
              </a:rPr>
              <a:t> </a:t>
            </a:r>
            <a:r>
              <a:rPr sz="2750" b="1" spc="185" dirty="0">
                <a:latin typeface="Apple SD Gothic Neo"/>
                <a:cs typeface="Apple SD Gothic Neo"/>
              </a:rPr>
              <a:t>of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25" dirty="0">
                <a:latin typeface="Apple SD Gothic Neo"/>
                <a:cs typeface="Apple SD Gothic Neo"/>
              </a:rPr>
              <a:t>Production: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spc="120" dirty="0">
                <a:latin typeface="Arial"/>
                <a:cs typeface="Arial"/>
              </a:rPr>
              <a:t>USA,</a:t>
            </a:r>
            <a:r>
              <a:rPr sz="2750" spc="295" dirty="0">
                <a:latin typeface="Arial"/>
                <a:cs typeface="Arial"/>
              </a:rPr>
              <a:t> </a:t>
            </a:r>
            <a:r>
              <a:rPr sz="2750" spc="45" dirty="0">
                <a:latin typeface="Arial"/>
                <a:cs typeface="Arial"/>
              </a:rPr>
              <a:t>UK</a:t>
            </a:r>
            <a:endParaRPr sz="275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1355"/>
              </a:spcBef>
              <a:buFont typeface="Arial"/>
              <a:buChar char="•"/>
              <a:tabLst>
                <a:tab pos="240029" algn="l"/>
                <a:tab pos="2333625" algn="l"/>
                <a:tab pos="5433060" algn="l"/>
                <a:tab pos="6442710" algn="l"/>
              </a:tabLst>
            </a:pPr>
            <a:r>
              <a:rPr sz="2750" b="1" spc="370" dirty="0">
                <a:latin typeface="Apple SD Gothic Neo"/>
                <a:cs typeface="Apple SD Gothic Neo"/>
              </a:rPr>
              <a:t>Based</a:t>
            </a:r>
            <a:r>
              <a:rPr sz="2750" b="1" spc="350" dirty="0">
                <a:latin typeface="Apple SD Gothic Neo"/>
                <a:cs typeface="Apple SD Gothic Neo"/>
              </a:rPr>
              <a:t> on: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spc="210" dirty="0">
                <a:latin typeface="Arial"/>
                <a:cs typeface="Arial"/>
              </a:rPr>
              <a:t>Danny</a:t>
            </a:r>
            <a:r>
              <a:rPr sz="2750" spc="370" dirty="0">
                <a:latin typeface="Arial"/>
                <a:cs typeface="Arial"/>
              </a:rPr>
              <a:t> </a:t>
            </a:r>
            <a:r>
              <a:rPr sz="2750" spc="130" dirty="0">
                <a:latin typeface="Arial"/>
                <a:cs typeface="Arial"/>
              </a:rPr>
              <a:t>Wallace's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75" dirty="0">
                <a:latin typeface="Arial"/>
                <a:cs typeface="Arial"/>
              </a:rPr>
              <a:t>book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i="1" dirty="0">
                <a:latin typeface="Arial"/>
                <a:cs typeface="Arial"/>
              </a:rPr>
              <a:t>Yes</a:t>
            </a:r>
            <a:r>
              <a:rPr sz="2750" i="1" spc="320" dirty="0">
                <a:latin typeface="Arial"/>
                <a:cs typeface="Arial"/>
              </a:rPr>
              <a:t> </a:t>
            </a:r>
            <a:r>
              <a:rPr sz="2750" i="1" spc="150" dirty="0">
                <a:latin typeface="Arial"/>
                <a:cs typeface="Arial"/>
              </a:rPr>
              <a:t>Man</a:t>
            </a:r>
            <a:r>
              <a:rPr sz="2750" i="1" spc="375" dirty="0">
                <a:latin typeface="Arial"/>
                <a:cs typeface="Arial"/>
              </a:rPr>
              <a:t> </a:t>
            </a:r>
            <a:r>
              <a:rPr sz="2750" spc="290" dirty="0">
                <a:latin typeface="Arial"/>
                <a:cs typeface="Arial"/>
              </a:rPr>
              <a:t>(2005)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01375" y="5991225"/>
            <a:ext cx="1057275" cy="466725"/>
          </a:xfrm>
          <a:custGeom>
            <a:avLst/>
            <a:gdLst/>
            <a:ahLst/>
            <a:cxnLst/>
            <a:rect l="l" t="t" r="r" b="b"/>
            <a:pathLst>
              <a:path w="1057275" h="466725">
                <a:moveTo>
                  <a:pt x="352425" y="0"/>
                </a:moveTo>
                <a:lnTo>
                  <a:pt x="316357" y="0"/>
                </a:lnTo>
                <a:lnTo>
                  <a:pt x="0" y="466725"/>
                </a:lnTo>
                <a:lnTo>
                  <a:pt x="36068" y="466725"/>
                </a:lnTo>
                <a:lnTo>
                  <a:pt x="352425" y="0"/>
                </a:lnTo>
                <a:close/>
              </a:path>
              <a:path w="1057275" h="466725">
                <a:moveTo>
                  <a:pt x="523875" y="0"/>
                </a:moveTo>
                <a:lnTo>
                  <a:pt x="487807" y="0"/>
                </a:lnTo>
                <a:lnTo>
                  <a:pt x="171450" y="466725"/>
                </a:lnTo>
                <a:lnTo>
                  <a:pt x="207518" y="466725"/>
                </a:lnTo>
                <a:lnTo>
                  <a:pt x="523875" y="0"/>
                </a:lnTo>
                <a:close/>
              </a:path>
              <a:path w="1057275" h="466725">
                <a:moveTo>
                  <a:pt x="704850" y="0"/>
                </a:moveTo>
                <a:lnTo>
                  <a:pt x="668782" y="0"/>
                </a:lnTo>
                <a:lnTo>
                  <a:pt x="352425" y="466725"/>
                </a:lnTo>
                <a:lnTo>
                  <a:pt x="388366" y="466725"/>
                </a:lnTo>
                <a:lnTo>
                  <a:pt x="704850" y="0"/>
                </a:lnTo>
                <a:close/>
              </a:path>
              <a:path w="1057275" h="466725">
                <a:moveTo>
                  <a:pt x="876300" y="0"/>
                </a:moveTo>
                <a:lnTo>
                  <a:pt x="840232" y="0"/>
                </a:lnTo>
                <a:lnTo>
                  <a:pt x="523875" y="466725"/>
                </a:lnTo>
                <a:lnTo>
                  <a:pt x="559816" y="466725"/>
                </a:lnTo>
                <a:lnTo>
                  <a:pt x="876300" y="0"/>
                </a:lnTo>
                <a:close/>
              </a:path>
              <a:path w="1057275" h="466725">
                <a:moveTo>
                  <a:pt x="1057275" y="0"/>
                </a:moveTo>
                <a:lnTo>
                  <a:pt x="1020191" y="0"/>
                </a:lnTo>
                <a:lnTo>
                  <a:pt x="695325" y="466725"/>
                </a:lnTo>
                <a:lnTo>
                  <a:pt x="732155" y="466725"/>
                </a:lnTo>
                <a:lnTo>
                  <a:pt x="1057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14325" y="647763"/>
            <a:ext cx="342900" cy="342900"/>
            <a:chOff x="314325" y="647763"/>
            <a:chExt cx="342900" cy="342900"/>
          </a:xfrm>
        </p:grpSpPr>
        <p:sp>
          <p:nvSpPr>
            <p:cNvPr id="4" name="object 4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162" y="0"/>
                  </a:moveTo>
                  <a:lnTo>
                    <a:pt x="107489" y="8011"/>
                  </a:lnTo>
                  <a:lnTo>
                    <a:pt x="64347" y="30317"/>
                  </a:lnTo>
                  <a:lnTo>
                    <a:pt x="30325" y="64328"/>
                  </a:lnTo>
                  <a:lnTo>
                    <a:pt x="8012" y="107452"/>
                  </a:lnTo>
                  <a:lnTo>
                    <a:pt x="0" y="157099"/>
                  </a:lnTo>
                  <a:lnTo>
                    <a:pt x="8012" y="206759"/>
                  </a:lnTo>
                  <a:lnTo>
                    <a:pt x="30325" y="249914"/>
                  </a:lnTo>
                  <a:lnTo>
                    <a:pt x="64347" y="283962"/>
                  </a:lnTo>
                  <a:lnTo>
                    <a:pt x="107489" y="306300"/>
                  </a:lnTo>
                  <a:lnTo>
                    <a:pt x="157162" y="314325"/>
                  </a:lnTo>
                  <a:lnTo>
                    <a:pt x="206840" y="306300"/>
                  </a:lnTo>
                  <a:lnTo>
                    <a:pt x="249983" y="283962"/>
                  </a:lnTo>
                  <a:lnTo>
                    <a:pt x="284003" y="249914"/>
                  </a:lnTo>
                  <a:lnTo>
                    <a:pt x="306313" y="206759"/>
                  </a:lnTo>
                  <a:lnTo>
                    <a:pt x="314325" y="157099"/>
                  </a:lnTo>
                  <a:lnTo>
                    <a:pt x="306313" y="107452"/>
                  </a:lnTo>
                  <a:lnTo>
                    <a:pt x="284003" y="64328"/>
                  </a:lnTo>
                  <a:lnTo>
                    <a:pt x="249983" y="30317"/>
                  </a:lnTo>
                  <a:lnTo>
                    <a:pt x="206840" y="8011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CFF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7099"/>
                  </a:moveTo>
                  <a:lnTo>
                    <a:pt x="8012" y="107452"/>
                  </a:lnTo>
                  <a:lnTo>
                    <a:pt x="30325" y="64328"/>
                  </a:lnTo>
                  <a:lnTo>
                    <a:pt x="64347" y="30317"/>
                  </a:lnTo>
                  <a:lnTo>
                    <a:pt x="107489" y="8011"/>
                  </a:lnTo>
                  <a:lnTo>
                    <a:pt x="157162" y="0"/>
                  </a:lnTo>
                  <a:lnTo>
                    <a:pt x="206840" y="8011"/>
                  </a:lnTo>
                  <a:lnTo>
                    <a:pt x="249983" y="30317"/>
                  </a:lnTo>
                  <a:lnTo>
                    <a:pt x="284003" y="64328"/>
                  </a:lnTo>
                  <a:lnTo>
                    <a:pt x="306313" y="107452"/>
                  </a:lnTo>
                  <a:lnTo>
                    <a:pt x="314325" y="157099"/>
                  </a:lnTo>
                  <a:lnTo>
                    <a:pt x="306313" y="206759"/>
                  </a:lnTo>
                  <a:lnTo>
                    <a:pt x="284003" y="249914"/>
                  </a:lnTo>
                  <a:lnTo>
                    <a:pt x="249983" y="283962"/>
                  </a:lnTo>
                  <a:lnTo>
                    <a:pt x="206840" y="306300"/>
                  </a:lnTo>
                  <a:lnTo>
                    <a:pt x="157162" y="314325"/>
                  </a:lnTo>
                  <a:lnTo>
                    <a:pt x="107489" y="306300"/>
                  </a:lnTo>
                  <a:lnTo>
                    <a:pt x="64347" y="283962"/>
                  </a:lnTo>
                  <a:lnTo>
                    <a:pt x="30325" y="249914"/>
                  </a:lnTo>
                  <a:lnTo>
                    <a:pt x="8012" y="206759"/>
                  </a:lnTo>
                  <a:lnTo>
                    <a:pt x="0" y="1570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857375" algn="l"/>
              </a:tabLst>
            </a:pPr>
            <a:r>
              <a:rPr spc="509" dirty="0"/>
              <a:t>Basic</a:t>
            </a:r>
            <a:r>
              <a:rPr dirty="0"/>
              <a:t>	</a:t>
            </a:r>
            <a:r>
              <a:rPr spc="560" dirty="0"/>
              <a:t>Information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5989" y="1739170"/>
            <a:ext cx="9765665" cy="3693512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520"/>
              </a:spcBef>
              <a:buChar char="•"/>
              <a:tabLst>
                <a:tab pos="240029" algn="l"/>
              </a:tabLst>
            </a:pPr>
            <a:r>
              <a:rPr sz="2750" spc="220" dirty="0">
                <a:latin typeface="Arial"/>
                <a:cs typeface="Arial"/>
              </a:rPr>
              <a:t>Story</a:t>
            </a:r>
            <a:r>
              <a:rPr sz="2750" spc="380" dirty="0">
                <a:latin typeface="Arial"/>
                <a:cs typeface="Arial"/>
              </a:rPr>
              <a:t> </a:t>
            </a:r>
            <a:r>
              <a:rPr sz="2750" spc="265" dirty="0">
                <a:latin typeface="Arial"/>
                <a:cs typeface="Arial"/>
              </a:rPr>
              <a:t>Summary</a:t>
            </a:r>
            <a:endParaRPr lang="en-US" sz="2750" spc="265" dirty="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1520"/>
              </a:spcBef>
              <a:buChar char="•"/>
              <a:tabLst>
                <a:tab pos="240029" algn="l"/>
              </a:tabLst>
            </a:pPr>
            <a:endParaRPr sz="2750" dirty="0">
              <a:latin typeface="Arial"/>
              <a:cs typeface="Arial"/>
            </a:endParaRPr>
          </a:p>
          <a:p>
            <a:pPr marL="12700" marR="5080" indent="365760">
              <a:lnSpc>
                <a:spcPct val="112100"/>
              </a:lnSpc>
              <a:spcBef>
                <a:spcPts val="1030"/>
              </a:spcBef>
              <a:tabLst>
                <a:tab pos="944880" algn="l"/>
                <a:tab pos="1040130" algn="l"/>
                <a:tab pos="1315085" algn="l"/>
                <a:tab pos="1638300" algn="l"/>
                <a:tab pos="2089785" algn="l"/>
                <a:tab pos="2113915" algn="l"/>
                <a:tab pos="3188335" algn="l"/>
                <a:tab pos="4777740" algn="l"/>
                <a:tab pos="5847080" algn="l"/>
                <a:tab pos="6869430" algn="l"/>
                <a:tab pos="6984365" algn="l"/>
                <a:tab pos="8573135" algn="l"/>
              </a:tabLst>
            </a:pPr>
            <a:r>
              <a:rPr sz="2750" spc="165" dirty="0">
                <a:latin typeface="Arial"/>
                <a:cs typeface="Arial"/>
              </a:rPr>
              <a:t>Carl,</a:t>
            </a:r>
            <a:r>
              <a:rPr sz="2750" spc="355" dirty="0">
                <a:latin typeface="Arial"/>
                <a:cs typeface="Arial"/>
              </a:rPr>
              <a:t> </a:t>
            </a:r>
            <a:r>
              <a:rPr sz="2750" spc="200" dirty="0">
                <a:latin typeface="Arial"/>
                <a:cs typeface="Arial"/>
              </a:rPr>
              <a:t>the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35" dirty="0">
                <a:latin typeface="Arial"/>
                <a:cs typeface="Arial"/>
              </a:rPr>
              <a:t>protagonist,</a:t>
            </a:r>
            <a:r>
              <a:rPr sz="2750" spc="305" dirty="0">
                <a:latin typeface="Arial"/>
                <a:cs typeface="Arial"/>
              </a:rPr>
              <a:t> </a:t>
            </a:r>
            <a:r>
              <a:rPr sz="2750" spc="150" dirty="0">
                <a:latin typeface="Arial"/>
                <a:cs typeface="Arial"/>
              </a:rPr>
              <a:t>leads</a:t>
            </a:r>
            <a:r>
              <a:rPr sz="2750" spc="340" dirty="0">
                <a:latin typeface="Arial"/>
                <a:cs typeface="Arial"/>
              </a:rPr>
              <a:t> </a:t>
            </a:r>
            <a:r>
              <a:rPr sz="2750" spc="25" dirty="0">
                <a:latin typeface="Arial"/>
                <a:cs typeface="Arial"/>
              </a:rPr>
              <a:t>a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10" dirty="0">
                <a:latin typeface="Arial"/>
                <a:cs typeface="Arial"/>
              </a:rPr>
              <a:t>closed-off</a:t>
            </a:r>
            <a:r>
              <a:rPr sz="2750" spc="350" dirty="0">
                <a:latin typeface="Arial"/>
                <a:cs typeface="Arial"/>
              </a:rPr>
              <a:t> </a:t>
            </a:r>
            <a:r>
              <a:rPr sz="2750" spc="200" dirty="0">
                <a:latin typeface="Arial"/>
                <a:cs typeface="Arial"/>
              </a:rPr>
              <a:t>life,</a:t>
            </a:r>
            <a:r>
              <a:rPr sz="2750" spc="305" dirty="0">
                <a:latin typeface="Arial"/>
                <a:cs typeface="Arial"/>
              </a:rPr>
              <a:t> </a:t>
            </a:r>
            <a:r>
              <a:rPr sz="2750" spc="185" dirty="0">
                <a:latin typeface="Arial"/>
                <a:cs typeface="Arial"/>
              </a:rPr>
              <a:t>saying </a:t>
            </a:r>
            <a:r>
              <a:rPr sz="2750" spc="190" dirty="0">
                <a:latin typeface="Arial"/>
                <a:cs typeface="Arial"/>
              </a:rPr>
              <a:t>"NO"</a:t>
            </a:r>
            <a:r>
              <a:rPr sz="2750" dirty="0">
                <a:latin typeface="Arial"/>
                <a:cs typeface="Arial"/>
              </a:rPr>
              <a:t>		</a:t>
            </a:r>
            <a:r>
              <a:rPr sz="2750" spc="235" dirty="0">
                <a:latin typeface="Arial"/>
                <a:cs typeface="Arial"/>
              </a:rPr>
              <a:t>to</a:t>
            </a:r>
            <a:r>
              <a:rPr sz="2750" spc="365" dirty="0">
                <a:latin typeface="Arial"/>
                <a:cs typeface="Arial"/>
              </a:rPr>
              <a:t> </a:t>
            </a:r>
            <a:r>
              <a:rPr sz="2750" spc="245" dirty="0">
                <a:latin typeface="Arial"/>
                <a:cs typeface="Arial"/>
              </a:rPr>
              <a:t>everything.</a:t>
            </a:r>
            <a:r>
              <a:rPr sz="2750" spc="385" dirty="0">
                <a:latin typeface="Arial"/>
                <a:cs typeface="Arial"/>
              </a:rPr>
              <a:t> </a:t>
            </a:r>
            <a:r>
              <a:rPr sz="2750" spc="220" dirty="0">
                <a:latin typeface="Arial"/>
                <a:cs typeface="Arial"/>
              </a:rPr>
              <a:t>After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35" dirty="0">
                <a:latin typeface="Arial"/>
                <a:cs typeface="Arial"/>
              </a:rPr>
              <a:t>attending</a:t>
            </a:r>
            <a:r>
              <a:rPr sz="2750" spc="335" dirty="0">
                <a:latin typeface="Arial"/>
                <a:cs typeface="Arial"/>
              </a:rPr>
              <a:t> </a:t>
            </a:r>
            <a:r>
              <a:rPr sz="2750" spc="25" dirty="0">
                <a:latin typeface="Arial"/>
                <a:cs typeface="Arial"/>
              </a:rPr>
              <a:t>a</a:t>
            </a:r>
            <a:r>
              <a:rPr sz="2750" dirty="0">
                <a:latin typeface="Arial"/>
                <a:cs typeface="Arial"/>
              </a:rPr>
              <a:t>		</a:t>
            </a:r>
            <a:r>
              <a:rPr sz="2750" spc="200" dirty="0">
                <a:latin typeface="Arial"/>
                <a:cs typeface="Arial"/>
              </a:rPr>
              <a:t>seminar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10" dirty="0">
                <a:latin typeface="Arial"/>
                <a:cs typeface="Arial"/>
              </a:rPr>
              <a:t>about </a:t>
            </a:r>
            <a:r>
              <a:rPr sz="2750" spc="170" dirty="0">
                <a:latin typeface="Arial"/>
                <a:cs typeface="Arial"/>
              </a:rPr>
              <a:t>saying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40" dirty="0">
                <a:latin typeface="Arial"/>
                <a:cs typeface="Arial"/>
              </a:rPr>
              <a:t>"YES,"</a:t>
            </a:r>
            <a:r>
              <a:rPr sz="2750" spc="305" dirty="0">
                <a:latin typeface="Arial"/>
                <a:cs typeface="Arial"/>
              </a:rPr>
              <a:t> </a:t>
            </a:r>
            <a:r>
              <a:rPr sz="2750" spc="140" dirty="0">
                <a:latin typeface="Arial"/>
                <a:cs typeface="Arial"/>
              </a:rPr>
              <a:t>he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50" dirty="0">
                <a:latin typeface="Arial"/>
                <a:cs typeface="Arial"/>
              </a:rPr>
              <a:t>decides</a:t>
            </a:r>
            <a:r>
              <a:rPr sz="2750" spc="320" dirty="0">
                <a:latin typeface="Arial"/>
                <a:cs typeface="Arial"/>
              </a:rPr>
              <a:t> </a:t>
            </a:r>
            <a:r>
              <a:rPr sz="2750" spc="235" dirty="0">
                <a:latin typeface="Arial"/>
                <a:cs typeface="Arial"/>
              </a:rPr>
              <a:t>to</a:t>
            </a:r>
            <a:r>
              <a:rPr sz="2750" spc="360" dirty="0">
                <a:latin typeface="Arial"/>
                <a:cs typeface="Arial"/>
              </a:rPr>
              <a:t> </a:t>
            </a:r>
            <a:r>
              <a:rPr sz="2750" spc="200" dirty="0">
                <a:latin typeface="Arial"/>
                <a:cs typeface="Arial"/>
              </a:rPr>
              <a:t>embrace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75" dirty="0">
                <a:latin typeface="Arial"/>
                <a:cs typeface="Arial"/>
              </a:rPr>
              <a:t>a</a:t>
            </a:r>
            <a:r>
              <a:rPr sz="2750" spc="330" dirty="0">
                <a:latin typeface="Arial"/>
                <a:cs typeface="Arial"/>
              </a:rPr>
              <a:t> </a:t>
            </a:r>
            <a:r>
              <a:rPr sz="2750" spc="170" dirty="0">
                <a:latin typeface="Arial"/>
                <a:cs typeface="Arial"/>
              </a:rPr>
              <a:t>life</a:t>
            </a:r>
            <a:r>
              <a:rPr sz="2750" spc="335" dirty="0">
                <a:latin typeface="Arial"/>
                <a:cs typeface="Arial"/>
              </a:rPr>
              <a:t> </a:t>
            </a:r>
            <a:r>
              <a:rPr sz="2750" spc="250" dirty="0">
                <a:latin typeface="Arial"/>
                <a:cs typeface="Arial"/>
              </a:rPr>
              <a:t>where</a:t>
            </a:r>
            <a:r>
              <a:rPr sz="2750" spc="340" dirty="0">
                <a:latin typeface="Arial"/>
                <a:cs typeface="Arial"/>
              </a:rPr>
              <a:t> </a:t>
            </a:r>
            <a:r>
              <a:rPr sz="2750" spc="140" dirty="0">
                <a:latin typeface="Arial"/>
                <a:cs typeface="Arial"/>
              </a:rPr>
              <a:t>he </a:t>
            </a:r>
            <a:r>
              <a:rPr sz="2750" spc="100" dirty="0">
                <a:latin typeface="Arial"/>
                <a:cs typeface="Arial"/>
              </a:rPr>
              <a:t>says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90" dirty="0">
                <a:latin typeface="Arial"/>
                <a:cs typeface="Arial"/>
              </a:rPr>
              <a:t>"YES"</a:t>
            </a:r>
            <a:r>
              <a:rPr sz="2750" dirty="0">
                <a:latin typeface="Arial"/>
                <a:cs typeface="Arial"/>
              </a:rPr>
              <a:t>		</a:t>
            </a:r>
            <a:r>
              <a:rPr sz="2750" spc="235" dirty="0">
                <a:latin typeface="Arial"/>
                <a:cs typeface="Arial"/>
              </a:rPr>
              <a:t>to</a:t>
            </a:r>
            <a:r>
              <a:rPr sz="2750" spc="370" dirty="0">
                <a:latin typeface="Arial"/>
                <a:cs typeface="Arial"/>
              </a:rPr>
              <a:t> </a:t>
            </a:r>
            <a:r>
              <a:rPr sz="2750" spc="220" dirty="0">
                <a:latin typeface="Arial"/>
                <a:cs typeface="Arial"/>
              </a:rPr>
              <a:t>every</a:t>
            </a:r>
            <a:r>
              <a:rPr sz="2750" spc="375" dirty="0">
                <a:latin typeface="Arial"/>
                <a:cs typeface="Arial"/>
              </a:rPr>
              <a:t> </a:t>
            </a:r>
            <a:r>
              <a:rPr sz="2750" spc="240" dirty="0">
                <a:latin typeface="Arial"/>
                <a:cs typeface="Arial"/>
              </a:rPr>
              <a:t>opportunity,</a:t>
            </a:r>
            <a:r>
              <a:rPr sz="2750" spc="300" dirty="0">
                <a:latin typeface="Arial"/>
                <a:cs typeface="Arial"/>
              </a:rPr>
              <a:t> </a:t>
            </a:r>
            <a:r>
              <a:rPr sz="2750" spc="195" dirty="0">
                <a:latin typeface="Arial"/>
                <a:cs typeface="Arial"/>
              </a:rPr>
              <a:t>leading</a:t>
            </a:r>
            <a:r>
              <a:rPr sz="2750" spc="335" dirty="0">
                <a:latin typeface="Arial"/>
                <a:cs typeface="Arial"/>
              </a:rPr>
              <a:t> </a:t>
            </a:r>
            <a:r>
              <a:rPr sz="2750" spc="235" dirty="0">
                <a:latin typeface="Arial"/>
                <a:cs typeface="Arial"/>
              </a:rPr>
              <a:t>to</a:t>
            </a:r>
            <a:r>
              <a:rPr sz="2750" spc="365" dirty="0">
                <a:latin typeface="Arial"/>
                <a:cs typeface="Arial"/>
              </a:rPr>
              <a:t> </a:t>
            </a:r>
            <a:r>
              <a:rPr sz="2750" spc="225" dirty="0">
                <a:latin typeface="Arial"/>
                <a:cs typeface="Arial"/>
              </a:rPr>
              <a:t>dramatic </a:t>
            </a:r>
            <a:r>
              <a:rPr sz="2750" spc="155" dirty="0">
                <a:latin typeface="Arial"/>
                <a:cs typeface="Arial"/>
              </a:rPr>
              <a:t>changes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55" dirty="0">
                <a:latin typeface="Arial"/>
                <a:cs typeface="Arial"/>
              </a:rPr>
              <a:t>in</a:t>
            </a:r>
            <a:r>
              <a:rPr sz="2750" spc="350" dirty="0">
                <a:latin typeface="Arial"/>
                <a:cs typeface="Arial"/>
              </a:rPr>
              <a:t> </a:t>
            </a:r>
            <a:r>
              <a:rPr sz="2750" spc="155" dirty="0">
                <a:latin typeface="Arial"/>
                <a:cs typeface="Arial"/>
              </a:rPr>
              <a:t>his</a:t>
            </a:r>
            <a:r>
              <a:rPr sz="2750" spc="325" dirty="0">
                <a:latin typeface="Arial"/>
                <a:cs typeface="Arial"/>
              </a:rPr>
              <a:t> </a:t>
            </a:r>
            <a:r>
              <a:rPr sz="2750" spc="165" dirty="0">
                <a:latin typeface="Arial"/>
                <a:cs typeface="Arial"/>
              </a:rPr>
              <a:t>life.</a:t>
            </a:r>
            <a:endParaRPr sz="27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71440" y="615949"/>
            <a:ext cx="5819140" cy="495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134745" algn="l"/>
                <a:tab pos="1506855" algn="l"/>
                <a:tab pos="3228340" algn="l"/>
                <a:tab pos="4217670" algn="l"/>
              </a:tabLst>
            </a:pPr>
            <a:r>
              <a:rPr sz="3050" spc="434" dirty="0"/>
              <a:t>Why</a:t>
            </a:r>
            <a:r>
              <a:rPr sz="3050" dirty="0"/>
              <a:t>	</a:t>
            </a:r>
            <a:r>
              <a:rPr sz="3050" spc="620" dirty="0"/>
              <a:t>I</a:t>
            </a:r>
            <a:r>
              <a:rPr sz="3050" dirty="0"/>
              <a:t>	</a:t>
            </a:r>
            <a:r>
              <a:rPr sz="3050" spc="405" dirty="0"/>
              <a:t>choose</a:t>
            </a:r>
            <a:r>
              <a:rPr sz="3050" dirty="0"/>
              <a:t>	</a:t>
            </a:r>
            <a:r>
              <a:rPr sz="3050" spc="340" dirty="0"/>
              <a:t>this</a:t>
            </a:r>
            <a:r>
              <a:rPr sz="3050" dirty="0"/>
              <a:t>	</a:t>
            </a:r>
            <a:r>
              <a:rPr sz="3050" spc="450" dirty="0"/>
              <a:t>movie?</a:t>
            </a:r>
            <a:endParaRPr sz="3050"/>
          </a:p>
        </p:txBody>
      </p:sp>
      <p:sp>
        <p:nvSpPr>
          <p:cNvPr id="3" name="object 3"/>
          <p:cNvSpPr/>
          <p:nvPr/>
        </p:nvSpPr>
        <p:spPr>
          <a:xfrm>
            <a:off x="495300" y="971550"/>
            <a:ext cx="1914525" cy="276225"/>
          </a:xfrm>
          <a:custGeom>
            <a:avLst/>
            <a:gdLst/>
            <a:ahLst/>
            <a:cxnLst/>
            <a:rect l="l" t="t" r="r" b="b"/>
            <a:pathLst>
              <a:path w="1914525" h="276225">
                <a:moveTo>
                  <a:pt x="1668526" y="0"/>
                </a:moveTo>
                <a:lnTo>
                  <a:pt x="1432179" y="237109"/>
                </a:lnTo>
                <a:lnTo>
                  <a:pt x="1195958" y="0"/>
                </a:lnTo>
                <a:lnTo>
                  <a:pt x="957326" y="237109"/>
                </a:lnTo>
                <a:lnTo>
                  <a:pt x="720991" y="0"/>
                </a:lnTo>
                <a:lnTo>
                  <a:pt x="484720" y="237109"/>
                </a:lnTo>
                <a:lnTo>
                  <a:pt x="246011" y="0"/>
                </a:lnTo>
                <a:lnTo>
                  <a:pt x="0" y="246887"/>
                </a:lnTo>
                <a:lnTo>
                  <a:pt x="19481" y="266446"/>
                </a:lnTo>
                <a:lnTo>
                  <a:pt x="246011" y="39115"/>
                </a:lnTo>
                <a:lnTo>
                  <a:pt x="484720" y="276225"/>
                </a:lnTo>
                <a:lnTo>
                  <a:pt x="720991" y="39115"/>
                </a:lnTo>
                <a:lnTo>
                  <a:pt x="957326" y="276225"/>
                </a:lnTo>
                <a:lnTo>
                  <a:pt x="1195958" y="39115"/>
                </a:lnTo>
                <a:lnTo>
                  <a:pt x="1432179" y="276225"/>
                </a:lnTo>
                <a:lnTo>
                  <a:pt x="1668526" y="39115"/>
                </a:lnTo>
                <a:lnTo>
                  <a:pt x="1897507" y="266446"/>
                </a:lnTo>
                <a:lnTo>
                  <a:pt x="1914525" y="246887"/>
                </a:lnTo>
                <a:lnTo>
                  <a:pt x="16685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5300" y="1409700"/>
            <a:ext cx="1914525" cy="276225"/>
          </a:xfrm>
          <a:custGeom>
            <a:avLst/>
            <a:gdLst/>
            <a:ahLst/>
            <a:cxnLst/>
            <a:rect l="l" t="t" r="r" b="b"/>
            <a:pathLst>
              <a:path w="1914525" h="276225">
                <a:moveTo>
                  <a:pt x="1668526" y="0"/>
                </a:moveTo>
                <a:lnTo>
                  <a:pt x="1432179" y="239522"/>
                </a:lnTo>
                <a:lnTo>
                  <a:pt x="1195958" y="0"/>
                </a:lnTo>
                <a:lnTo>
                  <a:pt x="957326" y="239522"/>
                </a:lnTo>
                <a:lnTo>
                  <a:pt x="720991" y="0"/>
                </a:lnTo>
                <a:lnTo>
                  <a:pt x="484720" y="239522"/>
                </a:lnTo>
                <a:lnTo>
                  <a:pt x="246011" y="0"/>
                </a:lnTo>
                <a:lnTo>
                  <a:pt x="0" y="249300"/>
                </a:lnTo>
                <a:lnTo>
                  <a:pt x="19481" y="266446"/>
                </a:lnTo>
                <a:lnTo>
                  <a:pt x="246011" y="39115"/>
                </a:lnTo>
                <a:lnTo>
                  <a:pt x="484720" y="276225"/>
                </a:lnTo>
                <a:lnTo>
                  <a:pt x="720991" y="39115"/>
                </a:lnTo>
                <a:lnTo>
                  <a:pt x="957326" y="276225"/>
                </a:lnTo>
                <a:lnTo>
                  <a:pt x="1195958" y="39115"/>
                </a:lnTo>
                <a:lnTo>
                  <a:pt x="1432179" y="276225"/>
                </a:lnTo>
                <a:lnTo>
                  <a:pt x="1668526" y="39115"/>
                </a:lnTo>
                <a:lnTo>
                  <a:pt x="1897507" y="266446"/>
                </a:lnTo>
                <a:lnTo>
                  <a:pt x="1914525" y="249300"/>
                </a:lnTo>
                <a:lnTo>
                  <a:pt x="16685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33425" y="4743513"/>
            <a:ext cx="390525" cy="390525"/>
            <a:chOff x="733425" y="4743513"/>
            <a:chExt cx="390525" cy="390525"/>
          </a:xfrm>
        </p:grpSpPr>
        <p:sp>
          <p:nvSpPr>
            <p:cNvPr id="6" name="object 6"/>
            <p:cNvSpPr/>
            <p:nvPr/>
          </p:nvSpPr>
          <p:spPr>
            <a:xfrm>
              <a:off x="747712" y="4757801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5" y="0"/>
                  </a:moveTo>
                  <a:lnTo>
                    <a:pt x="132864" y="6455"/>
                  </a:lnTo>
                  <a:lnTo>
                    <a:pt x="89633" y="24680"/>
                  </a:lnTo>
                  <a:lnTo>
                    <a:pt x="53006" y="52959"/>
                  </a:lnTo>
                  <a:lnTo>
                    <a:pt x="24708" y="89577"/>
                  </a:lnTo>
                  <a:lnTo>
                    <a:pt x="6464" y="132820"/>
                  </a:lnTo>
                  <a:lnTo>
                    <a:pt x="0" y="180975"/>
                  </a:lnTo>
                  <a:lnTo>
                    <a:pt x="6464" y="229085"/>
                  </a:lnTo>
                  <a:lnTo>
                    <a:pt x="24708" y="272316"/>
                  </a:lnTo>
                  <a:lnTo>
                    <a:pt x="53006" y="308943"/>
                  </a:lnTo>
                  <a:lnTo>
                    <a:pt x="89633" y="337241"/>
                  </a:lnTo>
                  <a:lnTo>
                    <a:pt x="132864" y="355485"/>
                  </a:lnTo>
                  <a:lnTo>
                    <a:pt x="180975" y="361950"/>
                  </a:lnTo>
                  <a:lnTo>
                    <a:pt x="229085" y="355485"/>
                  </a:lnTo>
                  <a:lnTo>
                    <a:pt x="272316" y="337241"/>
                  </a:lnTo>
                  <a:lnTo>
                    <a:pt x="308943" y="308943"/>
                  </a:lnTo>
                  <a:lnTo>
                    <a:pt x="337241" y="272316"/>
                  </a:lnTo>
                  <a:lnTo>
                    <a:pt x="355485" y="229085"/>
                  </a:lnTo>
                  <a:lnTo>
                    <a:pt x="361950" y="180975"/>
                  </a:lnTo>
                  <a:lnTo>
                    <a:pt x="355485" y="132820"/>
                  </a:lnTo>
                  <a:lnTo>
                    <a:pt x="337241" y="89577"/>
                  </a:lnTo>
                  <a:lnTo>
                    <a:pt x="308943" y="52958"/>
                  </a:lnTo>
                  <a:lnTo>
                    <a:pt x="272316" y="24680"/>
                  </a:lnTo>
                  <a:lnTo>
                    <a:pt x="229085" y="6455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7712" y="4757801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0" y="180975"/>
                  </a:moveTo>
                  <a:lnTo>
                    <a:pt x="6464" y="132820"/>
                  </a:lnTo>
                  <a:lnTo>
                    <a:pt x="24708" y="89577"/>
                  </a:lnTo>
                  <a:lnTo>
                    <a:pt x="53006" y="52959"/>
                  </a:lnTo>
                  <a:lnTo>
                    <a:pt x="89633" y="24680"/>
                  </a:lnTo>
                  <a:lnTo>
                    <a:pt x="132864" y="6455"/>
                  </a:lnTo>
                  <a:lnTo>
                    <a:pt x="180975" y="0"/>
                  </a:lnTo>
                  <a:lnTo>
                    <a:pt x="229085" y="6455"/>
                  </a:lnTo>
                  <a:lnTo>
                    <a:pt x="272316" y="24680"/>
                  </a:lnTo>
                  <a:lnTo>
                    <a:pt x="308943" y="52958"/>
                  </a:lnTo>
                  <a:lnTo>
                    <a:pt x="337241" y="89577"/>
                  </a:lnTo>
                  <a:lnTo>
                    <a:pt x="355485" y="132820"/>
                  </a:lnTo>
                  <a:lnTo>
                    <a:pt x="361950" y="180975"/>
                  </a:lnTo>
                  <a:lnTo>
                    <a:pt x="355485" y="229085"/>
                  </a:lnTo>
                  <a:lnTo>
                    <a:pt x="337241" y="272316"/>
                  </a:lnTo>
                  <a:lnTo>
                    <a:pt x="308943" y="308943"/>
                  </a:lnTo>
                  <a:lnTo>
                    <a:pt x="272316" y="337241"/>
                  </a:lnTo>
                  <a:lnTo>
                    <a:pt x="229085" y="355485"/>
                  </a:lnTo>
                  <a:lnTo>
                    <a:pt x="180975" y="361950"/>
                  </a:lnTo>
                  <a:lnTo>
                    <a:pt x="132864" y="355485"/>
                  </a:lnTo>
                  <a:lnTo>
                    <a:pt x="89633" y="337241"/>
                  </a:lnTo>
                  <a:lnTo>
                    <a:pt x="53006" y="308943"/>
                  </a:lnTo>
                  <a:lnTo>
                    <a:pt x="24708" y="272316"/>
                  </a:lnTo>
                  <a:lnTo>
                    <a:pt x="6464" y="229085"/>
                  </a:lnTo>
                  <a:lnTo>
                    <a:pt x="0" y="1809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352296" y="2336773"/>
            <a:ext cx="2688590" cy="2091055"/>
            <a:chOff x="1352296" y="2336773"/>
            <a:chExt cx="2688590" cy="209105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7342" y="2768159"/>
              <a:ext cx="431406" cy="4313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6526" y="2635425"/>
              <a:ext cx="431406" cy="43138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60007" y="3282504"/>
              <a:ext cx="664210" cy="1128395"/>
            </a:xfrm>
            <a:custGeom>
              <a:avLst/>
              <a:gdLst/>
              <a:ahLst/>
              <a:cxnLst/>
              <a:rect l="l" t="t" r="r" b="b"/>
              <a:pathLst>
                <a:path w="664210" h="1128395">
                  <a:moveTo>
                    <a:pt x="663703" y="0"/>
                  </a:moveTo>
                  <a:lnTo>
                    <a:pt x="464592" y="0"/>
                  </a:lnTo>
                  <a:lnTo>
                    <a:pt x="265481" y="199100"/>
                  </a:lnTo>
                  <a:lnTo>
                    <a:pt x="0" y="199100"/>
                  </a:lnTo>
                  <a:lnTo>
                    <a:pt x="0" y="929137"/>
                  </a:lnTo>
                  <a:lnTo>
                    <a:pt x="265481" y="929137"/>
                  </a:lnTo>
                  <a:lnTo>
                    <a:pt x="464592" y="1128238"/>
                  </a:lnTo>
                  <a:lnTo>
                    <a:pt x="663703" y="1128238"/>
                  </a:lnTo>
                  <a:lnTo>
                    <a:pt x="663703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60007" y="3282504"/>
              <a:ext cx="664210" cy="1128395"/>
            </a:xfrm>
            <a:custGeom>
              <a:avLst/>
              <a:gdLst/>
              <a:ahLst/>
              <a:cxnLst/>
              <a:rect l="l" t="t" r="r" b="b"/>
              <a:pathLst>
                <a:path w="664210" h="1128395">
                  <a:moveTo>
                    <a:pt x="464592" y="0"/>
                  </a:moveTo>
                  <a:lnTo>
                    <a:pt x="265481" y="199100"/>
                  </a:lnTo>
                  <a:lnTo>
                    <a:pt x="0" y="199100"/>
                  </a:lnTo>
                  <a:lnTo>
                    <a:pt x="0" y="929137"/>
                  </a:lnTo>
                  <a:lnTo>
                    <a:pt x="265481" y="929137"/>
                  </a:lnTo>
                  <a:lnTo>
                    <a:pt x="464592" y="1128238"/>
                  </a:lnTo>
                  <a:lnTo>
                    <a:pt x="663703" y="1128238"/>
                  </a:lnTo>
                  <a:lnTo>
                    <a:pt x="663703" y="0"/>
                  </a:lnTo>
                  <a:lnTo>
                    <a:pt x="464592" y="0"/>
                  </a:lnTo>
                  <a:close/>
                </a:path>
              </a:pathLst>
            </a:custGeom>
            <a:ln w="33184">
              <a:solidFill>
                <a:srgbClr val="FF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68888" y="2353366"/>
              <a:ext cx="1991360" cy="2057400"/>
            </a:xfrm>
            <a:custGeom>
              <a:avLst/>
              <a:gdLst/>
              <a:ahLst/>
              <a:cxnLst/>
              <a:rect l="l" t="t" r="r" b="b"/>
              <a:pathLst>
                <a:path w="1991360" h="2057400">
                  <a:moveTo>
                    <a:pt x="1858378" y="1327339"/>
                  </a:moveTo>
                  <a:lnTo>
                    <a:pt x="265490" y="1327339"/>
                  </a:lnTo>
                  <a:lnTo>
                    <a:pt x="265490" y="1924642"/>
                  </a:lnTo>
                  <a:lnTo>
                    <a:pt x="272286" y="1966480"/>
                  </a:lnTo>
                  <a:lnTo>
                    <a:pt x="291188" y="2002902"/>
                  </a:lnTo>
                  <a:lnTo>
                    <a:pt x="319967" y="2031679"/>
                  </a:lnTo>
                  <a:lnTo>
                    <a:pt x="356391" y="2050580"/>
                  </a:lnTo>
                  <a:lnTo>
                    <a:pt x="398230" y="2057376"/>
                  </a:lnTo>
                  <a:lnTo>
                    <a:pt x="1725637" y="2057376"/>
                  </a:lnTo>
                  <a:lnTo>
                    <a:pt x="1767477" y="2050580"/>
                  </a:lnTo>
                  <a:lnTo>
                    <a:pt x="1803901" y="2031679"/>
                  </a:lnTo>
                  <a:lnTo>
                    <a:pt x="1832679" y="2002902"/>
                  </a:lnTo>
                  <a:lnTo>
                    <a:pt x="1851582" y="1966480"/>
                  </a:lnTo>
                  <a:lnTo>
                    <a:pt x="1858378" y="1924642"/>
                  </a:lnTo>
                  <a:lnTo>
                    <a:pt x="1858378" y="1858275"/>
                  </a:lnTo>
                  <a:lnTo>
                    <a:pt x="1592897" y="1858275"/>
                  </a:lnTo>
                  <a:lnTo>
                    <a:pt x="1567126" y="1853038"/>
                  </a:lnTo>
                  <a:lnTo>
                    <a:pt x="1546023" y="1838780"/>
                  </a:lnTo>
                  <a:lnTo>
                    <a:pt x="1531763" y="1817677"/>
                  </a:lnTo>
                  <a:lnTo>
                    <a:pt x="1526526" y="1791908"/>
                  </a:lnTo>
                  <a:lnTo>
                    <a:pt x="1531763" y="1766139"/>
                  </a:lnTo>
                  <a:lnTo>
                    <a:pt x="1546023" y="1745037"/>
                  </a:lnTo>
                  <a:lnTo>
                    <a:pt x="1567126" y="1730778"/>
                  </a:lnTo>
                  <a:lnTo>
                    <a:pt x="1592897" y="1725541"/>
                  </a:lnTo>
                  <a:lnTo>
                    <a:pt x="1858378" y="1725541"/>
                  </a:lnTo>
                  <a:lnTo>
                    <a:pt x="1858378" y="1327339"/>
                  </a:lnTo>
                  <a:close/>
                </a:path>
                <a:path w="1991360" h="2057400">
                  <a:moveTo>
                    <a:pt x="1858378" y="1725541"/>
                  </a:moveTo>
                  <a:lnTo>
                    <a:pt x="1592897" y="1725541"/>
                  </a:lnTo>
                  <a:lnTo>
                    <a:pt x="1618667" y="1730778"/>
                  </a:lnTo>
                  <a:lnTo>
                    <a:pt x="1639771" y="1745037"/>
                  </a:lnTo>
                  <a:lnTo>
                    <a:pt x="1654030" y="1766139"/>
                  </a:lnTo>
                  <a:lnTo>
                    <a:pt x="1659267" y="1791908"/>
                  </a:lnTo>
                  <a:lnTo>
                    <a:pt x="1654030" y="1817677"/>
                  </a:lnTo>
                  <a:lnTo>
                    <a:pt x="1639771" y="1838780"/>
                  </a:lnTo>
                  <a:lnTo>
                    <a:pt x="1618667" y="1853038"/>
                  </a:lnTo>
                  <a:lnTo>
                    <a:pt x="1592897" y="1858275"/>
                  </a:lnTo>
                  <a:lnTo>
                    <a:pt x="1858378" y="1858275"/>
                  </a:lnTo>
                  <a:lnTo>
                    <a:pt x="1858378" y="1725541"/>
                  </a:lnTo>
                  <a:close/>
                </a:path>
                <a:path w="1991360" h="2057400">
                  <a:moveTo>
                    <a:pt x="132740" y="1061871"/>
                  </a:moveTo>
                  <a:lnTo>
                    <a:pt x="0" y="1061871"/>
                  </a:lnTo>
                  <a:lnTo>
                    <a:pt x="0" y="1393706"/>
                  </a:lnTo>
                  <a:lnTo>
                    <a:pt x="132740" y="1393706"/>
                  </a:lnTo>
                  <a:lnTo>
                    <a:pt x="199119" y="1327339"/>
                  </a:lnTo>
                  <a:lnTo>
                    <a:pt x="1858378" y="1327339"/>
                  </a:lnTo>
                  <a:lnTo>
                    <a:pt x="1858378" y="1128238"/>
                  </a:lnTo>
                  <a:lnTo>
                    <a:pt x="199119" y="1128238"/>
                  </a:lnTo>
                  <a:lnTo>
                    <a:pt x="132740" y="1061871"/>
                  </a:lnTo>
                  <a:close/>
                </a:path>
                <a:path w="1991360" h="2057400">
                  <a:moveTo>
                    <a:pt x="564156" y="132733"/>
                  </a:moveTo>
                  <a:lnTo>
                    <a:pt x="516135" y="135007"/>
                  </a:lnTo>
                  <a:lnTo>
                    <a:pt x="469423" y="141690"/>
                  </a:lnTo>
                  <a:lnTo>
                    <a:pt x="424227" y="152575"/>
                  </a:lnTo>
                  <a:lnTo>
                    <a:pt x="380752" y="167456"/>
                  </a:lnTo>
                  <a:lnTo>
                    <a:pt x="339207" y="186126"/>
                  </a:lnTo>
                  <a:lnTo>
                    <a:pt x="299798" y="208378"/>
                  </a:lnTo>
                  <a:lnTo>
                    <a:pt x="262731" y="234006"/>
                  </a:lnTo>
                  <a:lnTo>
                    <a:pt x="228213" y="262804"/>
                  </a:lnTo>
                  <a:lnTo>
                    <a:pt x="196451" y="294563"/>
                  </a:lnTo>
                  <a:lnTo>
                    <a:pt x="167651" y="329079"/>
                  </a:lnTo>
                  <a:lnTo>
                    <a:pt x="142021" y="366143"/>
                  </a:lnTo>
                  <a:lnTo>
                    <a:pt x="119767" y="405550"/>
                  </a:lnTo>
                  <a:lnTo>
                    <a:pt x="101095" y="447092"/>
                  </a:lnTo>
                  <a:lnTo>
                    <a:pt x="86213" y="490564"/>
                  </a:lnTo>
                  <a:lnTo>
                    <a:pt x="75327" y="535758"/>
                  </a:lnTo>
                  <a:lnTo>
                    <a:pt x="68738" y="581806"/>
                  </a:lnTo>
                  <a:lnTo>
                    <a:pt x="66370" y="630486"/>
                  </a:lnTo>
                  <a:lnTo>
                    <a:pt x="69265" y="683907"/>
                  </a:lnTo>
                  <a:lnTo>
                    <a:pt x="77732" y="735608"/>
                  </a:lnTo>
                  <a:lnTo>
                    <a:pt x="91443" y="785342"/>
                  </a:lnTo>
                  <a:lnTo>
                    <a:pt x="110071" y="832864"/>
                  </a:lnTo>
                  <a:lnTo>
                    <a:pt x="133288" y="877928"/>
                  </a:lnTo>
                  <a:lnTo>
                    <a:pt x="160766" y="920288"/>
                  </a:lnTo>
                  <a:lnTo>
                    <a:pt x="192177" y="959699"/>
                  </a:lnTo>
                  <a:lnTo>
                    <a:pt x="227194" y="995914"/>
                  </a:lnTo>
                  <a:lnTo>
                    <a:pt x="265490" y="1028688"/>
                  </a:lnTo>
                  <a:lnTo>
                    <a:pt x="265490" y="1128238"/>
                  </a:lnTo>
                  <a:lnTo>
                    <a:pt x="1858378" y="1128238"/>
                  </a:lnTo>
                  <a:lnTo>
                    <a:pt x="1858378" y="1061871"/>
                  </a:lnTo>
                  <a:lnTo>
                    <a:pt x="1849045" y="1012666"/>
                  </a:lnTo>
                  <a:lnTo>
                    <a:pt x="1823534" y="971861"/>
                  </a:lnTo>
                  <a:lnTo>
                    <a:pt x="1785578" y="942877"/>
                  </a:lnTo>
                  <a:lnTo>
                    <a:pt x="1738911" y="929137"/>
                  </a:lnTo>
                  <a:lnTo>
                    <a:pt x="564156" y="929137"/>
                  </a:lnTo>
                  <a:lnTo>
                    <a:pt x="515474" y="925255"/>
                  </a:lnTo>
                  <a:lnTo>
                    <a:pt x="469379" y="914006"/>
                  </a:lnTo>
                  <a:lnTo>
                    <a:pt x="426471" y="895987"/>
                  </a:lnTo>
                  <a:lnTo>
                    <a:pt x="387346" y="871796"/>
                  </a:lnTo>
                  <a:lnTo>
                    <a:pt x="352601" y="842031"/>
                  </a:lnTo>
                  <a:lnTo>
                    <a:pt x="322834" y="807288"/>
                  </a:lnTo>
                  <a:lnTo>
                    <a:pt x="298642" y="768164"/>
                  </a:lnTo>
                  <a:lnTo>
                    <a:pt x="280622" y="725258"/>
                  </a:lnTo>
                  <a:lnTo>
                    <a:pt x="269372" y="679166"/>
                  </a:lnTo>
                  <a:lnTo>
                    <a:pt x="265490" y="630486"/>
                  </a:lnTo>
                  <a:lnTo>
                    <a:pt x="269320" y="582467"/>
                  </a:lnTo>
                  <a:lnTo>
                    <a:pt x="280611" y="535758"/>
                  </a:lnTo>
                  <a:lnTo>
                    <a:pt x="298642" y="492808"/>
                  </a:lnTo>
                  <a:lnTo>
                    <a:pt x="322834" y="453684"/>
                  </a:lnTo>
                  <a:lnTo>
                    <a:pt x="352601" y="418941"/>
                  </a:lnTo>
                  <a:lnTo>
                    <a:pt x="387346" y="389175"/>
                  </a:lnTo>
                  <a:lnTo>
                    <a:pt x="426471" y="364985"/>
                  </a:lnTo>
                  <a:lnTo>
                    <a:pt x="469379" y="346966"/>
                  </a:lnTo>
                  <a:lnTo>
                    <a:pt x="515474" y="335717"/>
                  </a:lnTo>
                  <a:lnTo>
                    <a:pt x="564156" y="331834"/>
                  </a:lnTo>
                  <a:lnTo>
                    <a:pt x="960980" y="331834"/>
                  </a:lnTo>
                  <a:lnTo>
                    <a:pt x="952378" y="319935"/>
                  </a:lnTo>
                  <a:lnTo>
                    <a:pt x="920272" y="283518"/>
                  </a:lnTo>
                  <a:lnTo>
                    <a:pt x="884816" y="250377"/>
                  </a:lnTo>
                  <a:lnTo>
                    <a:pt x="846263" y="220781"/>
                  </a:lnTo>
                  <a:lnTo>
                    <a:pt x="804867" y="194999"/>
                  </a:lnTo>
                  <a:lnTo>
                    <a:pt x="760884" y="173302"/>
                  </a:lnTo>
                  <a:lnTo>
                    <a:pt x="714567" y="155957"/>
                  </a:lnTo>
                  <a:lnTo>
                    <a:pt x="666170" y="143234"/>
                  </a:lnTo>
                  <a:lnTo>
                    <a:pt x="615949" y="135404"/>
                  </a:lnTo>
                  <a:lnTo>
                    <a:pt x="564156" y="132733"/>
                  </a:lnTo>
                  <a:close/>
                </a:path>
                <a:path w="1991360" h="2057400">
                  <a:moveTo>
                    <a:pt x="960980" y="331834"/>
                  </a:moveTo>
                  <a:lnTo>
                    <a:pt x="564156" y="331834"/>
                  </a:lnTo>
                  <a:lnTo>
                    <a:pt x="612839" y="335717"/>
                  </a:lnTo>
                  <a:lnTo>
                    <a:pt x="658933" y="346966"/>
                  </a:lnTo>
                  <a:lnTo>
                    <a:pt x="701842" y="364985"/>
                  </a:lnTo>
                  <a:lnTo>
                    <a:pt x="740967" y="389175"/>
                  </a:lnTo>
                  <a:lnTo>
                    <a:pt x="775712" y="418941"/>
                  </a:lnTo>
                  <a:lnTo>
                    <a:pt x="805479" y="453684"/>
                  </a:lnTo>
                  <a:lnTo>
                    <a:pt x="829671" y="492808"/>
                  </a:lnTo>
                  <a:lnTo>
                    <a:pt x="847701" y="535758"/>
                  </a:lnTo>
                  <a:lnTo>
                    <a:pt x="858940" y="581806"/>
                  </a:lnTo>
                  <a:lnTo>
                    <a:pt x="862823" y="630486"/>
                  </a:lnTo>
                  <a:lnTo>
                    <a:pt x="858940" y="679166"/>
                  </a:lnTo>
                  <a:lnTo>
                    <a:pt x="847690" y="725258"/>
                  </a:lnTo>
                  <a:lnTo>
                    <a:pt x="829671" y="768164"/>
                  </a:lnTo>
                  <a:lnTo>
                    <a:pt x="805479" y="807288"/>
                  </a:lnTo>
                  <a:lnTo>
                    <a:pt x="775712" y="842031"/>
                  </a:lnTo>
                  <a:lnTo>
                    <a:pt x="740967" y="871796"/>
                  </a:lnTo>
                  <a:lnTo>
                    <a:pt x="701842" y="895987"/>
                  </a:lnTo>
                  <a:lnTo>
                    <a:pt x="658933" y="914006"/>
                  </a:lnTo>
                  <a:lnTo>
                    <a:pt x="612839" y="925255"/>
                  </a:lnTo>
                  <a:lnTo>
                    <a:pt x="564156" y="929137"/>
                  </a:lnTo>
                  <a:lnTo>
                    <a:pt x="962378" y="929137"/>
                  </a:lnTo>
                  <a:lnTo>
                    <a:pt x="992712" y="883043"/>
                  </a:lnTo>
                  <a:lnTo>
                    <a:pt x="1018378" y="834150"/>
                  </a:lnTo>
                  <a:lnTo>
                    <a:pt x="1038445" y="782145"/>
                  </a:lnTo>
                  <a:lnTo>
                    <a:pt x="1051978" y="726718"/>
                  </a:lnTo>
                  <a:lnTo>
                    <a:pt x="1302121" y="726718"/>
                  </a:lnTo>
                  <a:lnTo>
                    <a:pt x="1252019" y="674554"/>
                  </a:lnTo>
                  <a:lnTo>
                    <a:pt x="1227827" y="635430"/>
                  </a:lnTo>
                  <a:lnTo>
                    <a:pt x="1209807" y="592524"/>
                  </a:lnTo>
                  <a:lnTo>
                    <a:pt x="1198557" y="546432"/>
                  </a:lnTo>
                  <a:lnTo>
                    <a:pt x="1194675" y="497752"/>
                  </a:lnTo>
                  <a:lnTo>
                    <a:pt x="1198504" y="449733"/>
                  </a:lnTo>
                  <a:lnTo>
                    <a:pt x="1198557" y="449072"/>
                  </a:lnTo>
                  <a:lnTo>
                    <a:pt x="1209796" y="403024"/>
                  </a:lnTo>
                  <a:lnTo>
                    <a:pt x="1210420" y="401520"/>
                  </a:lnTo>
                  <a:lnTo>
                    <a:pt x="1005519" y="401520"/>
                  </a:lnTo>
                  <a:lnTo>
                    <a:pt x="980878" y="359359"/>
                  </a:lnTo>
                  <a:lnTo>
                    <a:pt x="960980" y="331834"/>
                  </a:lnTo>
                  <a:close/>
                </a:path>
                <a:path w="1991360" h="2057400">
                  <a:moveTo>
                    <a:pt x="1302121" y="726718"/>
                  </a:moveTo>
                  <a:lnTo>
                    <a:pt x="1051978" y="726718"/>
                  </a:lnTo>
                  <a:lnTo>
                    <a:pt x="1075684" y="767061"/>
                  </a:lnTo>
                  <a:lnTo>
                    <a:pt x="1103354" y="805006"/>
                  </a:lnTo>
                  <a:lnTo>
                    <a:pt x="1134526" y="840371"/>
                  </a:lnTo>
                  <a:lnTo>
                    <a:pt x="1168741" y="872971"/>
                  </a:lnTo>
                  <a:lnTo>
                    <a:pt x="1205537" y="902621"/>
                  </a:lnTo>
                  <a:lnTo>
                    <a:pt x="1244452" y="929137"/>
                  </a:lnTo>
                  <a:lnTo>
                    <a:pt x="1738911" y="929137"/>
                  </a:lnTo>
                  <a:lnTo>
                    <a:pt x="1778444" y="903832"/>
                  </a:lnTo>
                  <a:lnTo>
                    <a:pt x="1815419" y="875116"/>
                  </a:lnTo>
                  <a:lnTo>
                    <a:pt x="1849582" y="843199"/>
                  </a:lnTo>
                  <a:lnTo>
                    <a:pt x="1880678" y="808291"/>
                  </a:lnTo>
                  <a:lnTo>
                    <a:pt x="1889437" y="796403"/>
                  </a:lnTo>
                  <a:lnTo>
                    <a:pt x="1493341" y="796403"/>
                  </a:lnTo>
                  <a:lnTo>
                    <a:pt x="1444658" y="792521"/>
                  </a:lnTo>
                  <a:lnTo>
                    <a:pt x="1398564" y="781272"/>
                  </a:lnTo>
                  <a:lnTo>
                    <a:pt x="1355656" y="763253"/>
                  </a:lnTo>
                  <a:lnTo>
                    <a:pt x="1316530" y="739062"/>
                  </a:lnTo>
                  <a:lnTo>
                    <a:pt x="1302121" y="726718"/>
                  </a:lnTo>
                  <a:close/>
                </a:path>
                <a:path w="1991360" h="2057400">
                  <a:moveTo>
                    <a:pt x="1891746" y="199100"/>
                  </a:moveTo>
                  <a:lnTo>
                    <a:pt x="1493341" y="199100"/>
                  </a:lnTo>
                  <a:lnTo>
                    <a:pt x="1542024" y="202983"/>
                  </a:lnTo>
                  <a:lnTo>
                    <a:pt x="1588118" y="214232"/>
                  </a:lnTo>
                  <a:lnTo>
                    <a:pt x="1631026" y="232251"/>
                  </a:lnTo>
                  <a:lnTo>
                    <a:pt x="1670152" y="256442"/>
                  </a:lnTo>
                  <a:lnTo>
                    <a:pt x="1704897" y="286207"/>
                  </a:lnTo>
                  <a:lnTo>
                    <a:pt x="1734664" y="320950"/>
                  </a:lnTo>
                  <a:lnTo>
                    <a:pt x="1758856" y="360074"/>
                  </a:lnTo>
                  <a:lnTo>
                    <a:pt x="1776886" y="403024"/>
                  </a:lnTo>
                  <a:lnTo>
                    <a:pt x="1788125" y="449072"/>
                  </a:lnTo>
                  <a:lnTo>
                    <a:pt x="1792008" y="497752"/>
                  </a:lnTo>
                  <a:lnTo>
                    <a:pt x="1788125" y="546432"/>
                  </a:lnTo>
                  <a:lnTo>
                    <a:pt x="1776875" y="592524"/>
                  </a:lnTo>
                  <a:lnTo>
                    <a:pt x="1758856" y="635430"/>
                  </a:lnTo>
                  <a:lnTo>
                    <a:pt x="1734664" y="674554"/>
                  </a:lnTo>
                  <a:lnTo>
                    <a:pt x="1704897" y="709297"/>
                  </a:lnTo>
                  <a:lnTo>
                    <a:pt x="1670152" y="739062"/>
                  </a:lnTo>
                  <a:lnTo>
                    <a:pt x="1631026" y="763253"/>
                  </a:lnTo>
                  <a:lnTo>
                    <a:pt x="1588118" y="781272"/>
                  </a:lnTo>
                  <a:lnTo>
                    <a:pt x="1542024" y="792521"/>
                  </a:lnTo>
                  <a:lnTo>
                    <a:pt x="1493341" y="796403"/>
                  </a:lnTo>
                  <a:lnTo>
                    <a:pt x="1889437" y="796403"/>
                  </a:lnTo>
                  <a:lnTo>
                    <a:pt x="1932652" y="730336"/>
                  </a:lnTo>
                  <a:lnTo>
                    <a:pt x="1953022" y="687708"/>
                  </a:lnTo>
                  <a:lnTo>
                    <a:pt x="1969308" y="642927"/>
                  </a:lnTo>
                  <a:lnTo>
                    <a:pt x="1981255" y="596200"/>
                  </a:lnTo>
                  <a:lnTo>
                    <a:pt x="1988610" y="547739"/>
                  </a:lnTo>
                  <a:lnTo>
                    <a:pt x="1991119" y="497752"/>
                  </a:lnTo>
                  <a:lnTo>
                    <a:pt x="1988845" y="449733"/>
                  </a:lnTo>
                  <a:lnTo>
                    <a:pt x="1982162" y="403024"/>
                  </a:lnTo>
                  <a:lnTo>
                    <a:pt x="1971276" y="357830"/>
                  </a:lnTo>
                  <a:lnTo>
                    <a:pt x="1956395" y="314359"/>
                  </a:lnTo>
                  <a:lnTo>
                    <a:pt x="1937724" y="272816"/>
                  </a:lnTo>
                  <a:lnTo>
                    <a:pt x="1915470" y="233409"/>
                  </a:lnTo>
                  <a:lnTo>
                    <a:pt x="1891746" y="199100"/>
                  </a:lnTo>
                  <a:close/>
                </a:path>
                <a:path w="1991360" h="2057400">
                  <a:moveTo>
                    <a:pt x="1493341" y="0"/>
                  </a:moveTo>
                  <a:lnTo>
                    <a:pt x="1445448" y="2273"/>
                  </a:lnTo>
                  <a:lnTo>
                    <a:pt x="1398883" y="8956"/>
                  </a:lnTo>
                  <a:lnTo>
                    <a:pt x="1353857" y="19841"/>
                  </a:lnTo>
                  <a:lnTo>
                    <a:pt x="1310569" y="34722"/>
                  </a:lnTo>
                  <a:lnTo>
                    <a:pt x="1269526" y="53216"/>
                  </a:lnTo>
                  <a:lnTo>
                    <a:pt x="1230355" y="75392"/>
                  </a:lnTo>
                  <a:lnTo>
                    <a:pt x="1193503" y="100931"/>
                  </a:lnTo>
                  <a:lnTo>
                    <a:pt x="1159165" y="129627"/>
                  </a:lnTo>
                  <a:lnTo>
                    <a:pt x="1127534" y="161271"/>
                  </a:lnTo>
                  <a:lnTo>
                    <a:pt x="1098806" y="195659"/>
                  </a:lnTo>
                  <a:lnTo>
                    <a:pt x="1073176" y="232584"/>
                  </a:lnTo>
                  <a:lnTo>
                    <a:pt x="1050837" y="271839"/>
                  </a:lnTo>
                  <a:lnTo>
                    <a:pt x="1031985" y="313217"/>
                  </a:lnTo>
                  <a:lnTo>
                    <a:pt x="1016814" y="356513"/>
                  </a:lnTo>
                  <a:lnTo>
                    <a:pt x="1005519" y="401520"/>
                  </a:lnTo>
                  <a:lnTo>
                    <a:pt x="1210420" y="401520"/>
                  </a:lnTo>
                  <a:lnTo>
                    <a:pt x="1227827" y="360074"/>
                  </a:lnTo>
                  <a:lnTo>
                    <a:pt x="1252019" y="320950"/>
                  </a:lnTo>
                  <a:lnTo>
                    <a:pt x="1281786" y="286207"/>
                  </a:lnTo>
                  <a:lnTo>
                    <a:pt x="1316530" y="256442"/>
                  </a:lnTo>
                  <a:lnTo>
                    <a:pt x="1355656" y="232251"/>
                  </a:lnTo>
                  <a:lnTo>
                    <a:pt x="1398564" y="214232"/>
                  </a:lnTo>
                  <a:lnTo>
                    <a:pt x="1444658" y="202983"/>
                  </a:lnTo>
                  <a:lnTo>
                    <a:pt x="1493341" y="199100"/>
                  </a:lnTo>
                  <a:lnTo>
                    <a:pt x="1891746" y="199100"/>
                  </a:lnTo>
                  <a:lnTo>
                    <a:pt x="1889841" y="196345"/>
                  </a:lnTo>
                  <a:lnTo>
                    <a:pt x="1861042" y="161829"/>
                  </a:lnTo>
                  <a:lnTo>
                    <a:pt x="1829281" y="130070"/>
                  </a:lnTo>
                  <a:lnTo>
                    <a:pt x="1794763" y="101272"/>
                  </a:lnTo>
                  <a:lnTo>
                    <a:pt x="1757697" y="75644"/>
                  </a:lnTo>
                  <a:lnTo>
                    <a:pt x="1718288" y="53392"/>
                  </a:lnTo>
                  <a:lnTo>
                    <a:pt x="1676744" y="34722"/>
                  </a:lnTo>
                  <a:lnTo>
                    <a:pt x="1633270" y="19841"/>
                  </a:lnTo>
                  <a:lnTo>
                    <a:pt x="1588074" y="8956"/>
                  </a:lnTo>
                  <a:lnTo>
                    <a:pt x="1541362" y="2273"/>
                  </a:lnTo>
                  <a:lnTo>
                    <a:pt x="1493341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63563" y="2552466"/>
              <a:ext cx="597535" cy="597535"/>
            </a:xfrm>
            <a:custGeom>
              <a:avLst/>
              <a:gdLst/>
              <a:ahLst/>
              <a:cxnLst/>
              <a:rect l="l" t="t" r="r" b="b"/>
              <a:pathLst>
                <a:path w="597535" h="597535">
                  <a:moveTo>
                    <a:pt x="298666" y="597302"/>
                  </a:moveTo>
                  <a:lnTo>
                    <a:pt x="249983" y="593420"/>
                  </a:lnTo>
                  <a:lnTo>
                    <a:pt x="203889" y="582171"/>
                  </a:lnTo>
                  <a:lnTo>
                    <a:pt x="160981" y="564152"/>
                  </a:lnTo>
                  <a:lnTo>
                    <a:pt x="121855" y="539961"/>
                  </a:lnTo>
                  <a:lnTo>
                    <a:pt x="87111" y="510196"/>
                  </a:lnTo>
                  <a:lnTo>
                    <a:pt x="57343" y="475453"/>
                  </a:lnTo>
                  <a:lnTo>
                    <a:pt x="33151" y="436329"/>
                  </a:lnTo>
                  <a:lnTo>
                    <a:pt x="15132" y="393423"/>
                  </a:lnTo>
                  <a:lnTo>
                    <a:pt x="3882" y="347331"/>
                  </a:lnTo>
                  <a:lnTo>
                    <a:pt x="0" y="298651"/>
                  </a:lnTo>
                  <a:lnTo>
                    <a:pt x="3882" y="249971"/>
                  </a:lnTo>
                  <a:lnTo>
                    <a:pt x="15132" y="203879"/>
                  </a:lnTo>
                  <a:lnTo>
                    <a:pt x="33151" y="160973"/>
                  </a:lnTo>
                  <a:lnTo>
                    <a:pt x="57343" y="121849"/>
                  </a:lnTo>
                  <a:lnTo>
                    <a:pt x="87111" y="87106"/>
                  </a:lnTo>
                  <a:lnTo>
                    <a:pt x="121855" y="57341"/>
                  </a:lnTo>
                  <a:lnTo>
                    <a:pt x="160981" y="33150"/>
                  </a:lnTo>
                  <a:lnTo>
                    <a:pt x="203889" y="15131"/>
                  </a:lnTo>
                  <a:lnTo>
                    <a:pt x="249983" y="3882"/>
                  </a:lnTo>
                  <a:lnTo>
                    <a:pt x="298666" y="0"/>
                  </a:lnTo>
                  <a:lnTo>
                    <a:pt x="347349" y="3882"/>
                  </a:lnTo>
                  <a:lnTo>
                    <a:pt x="393443" y="15131"/>
                  </a:lnTo>
                  <a:lnTo>
                    <a:pt x="436351" y="33150"/>
                  </a:lnTo>
                  <a:lnTo>
                    <a:pt x="475477" y="57341"/>
                  </a:lnTo>
                  <a:lnTo>
                    <a:pt x="510222" y="87106"/>
                  </a:lnTo>
                  <a:lnTo>
                    <a:pt x="539989" y="121849"/>
                  </a:lnTo>
                  <a:lnTo>
                    <a:pt x="564181" y="160973"/>
                  </a:lnTo>
                  <a:lnTo>
                    <a:pt x="582200" y="203879"/>
                  </a:lnTo>
                  <a:lnTo>
                    <a:pt x="593450" y="249971"/>
                  </a:lnTo>
                  <a:lnTo>
                    <a:pt x="597333" y="298651"/>
                  </a:lnTo>
                  <a:lnTo>
                    <a:pt x="593450" y="347331"/>
                  </a:lnTo>
                  <a:lnTo>
                    <a:pt x="582200" y="393423"/>
                  </a:lnTo>
                  <a:lnTo>
                    <a:pt x="564181" y="436329"/>
                  </a:lnTo>
                  <a:lnTo>
                    <a:pt x="539989" y="475453"/>
                  </a:lnTo>
                  <a:lnTo>
                    <a:pt x="510222" y="510196"/>
                  </a:lnTo>
                  <a:lnTo>
                    <a:pt x="475477" y="539961"/>
                  </a:lnTo>
                  <a:lnTo>
                    <a:pt x="436351" y="564152"/>
                  </a:lnTo>
                  <a:lnTo>
                    <a:pt x="393443" y="582171"/>
                  </a:lnTo>
                  <a:lnTo>
                    <a:pt x="347349" y="593420"/>
                  </a:lnTo>
                  <a:lnTo>
                    <a:pt x="298666" y="597302"/>
                  </a:lnTo>
                  <a:close/>
                </a:path>
              </a:pathLst>
            </a:custGeom>
            <a:ln w="33184">
              <a:solidFill>
                <a:srgbClr val="FF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8823" y="4062315"/>
              <a:ext cx="165925" cy="16591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68888" y="2353366"/>
              <a:ext cx="1991360" cy="2057400"/>
            </a:xfrm>
            <a:custGeom>
              <a:avLst/>
              <a:gdLst/>
              <a:ahLst/>
              <a:cxnLst/>
              <a:rect l="l" t="t" r="r" b="b"/>
              <a:pathLst>
                <a:path w="1991360" h="2057400">
                  <a:moveTo>
                    <a:pt x="962378" y="929137"/>
                  </a:moveTo>
                  <a:lnTo>
                    <a:pt x="992712" y="883043"/>
                  </a:lnTo>
                  <a:lnTo>
                    <a:pt x="1018378" y="834150"/>
                  </a:lnTo>
                  <a:lnTo>
                    <a:pt x="1038445" y="782145"/>
                  </a:lnTo>
                  <a:lnTo>
                    <a:pt x="1051978" y="726718"/>
                  </a:lnTo>
                  <a:lnTo>
                    <a:pt x="1075684" y="767061"/>
                  </a:lnTo>
                  <a:lnTo>
                    <a:pt x="1103354" y="805007"/>
                  </a:lnTo>
                  <a:lnTo>
                    <a:pt x="1134526" y="840372"/>
                  </a:lnTo>
                  <a:lnTo>
                    <a:pt x="1168741" y="872971"/>
                  </a:lnTo>
                  <a:lnTo>
                    <a:pt x="1205537" y="902621"/>
                  </a:lnTo>
                  <a:lnTo>
                    <a:pt x="1244452" y="929137"/>
                  </a:lnTo>
                  <a:lnTo>
                    <a:pt x="962378" y="929137"/>
                  </a:lnTo>
                  <a:close/>
                </a:path>
                <a:path w="1991360" h="2057400">
                  <a:moveTo>
                    <a:pt x="564156" y="929137"/>
                  </a:moveTo>
                  <a:lnTo>
                    <a:pt x="515474" y="925255"/>
                  </a:lnTo>
                  <a:lnTo>
                    <a:pt x="469379" y="914006"/>
                  </a:lnTo>
                  <a:lnTo>
                    <a:pt x="426471" y="895987"/>
                  </a:lnTo>
                  <a:lnTo>
                    <a:pt x="387346" y="871796"/>
                  </a:lnTo>
                  <a:lnTo>
                    <a:pt x="352601" y="842031"/>
                  </a:lnTo>
                  <a:lnTo>
                    <a:pt x="322834" y="807288"/>
                  </a:lnTo>
                  <a:lnTo>
                    <a:pt x="298642" y="768164"/>
                  </a:lnTo>
                  <a:lnTo>
                    <a:pt x="280622" y="725258"/>
                  </a:lnTo>
                  <a:lnTo>
                    <a:pt x="269372" y="679166"/>
                  </a:lnTo>
                  <a:lnTo>
                    <a:pt x="265490" y="630486"/>
                  </a:lnTo>
                  <a:lnTo>
                    <a:pt x="269372" y="581806"/>
                  </a:lnTo>
                  <a:lnTo>
                    <a:pt x="280622" y="535714"/>
                  </a:lnTo>
                  <a:lnTo>
                    <a:pt x="298642" y="492808"/>
                  </a:lnTo>
                  <a:lnTo>
                    <a:pt x="322834" y="453684"/>
                  </a:lnTo>
                  <a:lnTo>
                    <a:pt x="352601" y="418941"/>
                  </a:lnTo>
                  <a:lnTo>
                    <a:pt x="387346" y="389175"/>
                  </a:lnTo>
                  <a:lnTo>
                    <a:pt x="426471" y="364985"/>
                  </a:lnTo>
                  <a:lnTo>
                    <a:pt x="469379" y="346966"/>
                  </a:lnTo>
                  <a:lnTo>
                    <a:pt x="515474" y="335717"/>
                  </a:lnTo>
                  <a:lnTo>
                    <a:pt x="564156" y="331834"/>
                  </a:lnTo>
                  <a:lnTo>
                    <a:pt x="612839" y="335717"/>
                  </a:lnTo>
                  <a:lnTo>
                    <a:pt x="658933" y="346966"/>
                  </a:lnTo>
                  <a:lnTo>
                    <a:pt x="701842" y="364985"/>
                  </a:lnTo>
                  <a:lnTo>
                    <a:pt x="740967" y="389176"/>
                  </a:lnTo>
                  <a:lnTo>
                    <a:pt x="775712" y="418941"/>
                  </a:lnTo>
                  <a:lnTo>
                    <a:pt x="805479" y="453684"/>
                  </a:lnTo>
                  <a:lnTo>
                    <a:pt x="829671" y="492808"/>
                  </a:lnTo>
                  <a:lnTo>
                    <a:pt x="847690" y="535714"/>
                  </a:lnTo>
                  <a:lnTo>
                    <a:pt x="858940" y="581806"/>
                  </a:lnTo>
                  <a:lnTo>
                    <a:pt x="862823" y="630486"/>
                  </a:lnTo>
                  <a:lnTo>
                    <a:pt x="858940" y="679166"/>
                  </a:lnTo>
                  <a:lnTo>
                    <a:pt x="847690" y="725258"/>
                  </a:lnTo>
                  <a:lnTo>
                    <a:pt x="829671" y="768164"/>
                  </a:lnTo>
                  <a:lnTo>
                    <a:pt x="805479" y="807288"/>
                  </a:lnTo>
                  <a:lnTo>
                    <a:pt x="775712" y="842031"/>
                  </a:lnTo>
                  <a:lnTo>
                    <a:pt x="740967" y="871796"/>
                  </a:lnTo>
                  <a:lnTo>
                    <a:pt x="701842" y="895987"/>
                  </a:lnTo>
                  <a:lnTo>
                    <a:pt x="658933" y="914006"/>
                  </a:lnTo>
                  <a:lnTo>
                    <a:pt x="612839" y="925255"/>
                  </a:lnTo>
                  <a:lnTo>
                    <a:pt x="564156" y="929137"/>
                  </a:lnTo>
                  <a:close/>
                </a:path>
                <a:path w="1991360" h="2057400">
                  <a:moveTo>
                    <a:pt x="1738911" y="929137"/>
                  </a:moveTo>
                  <a:lnTo>
                    <a:pt x="1778444" y="903832"/>
                  </a:lnTo>
                  <a:lnTo>
                    <a:pt x="1815419" y="875116"/>
                  </a:lnTo>
                  <a:lnTo>
                    <a:pt x="1849582" y="843199"/>
                  </a:lnTo>
                  <a:lnTo>
                    <a:pt x="1880678" y="808291"/>
                  </a:lnTo>
                  <a:lnTo>
                    <a:pt x="1908452" y="770600"/>
                  </a:lnTo>
                  <a:lnTo>
                    <a:pt x="1932652" y="730336"/>
                  </a:lnTo>
                  <a:lnTo>
                    <a:pt x="1953022" y="687708"/>
                  </a:lnTo>
                  <a:lnTo>
                    <a:pt x="1969308" y="642927"/>
                  </a:lnTo>
                  <a:lnTo>
                    <a:pt x="1981255" y="596201"/>
                  </a:lnTo>
                  <a:lnTo>
                    <a:pt x="1988610" y="547739"/>
                  </a:lnTo>
                  <a:lnTo>
                    <a:pt x="1991119" y="497752"/>
                  </a:lnTo>
                  <a:lnTo>
                    <a:pt x="1988845" y="449734"/>
                  </a:lnTo>
                  <a:lnTo>
                    <a:pt x="1982162" y="403024"/>
                  </a:lnTo>
                  <a:lnTo>
                    <a:pt x="1971276" y="357830"/>
                  </a:lnTo>
                  <a:lnTo>
                    <a:pt x="1956395" y="314359"/>
                  </a:lnTo>
                  <a:lnTo>
                    <a:pt x="1937724" y="272816"/>
                  </a:lnTo>
                  <a:lnTo>
                    <a:pt x="1915470" y="233409"/>
                  </a:lnTo>
                  <a:lnTo>
                    <a:pt x="1889841" y="196345"/>
                  </a:lnTo>
                  <a:lnTo>
                    <a:pt x="1861042" y="161829"/>
                  </a:lnTo>
                  <a:lnTo>
                    <a:pt x="1829281" y="130070"/>
                  </a:lnTo>
                  <a:lnTo>
                    <a:pt x="1794763" y="101272"/>
                  </a:lnTo>
                  <a:lnTo>
                    <a:pt x="1757697" y="75644"/>
                  </a:lnTo>
                  <a:lnTo>
                    <a:pt x="1718288" y="53392"/>
                  </a:lnTo>
                  <a:lnTo>
                    <a:pt x="1676744" y="34722"/>
                  </a:lnTo>
                  <a:lnTo>
                    <a:pt x="1633270" y="19841"/>
                  </a:lnTo>
                  <a:lnTo>
                    <a:pt x="1588074" y="8956"/>
                  </a:lnTo>
                  <a:lnTo>
                    <a:pt x="1541362" y="2273"/>
                  </a:lnTo>
                  <a:lnTo>
                    <a:pt x="1493341" y="0"/>
                  </a:lnTo>
                  <a:lnTo>
                    <a:pt x="1445498" y="2266"/>
                  </a:lnTo>
                  <a:lnTo>
                    <a:pt x="1399001" y="8927"/>
                  </a:lnTo>
                  <a:lnTo>
                    <a:pt x="1354043" y="19777"/>
                  </a:lnTo>
                  <a:lnTo>
                    <a:pt x="1310820" y="34609"/>
                  </a:lnTo>
                  <a:lnTo>
                    <a:pt x="1269526" y="53216"/>
                  </a:lnTo>
                  <a:lnTo>
                    <a:pt x="1230355" y="75392"/>
                  </a:lnTo>
                  <a:lnTo>
                    <a:pt x="1193503" y="100931"/>
                  </a:lnTo>
                  <a:lnTo>
                    <a:pt x="1159165" y="129627"/>
                  </a:lnTo>
                  <a:lnTo>
                    <a:pt x="1127534" y="161271"/>
                  </a:lnTo>
                  <a:lnTo>
                    <a:pt x="1098806" y="195659"/>
                  </a:lnTo>
                  <a:lnTo>
                    <a:pt x="1073176" y="232584"/>
                  </a:lnTo>
                  <a:lnTo>
                    <a:pt x="1050837" y="271839"/>
                  </a:lnTo>
                  <a:lnTo>
                    <a:pt x="1031985" y="313217"/>
                  </a:lnTo>
                  <a:lnTo>
                    <a:pt x="1016814" y="356513"/>
                  </a:lnTo>
                  <a:lnTo>
                    <a:pt x="1005519" y="401520"/>
                  </a:lnTo>
                  <a:lnTo>
                    <a:pt x="980878" y="359359"/>
                  </a:lnTo>
                  <a:lnTo>
                    <a:pt x="952378" y="319935"/>
                  </a:lnTo>
                  <a:lnTo>
                    <a:pt x="920272" y="283518"/>
                  </a:lnTo>
                  <a:lnTo>
                    <a:pt x="884816" y="250377"/>
                  </a:lnTo>
                  <a:lnTo>
                    <a:pt x="846263" y="220781"/>
                  </a:lnTo>
                  <a:lnTo>
                    <a:pt x="804867" y="194999"/>
                  </a:lnTo>
                  <a:lnTo>
                    <a:pt x="760884" y="173302"/>
                  </a:lnTo>
                  <a:lnTo>
                    <a:pt x="714567" y="155957"/>
                  </a:lnTo>
                  <a:lnTo>
                    <a:pt x="666170" y="143234"/>
                  </a:lnTo>
                  <a:lnTo>
                    <a:pt x="615949" y="135404"/>
                  </a:lnTo>
                  <a:lnTo>
                    <a:pt x="564156" y="132733"/>
                  </a:lnTo>
                  <a:lnTo>
                    <a:pt x="516135" y="135007"/>
                  </a:lnTo>
                  <a:lnTo>
                    <a:pt x="469423" y="141690"/>
                  </a:lnTo>
                  <a:lnTo>
                    <a:pt x="424227" y="152575"/>
                  </a:lnTo>
                  <a:lnTo>
                    <a:pt x="380752" y="167456"/>
                  </a:lnTo>
                  <a:lnTo>
                    <a:pt x="339207" y="186126"/>
                  </a:lnTo>
                  <a:lnTo>
                    <a:pt x="299798" y="208378"/>
                  </a:lnTo>
                  <a:lnTo>
                    <a:pt x="262731" y="234006"/>
                  </a:lnTo>
                  <a:lnTo>
                    <a:pt x="228213" y="262804"/>
                  </a:lnTo>
                  <a:lnTo>
                    <a:pt x="196451" y="294563"/>
                  </a:lnTo>
                  <a:lnTo>
                    <a:pt x="167651" y="329079"/>
                  </a:lnTo>
                  <a:lnTo>
                    <a:pt x="142021" y="366143"/>
                  </a:lnTo>
                  <a:lnTo>
                    <a:pt x="119767" y="405550"/>
                  </a:lnTo>
                  <a:lnTo>
                    <a:pt x="101095" y="447092"/>
                  </a:lnTo>
                  <a:lnTo>
                    <a:pt x="86213" y="490564"/>
                  </a:lnTo>
                  <a:lnTo>
                    <a:pt x="75327" y="535758"/>
                  </a:lnTo>
                  <a:lnTo>
                    <a:pt x="68644" y="582467"/>
                  </a:lnTo>
                  <a:lnTo>
                    <a:pt x="66370" y="630486"/>
                  </a:lnTo>
                  <a:lnTo>
                    <a:pt x="69265" y="683907"/>
                  </a:lnTo>
                  <a:lnTo>
                    <a:pt x="77732" y="735608"/>
                  </a:lnTo>
                  <a:lnTo>
                    <a:pt x="91443" y="785342"/>
                  </a:lnTo>
                  <a:lnTo>
                    <a:pt x="110071" y="832864"/>
                  </a:lnTo>
                  <a:lnTo>
                    <a:pt x="133288" y="877928"/>
                  </a:lnTo>
                  <a:lnTo>
                    <a:pt x="160766" y="920288"/>
                  </a:lnTo>
                  <a:lnTo>
                    <a:pt x="192177" y="959699"/>
                  </a:lnTo>
                  <a:lnTo>
                    <a:pt x="227194" y="995914"/>
                  </a:lnTo>
                  <a:lnTo>
                    <a:pt x="265490" y="1028688"/>
                  </a:lnTo>
                  <a:lnTo>
                    <a:pt x="265490" y="1128238"/>
                  </a:lnTo>
                  <a:lnTo>
                    <a:pt x="199119" y="1128238"/>
                  </a:lnTo>
                  <a:lnTo>
                    <a:pt x="132740" y="1061871"/>
                  </a:lnTo>
                  <a:lnTo>
                    <a:pt x="0" y="1061871"/>
                  </a:lnTo>
                  <a:lnTo>
                    <a:pt x="0" y="1393706"/>
                  </a:lnTo>
                  <a:lnTo>
                    <a:pt x="132740" y="1393706"/>
                  </a:lnTo>
                  <a:lnTo>
                    <a:pt x="199119" y="1327339"/>
                  </a:lnTo>
                  <a:lnTo>
                    <a:pt x="265490" y="1327339"/>
                  </a:lnTo>
                  <a:lnTo>
                    <a:pt x="265490" y="1924642"/>
                  </a:lnTo>
                  <a:lnTo>
                    <a:pt x="272286" y="1966480"/>
                  </a:lnTo>
                  <a:lnTo>
                    <a:pt x="291188" y="2002902"/>
                  </a:lnTo>
                  <a:lnTo>
                    <a:pt x="319967" y="2031679"/>
                  </a:lnTo>
                  <a:lnTo>
                    <a:pt x="356391" y="2050580"/>
                  </a:lnTo>
                  <a:lnTo>
                    <a:pt x="398230" y="2057376"/>
                  </a:lnTo>
                  <a:lnTo>
                    <a:pt x="1725637" y="2057376"/>
                  </a:lnTo>
                  <a:lnTo>
                    <a:pt x="1767477" y="2050580"/>
                  </a:lnTo>
                  <a:lnTo>
                    <a:pt x="1803901" y="2031679"/>
                  </a:lnTo>
                  <a:lnTo>
                    <a:pt x="1832679" y="2002902"/>
                  </a:lnTo>
                  <a:lnTo>
                    <a:pt x="1851582" y="1966480"/>
                  </a:lnTo>
                  <a:lnTo>
                    <a:pt x="1858378" y="1924642"/>
                  </a:lnTo>
                  <a:lnTo>
                    <a:pt x="1858378" y="1061871"/>
                  </a:lnTo>
                  <a:lnTo>
                    <a:pt x="1849045" y="1012667"/>
                  </a:lnTo>
                  <a:lnTo>
                    <a:pt x="1823534" y="971861"/>
                  </a:lnTo>
                  <a:lnTo>
                    <a:pt x="1785578" y="942877"/>
                  </a:lnTo>
                  <a:lnTo>
                    <a:pt x="1738911" y="929137"/>
                  </a:lnTo>
                  <a:close/>
                </a:path>
              </a:pathLst>
            </a:custGeom>
            <a:ln w="33184">
              <a:solidFill>
                <a:srgbClr val="FF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105275" y="4905375"/>
            <a:ext cx="981075" cy="971550"/>
            <a:chOff x="4105275" y="4905375"/>
            <a:chExt cx="981075" cy="97155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2425" y="4962525"/>
              <a:ext cx="209550" cy="20002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05275" y="4905374"/>
              <a:ext cx="981075" cy="971550"/>
            </a:xfrm>
            <a:custGeom>
              <a:avLst/>
              <a:gdLst/>
              <a:ahLst/>
              <a:cxnLst/>
              <a:rect l="l" t="t" r="r" b="b"/>
              <a:pathLst>
                <a:path w="981075" h="971550">
                  <a:moveTo>
                    <a:pt x="428625" y="0"/>
                  </a:moveTo>
                  <a:lnTo>
                    <a:pt x="390779" y="6350"/>
                  </a:lnTo>
                  <a:lnTo>
                    <a:pt x="15875" y="381254"/>
                  </a:lnTo>
                  <a:lnTo>
                    <a:pt x="9525" y="419100"/>
                  </a:lnTo>
                  <a:lnTo>
                    <a:pt x="428625" y="0"/>
                  </a:lnTo>
                  <a:close/>
                </a:path>
                <a:path w="981075" h="971550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04571"/>
                  </a:lnTo>
                  <a:lnTo>
                    <a:pt x="203" y="511810"/>
                  </a:lnTo>
                  <a:lnTo>
                    <a:pt x="762" y="519036"/>
                  </a:lnTo>
                  <a:lnTo>
                    <a:pt x="2286" y="533400"/>
                  </a:lnTo>
                  <a:lnTo>
                    <a:pt x="542925" y="2286"/>
                  </a:lnTo>
                  <a:close/>
                </a:path>
                <a:path w="981075" h="971550">
                  <a:moveTo>
                    <a:pt x="638175" y="16637"/>
                  </a:moveTo>
                  <a:lnTo>
                    <a:pt x="619848" y="11620"/>
                  </a:lnTo>
                  <a:lnTo>
                    <a:pt x="613664" y="9525"/>
                  </a:lnTo>
                  <a:lnTo>
                    <a:pt x="19050" y="604012"/>
                  </a:lnTo>
                  <a:lnTo>
                    <a:pt x="22352" y="616483"/>
                  </a:lnTo>
                  <a:lnTo>
                    <a:pt x="26035" y="628650"/>
                  </a:lnTo>
                  <a:lnTo>
                    <a:pt x="638175" y="16637"/>
                  </a:lnTo>
                  <a:close/>
                </a:path>
                <a:path w="981075" h="971550">
                  <a:moveTo>
                    <a:pt x="714375" y="48514"/>
                  </a:moveTo>
                  <a:lnTo>
                    <a:pt x="700659" y="41275"/>
                  </a:lnTo>
                  <a:lnTo>
                    <a:pt x="693420" y="38100"/>
                  </a:lnTo>
                  <a:lnTo>
                    <a:pt x="47625" y="693178"/>
                  </a:lnTo>
                  <a:lnTo>
                    <a:pt x="50800" y="700417"/>
                  </a:lnTo>
                  <a:lnTo>
                    <a:pt x="54229" y="707478"/>
                  </a:lnTo>
                  <a:lnTo>
                    <a:pt x="57912" y="714375"/>
                  </a:lnTo>
                  <a:lnTo>
                    <a:pt x="714375" y="48514"/>
                  </a:lnTo>
                  <a:close/>
                </a:path>
                <a:path w="981075" h="971550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71550">
                  <a:moveTo>
                    <a:pt x="847725" y="149098"/>
                  </a:moveTo>
                  <a:lnTo>
                    <a:pt x="839851" y="141224"/>
                  </a:lnTo>
                  <a:lnTo>
                    <a:pt x="837311" y="138176"/>
                  </a:lnTo>
                  <a:lnTo>
                    <a:pt x="831850" y="133350"/>
                  </a:lnTo>
                  <a:lnTo>
                    <a:pt x="142875" y="822337"/>
                  </a:lnTo>
                  <a:lnTo>
                    <a:pt x="145288" y="824953"/>
                  </a:lnTo>
                  <a:lnTo>
                    <a:pt x="158623" y="838200"/>
                  </a:lnTo>
                  <a:lnTo>
                    <a:pt x="847725" y="149098"/>
                  </a:lnTo>
                  <a:close/>
                </a:path>
                <a:path w="981075" h="971550">
                  <a:moveTo>
                    <a:pt x="895350" y="207899"/>
                  </a:moveTo>
                  <a:lnTo>
                    <a:pt x="891032" y="202565"/>
                  </a:lnTo>
                  <a:lnTo>
                    <a:pt x="886587" y="196469"/>
                  </a:lnTo>
                  <a:lnTo>
                    <a:pt x="881888" y="190500"/>
                  </a:lnTo>
                  <a:lnTo>
                    <a:pt x="200025" y="872413"/>
                  </a:lnTo>
                  <a:lnTo>
                    <a:pt x="205105" y="877112"/>
                  </a:lnTo>
                  <a:lnTo>
                    <a:pt x="217424" y="885825"/>
                  </a:lnTo>
                  <a:lnTo>
                    <a:pt x="895350" y="207899"/>
                  </a:lnTo>
                  <a:close/>
                </a:path>
                <a:path w="981075" h="971550">
                  <a:moveTo>
                    <a:pt x="933450" y="278765"/>
                  </a:moveTo>
                  <a:lnTo>
                    <a:pt x="926846" y="264414"/>
                  </a:lnTo>
                  <a:lnTo>
                    <a:pt x="923163" y="257175"/>
                  </a:lnTo>
                  <a:lnTo>
                    <a:pt x="266700" y="923036"/>
                  </a:lnTo>
                  <a:lnTo>
                    <a:pt x="273812" y="926744"/>
                  </a:lnTo>
                  <a:lnTo>
                    <a:pt x="287909" y="933450"/>
                  </a:lnTo>
                  <a:lnTo>
                    <a:pt x="933450" y="278765"/>
                  </a:lnTo>
                  <a:close/>
                </a:path>
                <a:path w="981075" h="971550">
                  <a:moveTo>
                    <a:pt x="962025" y="367538"/>
                  </a:moveTo>
                  <a:lnTo>
                    <a:pt x="958710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71550">
                  <a:moveTo>
                    <a:pt x="971550" y="542925"/>
                  </a:moveTo>
                  <a:lnTo>
                    <a:pt x="552450" y="971550"/>
                  </a:lnTo>
                  <a:lnTo>
                    <a:pt x="571334" y="968743"/>
                  </a:lnTo>
                  <a:lnTo>
                    <a:pt x="590042" y="964996"/>
                  </a:lnTo>
                  <a:lnTo>
                    <a:pt x="965327" y="581152"/>
                  </a:lnTo>
                  <a:lnTo>
                    <a:pt x="968806" y="562140"/>
                  </a:lnTo>
                  <a:lnTo>
                    <a:pt x="971550" y="542925"/>
                  </a:lnTo>
                  <a:close/>
                </a:path>
                <a:path w="981075" h="971550">
                  <a:moveTo>
                    <a:pt x="981075" y="466979"/>
                  </a:moveTo>
                  <a:lnTo>
                    <a:pt x="980643" y="459816"/>
                  </a:lnTo>
                  <a:lnTo>
                    <a:pt x="978789" y="438150"/>
                  </a:lnTo>
                  <a:lnTo>
                    <a:pt x="438150" y="969302"/>
                  </a:lnTo>
                  <a:lnTo>
                    <a:pt x="460197" y="971346"/>
                  </a:lnTo>
                  <a:lnTo>
                    <a:pt x="467487" y="971550"/>
                  </a:lnTo>
                  <a:lnTo>
                    <a:pt x="981075" y="4669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9650" y="5619750"/>
              <a:ext cx="209550" cy="200025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 marR="5080">
              <a:lnSpc>
                <a:spcPct val="79400"/>
              </a:lnSpc>
              <a:spcBef>
                <a:spcPts val="770"/>
              </a:spcBef>
            </a:pPr>
            <a:r>
              <a:rPr spc="140" dirty="0"/>
              <a:t>This</a:t>
            </a:r>
            <a:r>
              <a:rPr spc="295" dirty="0"/>
              <a:t> </a:t>
            </a:r>
            <a:r>
              <a:rPr spc="195" dirty="0"/>
              <a:t>movie</a:t>
            </a:r>
            <a:r>
              <a:rPr spc="320" dirty="0"/>
              <a:t> </a:t>
            </a:r>
            <a:r>
              <a:rPr spc="200" dirty="0"/>
              <a:t>made</a:t>
            </a:r>
            <a:r>
              <a:rPr spc="320" dirty="0"/>
              <a:t> </a:t>
            </a:r>
            <a:r>
              <a:rPr spc="250" dirty="0"/>
              <a:t>me</a:t>
            </a:r>
            <a:r>
              <a:rPr spc="320" dirty="0"/>
              <a:t> </a:t>
            </a:r>
            <a:r>
              <a:rPr spc="180" dirty="0"/>
              <a:t>reflect</a:t>
            </a:r>
            <a:r>
              <a:rPr spc="315" dirty="0"/>
              <a:t> </a:t>
            </a:r>
            <a:r>
              <a:rPr spc="155" dirty="0"/>
              <a:t>on </a:t>
            </a:r>
            <a:r>
              <a:rPr spc="215" dirty="0"/>
              <a:t>the</a:t>
            </a:r>
            <a:r>
              <a:rPr spc="330" dirty="0"/>
              <a:t> </a:t>
            </a:r>
            <a:r>
              <a:rPr spc="190" dirty="0"/>
              <a:t>following</a:t>
            </a:r>
            <a:r>
              <a:rPr spc="325" dirty="0"/>
              <a:t> </a:t>
            </a:r>
            <a:r>
              <a:rPr spc="210" dirty="0"/>
              <a:t>keywords:</a:t>
            </a: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pc="210" dirty="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b="1" spc="280" dirty="0">
                <a:latin typeface="Apple SD Gothic Neo"/>
                <a:cs typeface="Apple SD Gothic Neo"/>
              </a:rPr>
              <a:t>Self-</a:t>
            </a:r>
            <a:r>
              <a:rPr b="1" spc="285" dirty="0">
                <a:latin typeface="Apple SD Gothic Neo"/>
                <a:cs typeface="Apple SD Gothic Neo"/>
              </a:rPr>
              <a:t>Transformation:</a:t>
            </a:r>
          </a:p>
          <a:p>
            <a:pPr marL="263525" algn="ctr">
              <a:lnSpc>
                <a:spcPts val="2835"/>
              </a:lnSpc>
              <a:spcBef>
                <a:spcPts val="335"/>
              </a:spcBef>
            </a:pPr>
            <a:r>
              <a:rPr spc="110" dirty="0"/>
              <a:t>Personal</a:t>
            </a:r>
            <a:r>
              <a:rPr spc="335" dirty="0"/>
              <a:t> </a:t>
            </a:r>
            <a:r>
              <a:rPr spc="245" dirty="0"/>
              <a:t>growth</a:t>
            </a:r>
            <a:r>
              <a:rPr spc="365" dirty="0"/>
              <a:t> </a:t>
            </a:r>
            <a:r>
              <a:rPr spc="215" dirty="0"/>
              <a:t>through</a:t>
            </a:r>
          </a:p>
          <a:p>
            <a:pPr marL="12700">
              <a:lnSpc>
                <a:spcPts val="2835"/>
              </a:lnSpc>
            </a:pPr>
            <a:r>
              <a:rPr spc="165" dirty="0"/>
              <a:t>saying</a:t>
            </a:r>
            <a:r>
              <a:rPr spc="310" dirty="0"/>
              <a:t> </a:t>
            </a:r>
            <a:r>
              <a:rPr spc="75" dirty="0"/>
              <a:t>"YES”</a:t>
            </a: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pc="75" dirty="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b="1" spc="285" dirty="0">
                <a:latin typeface="Apple SD Gothic Neo"/>
                <a:cs typeface="Apple SD Gothic Neo"/>
              </a:rPr>
              <a:t>Relationships:</a:t>
            </a:r>
          </a:p>
          <a:p>
            <a:pPr marL="12700" marR="199390" indent="803910">
              <a:lnSpc>
                <a:spcPts val="2550"/>
              </a:lnSpc>
              <a:spcBef>
                <a:spcPts val="894"/>
              </a:spcBef>
              <a:tabLst>
                <a:tab pos="2016125" algn="l"/>
              </a:tabLst>
            </a:pPr>
            <a:r>
              <a:rPr spc="210" dirty="0"/>
              <a:t>How</a:t>
            </a:r>
            <a:r>
              <a:rPr spc="229" dirty="0"/>
              <a:t> </a:t>
            </a:r>
            <a:r>
              <a:rPr spc="20" dirty="0"/>
              <a:t>a</a:t>
            </a:r>
            <a:r>
              <a:rPr dirty="0"/>
              <a:t>	</a:t>
            </a:r>
            <a:r>
              <a:rPr spc="165" dirty="0"/>
              <a:t>positive</a:t>
            </a:r>
            <a:r>
              <a:rPr spc="310" dirty="0"/>
              <a:t> </a:t>
            </a:r>
            <a:r>
              <a:rPr spc="165" dirty="0"/>
              <a:t>approach expands</a:t>
            </a:r>
            <a:r>
              <a:rPr spc="310" dirty="0"/>
              <a:t> </a:t>
            </a:r>
            <a:r>
              <a:rPr spc="165" dirty="0"/>
              <a:t>personal</a:t>
            </a:r>
            <a:r>
              <a:rPr spc="275" dirty="0"/>
              <a:t> </a:t>
            </a:r>
            <a:r>
              <a:rPr spc="160" dirty="0"/>
              <a:t>connections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2792AFAD-1EF2-AAD1-7C6C-78297D0A1A5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9493" y="643467"/>
            <a:ext cx="5733014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4325" y="295275"/>
            <a:ext cx="3848100" cy="6076950"/>
            <a:chOff x="314325" y="295275"/>
            <a:chExt cx="3848100" cy="6076950"/>
          </a:xfrm>
        </p:grpSpPr>
        <p:sp>
          <p:nvSpPr>
            <p:cNvPr id="3" name="object 3"/>
            <p:cNvSpPr/>
            <p:nvPr/>
          </p:nvSpPr>
          <p:spPr>
            <a:xfrm>
              <a:off x="852487" y="442912"/>
              <a:ext cx="3295650" cy="5915025"/>
            </a:xfrm>
            <a:custGeom>
              <a:avLst/>
              <a:gdLst/>
              <a:ahLst/>
              <a:cxnLst/>
              <a:rect l="l" t="t" r="r" b="b"/>
              <a:pathLst>
                <a:path w="3295650" h="5915025">
                  <a:moveTo>
                    <a:pt x="3295650" y="0"/>
                  </a:moveTo>
                  <a:lnTo>
                    <a:pt x="0" y="0"/>
                  </a:lnTo>
                  <a:lnTo>
                    <a:pt x="0" y="5915025"/>
                  </a:lnTo>
                  <a:lnTo>
                    <a:pt x="3295650" y="5915025"/>
                  </a:lnTo>
                  <a:lnTo>
                    <a:pt x="3295650" y="0"/>
                  </a:lnTo>
                  <a:close/>
                </a:path>
              </a:pathLst>
            </a:custGeom>
            <a:solidFill>
              <a:srgbClr val="20C46B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2487" y="442912"/>
              <a:ext cx="3295650" cy="5915025"/>
            </a:xfrm>
            <a:custGeom>
              <a:avLst/>
              <a:gdLst/>
              <a:ahLst/>
              <a:cxnLst/>
              <a:rect l="l" t="t" r="r" b="b"/>
              <a:pathLst>
                <a:path w="3295650" h="5915025">
                  <a:moveTo>
                    <a:pt x="0" y="5915025"/>
                  </a:moveTo>
                  <a:lnTo>
                    <a:pt x="3295650" y="5915025"/>
                  </a:lnTo>
                  <a:lnTo>
                    <a:pt x="3295650" y="0"/>
                  </a:lnTo>
                  <a:lnTo>
                    <a:pt x="0" y="0"/>
                  </a:lnTo>
                  <a:lnTo>
                    <a:pt x="0" y="59150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7712" y="309562"/>
              <a:ext cx="3295650" cy="5915025"/>
            </a:xfrm>
            <a:custGeom>
              <a:avLst/>
              <a:gdLst/>
              <a:ahLst/>
              <a:cxnLst/>
              <a:rect l="l" t="t" r="r" b="b"/>
              <a:pathLst>
                <a:path w="3295650" h="5915025">
                  <a:moveTo>
                    <a:pt x="3295650" y="0"/>
                  </a:moveTo>
                  <a:lnTo>
                    <a:pt x="0" y="0"/>
                  </a:lnTo>
                  <a:lnTo>
                    <a:pt x="0" y="5915025"/>
                  </a:lnTo>
                  <a:lnTo>
                    <a:pt x="3295650" y="5915025"/>
                  </a:lnTo>
                  <a:lnTo>
                    <a:pt x="3295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7712" y="309562"/>
              <a:ext cx="3295650" cy="5915025"/>
            </a:xfrm>
            <a:custGeom>
              <a:avLst/>
              <a:gdLst/>
              <a:ahLst/>
              <a:cxnLst/>
              <a:rect l="l" t="t" r="r" b="b"/>
              <a:pathLst>
                <a:path w="3295650" h="5915025">
                  <a:moveTo>
                    <a:pt x="0" y="5915025"/>
                  </a:moveTo>
                  <a:lnTo>
                    <a:pt x="3295650" y="5915025"/>
                  </a:lnTo>
                  <a:lnTo>
                    <a:pt x="3295650" y="0"/>
                  </a:lnTo>
                  <a:lnTo>
                    <a:pt x="0" y="0"/>
                  </a:lnTo>
                  <a:lnTo>
                    <a:pt x="0" y="59150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612" y="500125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457200" y="0"/>
                  </a:moveTo>
                  <a:lnTo>
                    <a:pt x="410454" y="2359"/>
                  </a:lnTo>
                  <a:lnTo>
                    <a:pt x="365059" y="9284"/>
                  </a:lnTo>
                  <a:lnTo>
                    <a:pt x="321243" y="20546"/>
                  </a:lnTo>
                  <a:lnTo>
                    <a:pt x="279238" y="35915"/>
                  </a:lnTo>
                  <a:lnTo>
                    <a:pt x="239272" y="55161"/>
                  </a:lnTo>
                  <a:lnTo>
                    <a:pt x="201576" y="78056"/>
                  </a:lnTo>
                  <a:lnTo>
                    <a:pt x="166379" y="104370"/>
                  </a:lnTo>
                  <a:lnTo>
                    <a:pt x="133911" y="133873"/>
                  </a:lnTo>
                  <a:lnTo>
                    <a:pt x="104403" y="166337"/>
                  </a:lnTo>
                  <a:lnTo>
                    <a:pt x="78083" y="201531"/>
                  </a:lnTo>
                  <a:lnTo>
                    <a:pt x="55182" y="239227"/>
                  </a:lnTo>
                  <a:lnTo>
                    <a:pt x="35929" y="279195"/>
                  </a:lnTo>
                  <a:lnTo>
                    <a:pt x="20555" y="321206"/>
                  </a:lnTo>
                  <a:lnTo>
                    <a:pt x="9288" y="365029"/>
                  </a:lnTo>
                  <a:lnTo>
                    <a:pt x="2360" y="410437"/>
                  </a:lnTo>
                  <a:lnTo>
                    <a:pt x="0" y="457200"/>
                  </a:lnTo>
                  <a:lnTo>
                    <a:pt x="2360" y="503941"/>
                  </a:lnTo>
                  <a:lnTo>
                    <a:pt x="9288" y="549333"/>
                  </a:lnTo>
                  <a:lnTo>
                    <a:pt x="20555" y="593146"/>
                  </a:lnTo>
                  <a:lnTo>
                    <a:pt x="35929" y="635150"/>
                  </a:lnTo>
                  <a:lnTo>
                    <a:pt x="55182" y="675116"/>
                  </a:lnTo>
                  <a:lnTo>
                    <a:pt x="78083" y="712812"/>
                  </a:lnTo>
                  <a:lnTo>
                    <a:pt x="104403" y="748009"/>
                  </a:lnTo>
                  <a:lnTo>
                    <a:pt x="133911" y="780478"/>
                  </a:lnTo>
                  <a:lnTo>
                    <a:pt x="166379" y="809988"/>
                  </a:lnTo>
                  <a:lnTo>
                    <a:pt x="201576" y="836309"/>
                  </a:lnTo>
                  <a:lnTo>
                    <a:pt x="239272" y="859212"/>
                  </a:lnTo>
                  <a:lnTo>
                    <a:pt x="279238" y="878466"/>
                  </a:lnTo>
                  <a:lnTo>
                    <a:pt x="321243" y="893842"/>
                  </a:lnTo>
                  <a:lnTo>
                    <a:pt x="365059" y="905110"/>
                  </a:lnTo>
                  <a:lnTo>
                    <a:pt x="410454" y="912039"/>
                  </a:lnTo>
                  <a:lnTo>
                    <a:pt x="457200" y="914400"/>
                  </a:lnTo>
                  <a:lnTo>
                    <a:pt x="503945" y="912039"/>
                  </a:lnTo>
                  <a:lnTo>
                    <a:pt x="549340" y="905110"/>
                  </a:lnTo>
                  <a:lnTo>
                    <a:pt x="593156" y="893842"/>
                  </a:lnTo>
                  <a:lnTo>
                    <a:pt x="635161" y="878466"/>
                  </a:lnTo>
                  <a:lnTo>
                    <a:pt x="675127" y="859212"/>
                  </a:lnTo>
                  <a:lnTo>
                    <a:pt x="712823" y="836309"/>
                  </a:lnTo>
                  <a:lnTo>
                    <a:pt x="748020" y="809988"/>
                  </a:lnTo>
                  <a:lnTo>
                    <a:pt x="780488" y="780478"/>
                  </a:lnTo>
                  <a:lnTo>
                    <a:pt x="802129" y="756665"/>
                  </a:lnTo>
                  <a:lnTo>
                    <a:pt x="457200" y="756665"/>
                  </a:lnTo>
                  <a:lnTo>
                    <a:pt x="408616" y="752745"/>
                  </a:lnTo>
                  <a:lnTo>
                    <a:pt x="362527" y="741395"/>
                  </a:lnTo>
                  <a:lnTo>
                    <a:pt x="319549" y="723233"/>
                  </a:lnTo>
                  <a:lnTo>
                    <a:pt x="280300" y="698875"/>
                  </a:lnTo>
                  <a:lnTo>
                    <a:pt x="245397" y="668940"/>
                  </a:lnTo>
                  <a:lnTo>
                    <a:pt x="215456" y="634044"/>
                  </a:lnTo>
                  <a:lnTo>
                    <a:pt x="191095" y="594805"/>
                  </a:lnTo>
                  <a:lnTo>
                    <a:pt x="172930" y="551840"/>
                  </a:lnTo>
                  <a:lnTo>
                    <a:pt x="161578" y="505766"/>
                  </a:lnTo>
                  <a:lnTo>
                    <a:pt x="157657" y="457200"/>
                  </a:lnTo>
                  <a:lnTo>
                    <a:pt x="161578" y="408599"/>
                  </a:lnTo>
                  <a:lnTo>
                    <a:pt x="172930" y="362497"/>
                  </a:lnTo>
                  <a:lnTo>
                    <a:pt x="191095" y="319510"/>
                  </a:lnTo>
                  <a:lnTo>
                    <a:pt x="215456" y="280255"/>
                  </a:lnTo>
                  <a:lnTo>
                    <a:pt x="245397" y="245348"/>
                  </a:lnTo>
                  <a:lnTo>
                    <a:pt x="280300" y="215405"/>
                  </a:lnTo>
                  <a:lnTo>
                    <a:pt x="319549" y="191043"/>
                  </a:lnTo>
                  <a:lnTo>
                    <a:pt x="362527" y="172878"/>
                  </a:lnTo>
                  <a:lnTo>
                    <a:pt x="408616" y="161527"/>
                  </a:lnTo>
                  <a:lnTo>
                    <a:pt x="457200" y="157607"/>
                  </a:lnTo>
                  <a:lnTo>
                    <a:pt x="802060" y="157607"/>
                  </a:lnTo>
                  <a:lnTo>
                    <a:pt x="780488" y="133873"/>
                  </a:lnTo>
                  <a:lnTo>
                    <a:pt x="748020" y="104370"/>
                  </a:lnTo>
                  <a:lnTo>
                    <a:pt x="712823" y="78056"/>
                  </a:lnTo>
                  <a:lnTo>
                    <a:pt x="675127" y="55161"/>
                  </a:lnTo>
                  <a:lnTo>
                    <a:pt x="635161" y="35915"/>
                  </a:lnTo>
                  <a:lnTo>
                    <a:pt x="593156" y="20546"/>
                  </a:lnTo>
                  <a:lnTo>
                    <a:pt x="549340" y="9284"/>
                  </a:lnTo>
                  <a:lnTo>
                    <a:pt x="503945" y="2359"/>
                  </a:lnTo>
                  <a:lnTo>
                    <a:pt x="457200" y="0"/>
                  </a:lnTo>
                  <a:close/>
                </a:path>
                <a:path w="914400" h="914400">
                  <a:moveTo>
                    <a:pt x="802060" y="157607"/>
                  </a:moveTo>
                  <a:lnTo>
                    <a:pt x="457200" y="157607"/>
                  </a:lnTo>
                  <a:lnTo>
                    <a:pt x="505783" y="161527"/>
                  </a:lnTo>
                  <a:lnTo>
                    <a:pt x="551874" y="172878"/>
                  </a:lnTo>
                  <a:lnTo>
                    <a:pt x="594852" y="191043"/>
                  </a:lnTo>
                  <a:lnTo>
                    <a:pt x="634103" y="215405"/>
                  </a:lnTo>
                  <a:lnTo>
                    <a:pt x="669009" y="245348"/>
                  </a:lnTo>
                  <a:lnTo>
                    <a:pt x="698951" y="280255"/>
                  </a:lnTo>
                  <a:lnTo>
                    <a:pt x="723314" y="319510"/>
                  </a:lnTo>
                  <a:lnTo>
                    <a:pt x="741481" y="362497"/>
                  </a:lnTo>
                  <a:lnTo>
                    <a:pt x="752833" y="408599"/>
                  </a:lnTo>
                  <a:lnTo>
                    <a:pt x="756754" y="457200"/>
                  </a:lnTo>
                  <a:lnTo>
                    <a:pt x="752833" y="505766"/>
                  </a:lnTo>
                  <a:lnTo>
                    <a:pt x="741481" y="551840"/>
                  </a:lnTo>
                  <a:lnTo>
                    <a:pt x="723314" y="594805"/>
                  </a:lnTo>
                  <a:lnTo>
                    <a:pt x="698951" y="634044"/>
                  </a:lnTo>
                  <a:lnTo>
                    <a:pt x="669009" y="668940"/>
                  </a:lnTo>
                  <a:lnTo>
                    <a:pt x="634103" y="698875"/>
                  </a:lnTo>
                  <a:lnTo>
                    <a:pt x="594852" y="723233"/>
                  </a:lnTo>
                  <a:lnTo>
                    <a:pt x="551874" y="741395"/>
                  </a:lnTo>
                  <a:lnTo>
                    <a:pt x="505783" y="752745"/>
                  </a:lnTo>
                  <a:lnTo>
                    <a:pt x="457200" y="756665"/>
                  </a:lnTo>
                  <a:lnTo>
                    <a:pt x="802129" y="756665"/>
                  </a:lnTo>
                  <a:lnTo>
                    <a:pt x="836316" y="712812"/>
                  </a:lnTo>
                  <a:lnTo>
                    <a:pt x="859217" y="675116"/>
                  </a:lnTo>
                  <a:lnTo>
                    <a:pt x="878470" y="635150"/>
                  </a:lnTo>
                  <a:lnTo>
                    <a:pt x="893844" y="593146"/>
                  </a:lnTo>
                  <a:lnTo>
                    <a:pt x="905111" y="549333"/>
                  </a:lnTo>
                  <a:lnTo>
                    <a:pt x="912039" y="503941"/>
                  </a:lnTo>
                  <a:lnTo>
                    <a:pt x="914400" y="457200"/>
                  </a:lnTo>
                  <a:lnTo>
                    <a:pt x="912039" y="410437"/>
                  </a:lnTo>
                  <a:lnTo>
                    <a:pt x="905111" y="365029"/>
                  </a:lnTo>
                  <a:lnTo>
                    <a:pt x="893844" y="321206"/>
                  </a:lnTo>
                  <a:lnTo>
                    <a:pt x="878470" y="279195"/>
                  </a:lnTo>
                  <a:lnTo>
                    <a:pt x="859217" y="239227"/>
                  </a:lnTo>
                  <a:lnTo>
                    <a:pt x="836316" y="201531"/>
                  </a:lnTo>
                  <a:lnTo>
                    <a:pt x="809996" y="166337"/>
                  </a:lnTo>
                  <a:lnTo>
                    <a:pt x="802060" y="1576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8612" y="500125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457200" y="0"/>
                  </a:moveTo>
                  <a:lnTo>
                    <a:pt x="410454" y="2359"/>
                  </a:lnTo>
                  <a:lnTo>
                    <a:pt x="365059" y="9284"/>
                  </a:lnTo>
                  <a:lnTo>
                    <a:pt x="321243" y="20546"/>
                  </a:lnTo>
                  <a:lnTo>
                    <a:pt x="279238" y="35915"/>
                  </a:lnTo>
                  <a:lnTo>
                    <a:pt x="239272" y="55161"/>
                  </a:lnTo>
                  <a:lnTo>
                    <a:pt x="201576" y="78056"/>
                  </a:lnTo>
                  <a:lnTo>
                    <a:pt x="166379" y="104370"/>
                  </a:lnTo>
                  <a:lnTo>
                    <a:pt x="133911" y="133873"/>
                  </a:lnTo>
                  <a:lnTo>
                    <a:pt x="104403" y="166337"/>
                  </a:lnTo>
                  <a:lnTo>
                    <a:pt x="78083" y="201531"/>
                  </a:lnTo>
                  <a:lnTo>
                    <a:pt x="55182" y="239227"/>
                  </a:lnTo>
                  <a:lnTo>
                    <a:pt x="35929" y="279195"/>
                  </a:lnTo>
                  <a:lnTo>
                    <a:pt x="20555" y="321206"/>
                  </a:lnTo>
                  <a:lnTo>
                    <a:pt x="9288" y="365029"/>
                  </a:lnTo>
                  <a:lnTo>
                    <a:pt x="2360" y="410437"/>
                  </a:lnTo>
                  <a:lnTo>
                    <a:pt x="0" y="457200"/>
                  </a:lnTo>
                  <a:lnTo>
                    <a:pt x="2360" y="503941"/>
                  </a:lnTo>
                  <a:lnTo>
                    <a:pt x="9288" y="549333"/>
                  </a:lnTo>
                  <a:lnTo>
                    <a:pt x="20555" y="593146"/>
                  </a:lnTo>
                  <a:lnTo>
                    <a:pt x="35929" y="635150"/>
                  </a:lnTo>
                  <a:lnTo>
                    <a:pt x="55182" y="675116"/>
                  </a:lnTo>
                  <a:lnTo>
                    <a:pt x="78083" y="712812"/>
                  </a:lnTo>
                  <a:lnTo>
                    <a:pt x="104403" y="748009"/>
                  </a:lnTo>
                  <a:lnTo>
                    <a:pt x="133911" y="780478"/>
                  </a:lnTo>
                  <a:lnTo>
                    <a:pt x="166379" y="809988"/>
                  </a:lnTo>
                  <a:lnTo>
                    <a:pt x="201576" y="836309"/>
                  </a:lnTo>
                  <a:lnTo>
                    <a:pt x="239272" y="859212"/>
                  </a:lnTo>
                  <a:lnTo>
                    <a:pt x="279238" y="878466"/>
                  </a:lnTo>
                  <a:lnTo>
                    <a:pt x="321243" y="893842"/>
                  </a:lnTo>
                  <a:lnTo>
                    <a:pt x="365059" y="905110"/>
                  </a:lnTo>
                  <a:lnTo>
                    <a:pt x="410454" y="912039"/>
                  </a:lnTo>
                  <a:lnTo>
                    <a:pt x="457200" y="914400"/>
                  </a:lnTo>
                  <a:lnTo>
                    <a:pt x="503945" y="912039"/>
                  </a:lnTo>
                  <a:lnTo>
                    <a:pt x="549340" y="905110"/>
                  </a:lnTo>
                  <a:lnTo>
                    <a:pt x="593156" y="893842"/>
                  </a:lnTo>
                  <a:lnTo>
                    <a:pt x="635161" y="878466"/>
                  </a:lnTo>
                  <a:lnTo>
                    <a:pt x="675127" y="859212"/>
                  </a:lnTo>
                  <a:lnTo>
                    <a:pt x="712823" y="836309"/>
                  </a:lnTo>
                  <a:lnTo>
                    <a:pt x="748020" y="809988"/>
                  </a:lnTo>
                  <a:lnTo>
                    <a:pt x="780488" y="780478"/>
                  </a:lnTo>
                  <a:lnTo>
                    <a:pt x="809996" y="748009"/>
                  </a:lnTo>
                  <a:lnTo>
                    <a:pt x="836316" y="712812"/>
                  </a:lnTo>
                  <a:lnTo>
                    <a:pt x="859217" y="675116"/>
                  </a:lnTo>
                  <a:lnTo>
                    <a:pt x="878470" y="635150"/>
                  </a:lnTo>
                  <a:lnTo>
                    <a:pt x="893844" y="593146"/>
                  </a:lnTo>
                  <a:lnTo>
                    <a:pt x="905111" y="549333"/>
                  </a:lnTo>
                  <a:lnTo>
                    <a:pt x="912039" y="503941"/>
                  </a:lnTo>
                  <a:lnTo>
                    <a:pt x="914400" y="457200"/>
                  </a:lnTo>
                  <a:lnTo>
                    <a:pt x="912039" y="410437"/>
                  </a:lnTo>
                  <a:lnTo>
                    <a:pt x="905111" y="365029"/>
                  </a:lnTo>
                  <a:lnTo>
                    <a:pt x="893844" y="321206"/>
                  </a:lnTo>
                  <a:lnTo>
                    <a:pt x="878470" y="279195"/>
                  </a:lnTo>
                  <a:lnTo>
                    <a:pt x="859217" y="239227"/>
                  </a:lnTo>
                  <a:lnTo>
                    <a:pt x="836316" y="201531"/>
                  </a:lnTo>
                  <a:lnTo>
                    <a:pt x="809996" y="166337"/>
                  </a:lnTo>
                  <a:lnTo>
                    <a:pt x="780488" y="133873"/>
                  </a:lnTo>
                  <a:lnTo>
                    <a:pt x="748020" y="104370"/>
                  </a:lnTo>
                  <a:lnTo>
                    <a:pt x="712823" y="78056"/>
                  </a:lnTo>
                  <a:lnTo>
                    <a:pt x="675127" y="55161"/>
                  </a:lnTo>
                  <a:lnTo>
                    <a:pt x="635161" y="35915"/>
                  </a:lnTo>
                  <a:lnTo>
                    <a:pt x="593156" y="20546"/>
                  </a:lnTo>
                  <a:lnTo>
                    <a:pt x="549340" y="9284"/>
                  </a:lnTo>
                  <a:lnTo>
                    <a:pt x="503945" y="2359"/>
                  </a:lnTo>
                  <a:lnTo>
                    <a:pt x="457200" y="0"/>
                  </a:lnTo>
                  <a:close/>
                </a:path>
                <a:path w="914400" h="914400">
                  <a:moveTo>
                    <a:pt x="457200" y="756665"/>
                  </a:moveTo>
                  <a:lnTo>
                    <a:pt x="408616" y="752745"/>
                  </a:lnTo>
                  <a:lnTo>
                    <a:pt x="362527" y="741395"/>
                  </a:lnTo>
                  <a:lnTo>
                    <a:pt x="319549" y="723233"/>
                  </a:lnTo>
                  <a:lnTo>
                    <a:pt x="280300" y="698875"/>
                  </a:lnTo>
                  <a:lnTo>
                    <a:pt x="245397" y="668940"/>
                  </a:lnTo>
                  <a:lnTo>
                    <a:pt x="215456" y="634044"/>
                  </a:lnTo>
                  <a:lnTo>
                    <a:pt x="191095" y="594805"/>
                  </a:lnTo>
                  <a:lnTo>
                    <a:pt x="172930" y="551840"/>
                  </a:lnTo>
                  <a:lnTo>
                    <a:pt x="161578" y="505766"/>
                  </a:lnTo>
                  <a:lnTo>
                    <a:pt x="157657" y="457200"/>
                  </a:lnTo>
                  <a:lnTo>
                    <a:pt x="161578" y="408599"/>
                  </a:lnTo>
                  <a:lnTo>
                    <a:pt x="172930" y="362497"/>
                  </a:lnTo>
                  <a:lnTo>
                    <a:pt x="191095" y="319510"/>
                  </a:lnTo>
                  <a:lnTo>
                    <a:pt x="215456" y="280255"/>
                  </a:lnTo>
                  <a:lnTo>
                    <a:pt x="245397" y="245348"/>
                  </a:lnTo>
                  <a:lnTo>
                    <a:pt x="280300" y="215405"/>
                  </a:lnTo>
                  <a:lnTo>
                    <a:pt x="319549" y="191043"/>
                  </a:lnTo>
                  <a:lnTo>
                    <a:pt x="362527" y="172878"/>
                  </a:lnTo>
                  <a:lnTo>
                    <a:pt x="408616" y="161527"/>
                  </a:lnTo>
                  <a:lnTo>
                    <a:pt x="457200" y="157607"/>
                  </a:lnTo>
                  <a:lnTo>
                    <a:pt x="505783" y="161527"/>
                  </a:lnTo>
                  <a:lnTo>
                    <a:pt x="551874" y="172878"/>
                  </a:lnTo>
                  <a:lnTo>
                    <a:pt x="594852" y="191043"/>
                  </a:lnTo>
                  <a:lnTo>
                    <a:pt x="634103" y="215405"/>
                  </a:lnTo>
                  <a:lnTo>
                    <a:pt x="669009" y="245348"/>
                  </a:lnTo>
                  <a:lnTo>
                    <a:pt x="698951" y="280255"/>
                  </a:lnTo>
                  <a:lnTo>
                    <a:pt x="723314" y="319510"/>
                  </a:lnTo>
                  <a:lnTo>
                    <a:pt x="741481" y="362497"/>
                  </a:lnTo>
                  <a:lnTo>
                    <a:pt x="752833" y="408599"/>
                  </a:lnTo>
                  <a:lnTo>
                    <a:pt x="756754" y="457200"/>
                  </a:lnTo>
                  <a:lnTo>
                    <a:pt x="752833" y="505766"/>
                  </a:lnTo>
                  <a:lnTo>
                    <a:pt x="741481" y="551840"/>
                  </a:lnTo>
                  <a:lnTo>
                    <a:pt x="723314" y="594805"/>
                  </a:lnTo>
                  <a:lnTo>
                    <a:pt x="698951" y="634044"/>
                  </a:lnTo>
                  <a:lnTo>
                    <a:pt x="669009" y="668940"/>
                  </a:lnTo>
                  <a:lnTo>
                    <a:pt x="634103" y="698875"/>
                  </a:lnTo>
                  <a:lnTo>
                    <a:pt x="594852" y="723233"/>
                  </a:lnTo>
                  <a:lnTo>
                    <a:pt x="551874" y="741395"/>
                  </a:lnTo>
                  <a:lnTo>
                    <a:pt x="505783" y="752745"/>
                  </a:lnTo>
                  <a:lnTo>
                    <a:pt x="457200" y="75666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8612" y="500125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457200" y="0"/>
                  </a:moveTo>
                  <a:lnTo>
                    <a:pt x="410454" y="2359"/>
                  </a:lnTo>
                  <a:lnTo>
                    <a:pt x="365059" y="9284"/>
                  </a:lnTo>
                  <a:lnTo>
                    <a:pt x="321243" y="20546"/>
                  </a:lnTo>
                  <a:lnTo>
                    <a:pt x="279238" y="35915"/>
                  </a:lnTo>
                  <a:lnTo>
                    <a:pt x="239272" y="55161"/>
                  </a:lnTo>
                  <a:lnTo>
                    <a:pt x="201576" y="78056"/>
                  </a:lnTo>
                  <a:lnTo>
                    <a:pt x="166379" y="104370"/>
                  </a:lnTo>
                  <a:lnTo>
                    <a:pt x="133911" y="133873"/>
                  </a:lnTo>
                  <a:lnTo>
                    <a:pt x="104403" y="166337"/>
                  </a:lnTo>
                  <a:lnTo>
                    <a:pt x="78083" y="201531"/>
                  </a:lnTo>
                  <a:lnTo>
                    <a:pt x="55182" y="239227"/>
                  </a:lnTo>
                  <a:lnTo>
                    <a:pt x="35929" y="279195"/>
                  </a:lnTo>
                  <a:lnTo>
                    <a:pt x="20555" y="321206"/>
                  </a:lnTo>
                  <a:lnTo>
                    <a:pt x="9288" y="365029"/>
                  </a:lnTo>
                  <a:lnTo>
                    <a:pt x="2360" y="410437"/>
                  </a:lnTo>
                  <a:lnTo>
                    <a:pt x="0" y="457200"/>
                  </a:lnTo>
                  <a:lnTo>
                    <a:pt x="2360" y="503941"/>
                  </a:lnTo>
                  <a:lnTo>
                    <a:pt x="9288" y="549333"/>
                  </a:lnTo>
                  <a:lnTo>
                    <a:pt x="20555" y="593146"/>
                  </a:lnTo>
                  <a:lnTo>
                    <a:pt x="35929" y="635150"/>
                  </a:lnTo>
                  <a:lnTo>
                    <a:pt x="55182" y="675116"/>
                  </a:lnTo>
                  <a:lnTo>
                    <a:pt x="78083" y="712812"/>
                  </a:lnTo>
                  <a:lnTo>
                    <a:pt x="104403" y="748009"/>
                  </a:lnTo>
                  <a:lnTo>
                    <a:pt x="133911" y="780478"/>
                  </a:lnTo>
                  <a:lnTo>
                    <a:pt x="166379" y="809988"/>
                  </a:lnTo>
                  <a:lnTo>
                    <a:pt x="201576" y="836309"/>
                  </a:lnTo>
                  <a:lnTo>
                    <a:pt x="239272" y="859212"/>
                  </a:lnTo>
                  <a:lnTo>
                    <a:pt x="279238" y="878466"/>
                  </a:lnTo>
                  <a:lnTo>
                    <a:pt x="321243" y="893842"/>
                  </a:lnTo>
                  <a:lnTo>
                    <a:pt x="365059" y="905110"/>
                  </a:lnTo>
                  <a:lnTo>
                    <a:pt x="410454" y="912039"/>
                  </a:lnTo>
                  <a:lnTo>
                    <a:pt x="457200" y="914400"/>
                  </a:lnTo>
                  <a:lnTo>
                    <a:pt x="503945" y="912039"/>
                  </a:lnTo>
                  <a:lnTo>
                    <a:pt x="549340" y="905110"/>
                  </a:lnTo>
                  <a:lnTo>
                    <a:pt x="593156" y="893842"/>
                  </a:lnTo>
                  <a:lnTo>
                    <a:pt x="635161" y="878466"/>
                  </a:lnTo>
                  <a:lnTo>
                    <a:pt x="675127" y="859212"/>
                  </a:lnTo>
                  <a:lnTo>
                    <a:pt x="712823" y="836309"/>
                  </a:lnTo>
                  <a:lnTo>
                    <a:pt x="748020" y="809988"/>
                  </a:lnTo>
                  <a:lnTo>
                    <a:pt x="780488" y="780478"/>
                  </a:lnTo>
                  <a:lnTo>
                    <a:pt x="802129" y="756665"/>
                  </a:lnTo>
                  <a:lnTo>
                    <a:pt x="457200" y="756665"/>
                  </a:lnTo>
                  <a:lnTo>
                    <a:pt x="408616" y="752745"/>
                  </a:lnTo>
                  <a:lnTo>
                    <a:pt x="362527" y="741395"/>
                  </a:lnTo>
                  <a:lnTo>
                    <a:pt x="319549" y="723233"/>
                  </a:lnTo>
                  <a:lnTo>
                    <a:pt x="280300" y="698875"/>
                  </a:lnTo>
                  <a:lnTo>
                    <a:pt x="245397" y="668940"/>
                  </a:lnTo>
                  <a:lnTo>
                    <a:pt x="215456" y="634044"/>
                  </a:lnTo>
                  <a:lnTo>
                    <a:pt x="191095" y="594805"/>
                  </a:lnTo>
                  <a:lnTo>
                    <a:pt x="172930" y="551840"/>
                  </a:lnTo>
                  <a:lnTo>
                    <a:pt x="161578" y="505766"/>
                  </a:lnTo>
                  <a:lnTo>
                    <a:pt x="157657" y="457200"/>
                  </a:lnTo>
                  <a:lnTo>
                    <a:pt x="161578" y="408599"/>
                  </a:lnTo>
                  <a:lnTo>
                    <a:pt x="172930" y="362497"/>
                  </a:lnTo>
                  <a:lnTo>
                    <a:pt x="191095" y="319510"/>
                  </a:lnTo>
                  <a:lnTo>
                    <a:pt x="215456" y="280255"/>
                  </a:lnTo>
                  <a:lnTo>
                    <a:pt x="245397" y="245348"/>
                  </a:lnTo>
                  <a:lnTo>
                    <a:pt x="280300" y="215405"/>
                  </a:lnTo>
                  <a:lnTo>
                    <a:pt x="319549" y="191043"/>
                  </a:lnTo>
                  <a:lnTo>
                    <a:pt x="362527" y="172878"/>
                  </a:lnTo>
                  <a:lnTo>
                    <a:pt x="408616" y="161527"/>
                  </a:lnTo>
                  <a:lnTo>
                    <a:pt x="457200" y="157607"/>
                  </a:lnTo>
                  <a:lnTo>
                    <a:pt x="802060" y="157607"/>
                  </a:lnTo>
                  <a:lnTo>
                    <a:pt x="780488" y="133873"/>
                  </a:lnTo>
                  <a:lnTo>
                    <a:pt x="748020" y="104370"/>
                  </a:lnTo>
                  <a:lnTo>
                    <a:pt x="712823" y="78056"/>
                  </a:lnTo>
                  <a:lnTo>
                    <a:pt x="675127" y="55161"/>
                  </a:lnTo>
                  <a:lnTo>
                    <a:pt x="635161" y="35915"/>
                  </a:lnTo>
                  <a:lnTo>
                    <a:pt x="593156" y="20546"/>
                  </a:lnTo>
                  <a:lnTo>
                    <a:pt x="549340" y="9284"/>
                  </a:lnTo>
                  <a:lnTo>
                    <a:pt x="503945" y="2359"/>
                  </a:lnTo>
                  <a:lnTo>
                    <a:pt x="457200" y="0"/>
                  </a:lnTo>
                  <a:close/>
                </a:path>
                <a:path w="914400" h="914400">
                  <a:moveTo>
                    <a:pt x="802060" y="157607"/>
                  </a:moveTo>
                  <a:lnTo>
                    <a:pt x="457200" y="157607"/>
                  </a:lnTo>
                  <a:lnTo>
                    <a:pt x="505783" y="161527"/>
                  </a:lnTo>
                  <a:lnTo>
                    <a:pt x="551874" y="172878"/>
                  </a:lnTo>
                  <a:lnTo>
                    <a:pt x="594852" y="191043"/>
                  </a:lnTo>
                  <a:lnTo>
                    <a:pt x="634103" y="215405"/>
                  </a:lnTo>
                  <a:lnTo>
                    <a:pt x="669009" y="245348"/>
                  </a:lnTo>
                  <a:lnTo>
                    <a:pt x="698951" y="280255"/>
                  </a:lnTo>
                  <a:lnTo>
                    <a:pt x="723314" y="319510"/>
                  </a:lnTo>
                  <a:lnTo>
                    <a:pt x="741481" y="362497"/>
                  </a:lnTo>
                  <a:lnTo>
                    <a:pt x="752833" y="408599"/>
                  </a:lnTo>
                  <a:lnTo>
                    <a:pt x="756754" y="457200"/>
                  </a:lnTo>
                  <a:lnTo>
                    <a:pt x="752833" y="505766"/>
                  </a:lnTo>
                  <a:lnTo>
                    <a:pt x="741481" y="551840"/>
                  </a:lnTo>
                  <a:lnTo>
                    <a:pt x="723314" y="594805"/>
                  </a:lnTo>
                  <a:lnTo>
                    <a:pt x="698951" y="634044"/>
                  </a:lnTo>
                  <a:lnTo>
                    <a:pt x="669009" y="668940"/>
                  </a:lnTo>
                  <a:lnTo>
                    <a:pt x="634103" y="698875"/>
                  </a:lnTo>
                  <a:lnTo>
                    <a:pt x="594852" y="723233"/>
                  </a:lnTo>
                  <a:lnTo>
                    <a:pt x="551874" y="741395"/>
                  </a:lnTo>
                  <a:lnTo>
                    <a:pt x="505783" y="752745"/>
                  </a:lnTo>
                  <a:lnTo>
                    <a:pt x="457200" y="756665"/>
                  </a:lnTo>
                  <a:lnTo>
                    <a:pt x="802129" y="756665"/>
                  </a:lnTo>
                  <a:lnTo>
                    <a:pt x="836316" y="712812"/>
                  </a:lnTo>
                  <a:lnTo>
                    <a:pt x="859217" y="675116"/>
                  </a:lnTo>
                  <a:lnTo>
                    <a:pt x="878470" y="635150"/>
                  </a:lnTo>
                  <a:lnTo>
                    <a:pt x="893844" y="593146"/>
                  </a:lnTo>
                  <a:lnTo>
                    <a:pt x="905111" y="549333"/>
                  </a:lnTo>
                  <a:lnTo>
                    <a:pt x="912039" y="503941"/>
                  </a:lnTo>
                  <a:lnTo>
                    <a:pt x="914400" y="457200"/>
                  </a:lnTo>
                  <a:lnTo>
                    <a:pt x="912039" y="410437"/>
                  </a:lnTo>
                  <a:lnTo>
                    <a:pt x="905111" y="365029"/>
                  </a:lnTo>
                  <a:lnTo>
                    <a:pt x="893844" y="321206"/>
                  </a:lnTo>
                  <a:lnTo>
                    <a:pt x="878470" y="279195"/>
                  </a:lnTo>
                  <a:lnTo>
                    <a:pt x="859217" y="239227"/>
                  </a:lnTo>
                  <a:lnTo>
                    <a:pt x="836316" y="201531"/>
                  </a:lnTo>
                  <a:lnTo>
                    <a:pt x="809996" y="166337"/>
                  </a:lnTo>
                  <a:lnTo>
                    <a:pt x="802060" y="157607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8612" y="500125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457200" y="0"/>
                  </a:moveTo>
                  <a:lnTo>
                    <a:pt x="410454" y="2359"/>
                  </a:lnTo>
                  <a:lnTo>
                    <a:pt x="365059" y="9284"/>
                  </a:lnTo>
                  <a:lnTo>
                    <a:pt x="321243" y="20546"/>
                  </a:lnTo>
                  <a:lnTo>
                    <a:pt x="279238" y="35915"/>
                  </a:lnTo>
                  <a:lnTo>
                    <a:pt x="239272" y="55161"/>
                  </a:lnTo>
                  <a:lnTo>
                    <a:pt x="201576" y="78056"/>
                  </a:lnTo>
                  <a:lnTo>
                    <a:pt x="166379" y="104370"/>
                  </a:lnTo>
                  <a:lnTo>
                    <a:pt x="133911" y="133873"/>
                  </a:lnTo>
                  <a:lnTo>
                    <a:pt x="104403" y="166337"/>
                  </a:lnTo>
                  <a:lnTo>
                    <a:pt x="78083" y="201531"/>
                  </a:lnTo>
                  <a:lnTo>
                    <a:pt x="55182" y="239227"/>
                  </a:lnTo>
                  <a:lnTo>
                    <a:pt x="35929" y="279195"/>
                  </a:lnTo>
                  <a:lnTo>
                    <a:pt x="20555" y="321206"/>
                  </a:lnTo>
                  <a:lnTo>
                    <a:pt x="9288" y="365029"/>
                  </a:lnTo>
                  <a:lnTo>
                    <a:pt x="2360" y="410437"/>
                  </a:lnTo>
                  <a:lnTo>
                    <a:pt x="0" y="457200"/>
                  </a:lnTo>
                  <a:lnTo>
                    <a:pt x="2360" y="503941"/>
                  </a:lnTo>
                  <a:lnTo>
                    <a:pt x="9288" y="549333"/>
                  </a:lnTo>
                  <a:lnTo>
                    <a:pt x="20555" y="593146"/>
                  </a:lnTo>
                  <a:lnTo>
                    <a:pt x="35929" y="635150"/>
                  </a:lnTo>
                  <a:lnTo>
                    <a:pt x="55182" y="675116"/>
                  </a:lnTo>
                  <a:lnTo>
                    <a:pt x="78083" y="712812"/>
                  </a:lnTo>
                  <a:lnTo>
                    <a:pt x="104403" y="748009"/>
                  </a:lnTo>
                  <a:lnTo>
                    <a:pt x="133911" y="780478"/>
                  </a:lnTo>
                  <a:lnTo>
                    <a:pt x="166379" y="809988"/>
                  </a:lnTo>
                  <a:lnTo>
                    <a:pt x="201576" y="836309"/>
                  </a:lnTo>
                  <a:lnTo>
                    <a:pt x="239272" y="859212"/>
                  </a:lnTo>
                  <a:lnTo>
                    <a:pt x="279238" y="878466"/>
                  </a:lnTo>
                  <a:lnTo>
                    <a:pt x="321243" y="893842"/>
                  </a:lnTo>
                  <a:lnTo>
                    <a:pt x="365059" y="905110"/>
                  </a:lnTo>
                  <a:lnTo>
                    <a:pt x="410454" y="912039"/>
                  </a:lnTo>
                  <a:lnTo>
                    <a:pt x="457200" y="914400"/>
                  </a:lnTo>
                  <a:lnTo>
                    <a:pt x="503945" y="912039"/>
                  </a:lnTo>
                  <a:lnTo>
                    <a:pt x="549340" y="905110"/>
                  </a:lnTo>
                  <a:lnTo>
                    <a:pt x="593156" y="893842"/>
                  </a:lnTo>
                  <a:lnTo>
                    <a:pt x="635161" y="878466"/>
                  </a:lnTo>
                  <a:lnTo>
                    <a:pt x="675127" y="859212"/>
                  </a:lnTo>
                  <a:lnTo>
                    <a:pt x="712823" y="836309"/>
                  </a:lnTo>
                  <a:lnTo>
                    <a:pt x="748020" y="809988"/>
                  </a:lnTo>
                  <a:lnTo>
                    <a:pt x="780488" y="780478"/>
                  </a:lnTo>
                  <a:lnTo>
                    <a:pt x="809996" y="748009"/>
                  </a:lnTo>
                  <a:lnTo>
                    <a:pt x="836316" y="712812"/>
                  </a:lnTo>
                  <a:lnTo>
                    <a:pt x="859217" y="675116"/>
                  </a:lnTo>
                  <a:lnTo>
                    <a:pt x="878470" y="635150"/>
                  </a:lnTo>
                  <a:lnTo>
                    <a:pt x="893844" y="593146"/>
                  </a:lnTo>
                  <a:lnTo>
                    <a:pt x="905111" y="549333"/>
                  </a:lnTo>
                  <a:lnTo>
                    <a:pt x="912039" y="503941"/>
                  </a:lnTo>
                  <a:lnTo>
                    <a:pt x="914400" y="457200"/>
                  </a:lnTo>
                  <a:lnTo>
                    <a:pt x="912039" y="410437"/>
                  </a:lnTo>
                  <a:lnTo>
                    <a:pt x="905111" y="365029"/>
                  </a:lnTo>
                  <a:lnTo>
                    <a:pt x="893844" y="321206"/>
                  </a:lnTo>
                  <a:lnTo>
                    <a:pt x="878470" y="279195"/>
                  </a:lnTo>
                  <a:lnTo>
                    <a:pt x="859217" y="239227"/>
                  </a:lnTo>
                  <a:lnTo>
                    <a:pt x="836316" y="201531"/>
                  </a:lnTo>
                  <a:lnTo>
                    <a:pt x="809996" y="166337"/>
                  </a:lnTo>
                  <a:lnTo>
                    <a:pt x="780488" y="133873"/>
                  </a:lnTo>
                  <a:lnTo>
                    <a:pt x="748020" y="104370"/>
                  </a:lnTo>
                  <a:lnTo>
                    <a:pt x="712823" y="78056"/>
                  </a:lnTo>
                  <a:lnTo>
                    <a:pt x="675127" y="55161"/>
                  </a:lnTo>
                  <a:lnTo>
                    <a:pt x="635161" y="35915"/>
                  </a:lnTo>
                  <a:lnTo>
                    <a:pt x="593156" y="20546"/>
                  </a:lnTo>
                  <a:lnTo>
                    <a:pt x="549340" y="9284"/>
                  </a:lnTo>
                  <a:lnTo>
                    <a:pt x="503945" y="2359"/>
                  </a:lnTo>
                  <a:lnTo>
                    <a:pt x="457200" y="0"/>
                  </a:lnTo>
                  <a:close/>
                </a:path>
                <a:path w="914400" h="914400">
                  <a:moveTo>
                    <a:pt x="457200" y="756665"/>
                  </a:moveTo>
                  <a:lnTo>
                    <a:pt x="408616" y="752745"/>
                  </a:lnTo>
                  <a:lnTo>
                    <a:pt x="362527" y="741395"/>
                  </a:lnTo>
                  <a:lnTo>
                    <a:pt x="319549" y="723233"/>
                  </a:lnTo>
                  <a:lnTo>
                    <a:pt x="280300" y="698875"/>
                  </a:lnTo>
                  <a:lnTo>
                    <a:pt x="245397" y="668940"/>
                  </a:lnTo>
                  <a:lnTo>
                    <a:pt x="215456" y="634044"/>
                  </a:lnTo>
                  <a:lnTo>
                    <a:pt x="191095" y="594805"/>
                  </a:lnTo>
                  <a:lnTo>
                    <a:pt x="172930" y="551840"/>
                  </a:lnTo>
                  <a:lnTo>
                    <a:pt x="161578" y="505766"/>
                  </a:lnTo>
                  <a:lnTo>
                    <a:pt x="157657" y="457200"/>
                  </a:lnTo>
                  <a:lnTo>
                    <a:pt x="161578" y="408599"/>
                  </a:lnTo>
                  <a:lnTo>
                    <a:pt x="172930" y="362497"/>
                  </a:lnTo>
                  <a:lnTo>
                    <a:pt x="191095" y="319510"/>
                  </a:lnTo>
                  <a:lnTo>
                    <a:pt x="215456" y="280255"/>
                  </a:lnTo>
                  <a:lnTo>
                    <a:pt x="245397" y="245348"/>
                  </a:lnTo>
                  <a:lnTo>
                    <a:pt x="280300" y="215405"/>
                  </a:lnTo>
                  <a:lnTo>
                    <a:pt x="319549" y="191043"/>
                  </a:lnTo>
                  <a:lnTo>
                    <a:pt x="362527" y="172878"/>
                  </a:lnTo>
                  <a:lnTo>
                    <a:pt x="408616" y="161527"/>
                  </a:lnTo>
                  <a:lnTo>
                    <a:pt x="457200" y="157607"/>
                  </a:lnTo>
                  <a:lnTo>
                    <a:pt x="505783" y="161527"/>
                  </a:lnTo>
                  <a:lnTo>
                    <a:pt x="551874" y="172878"/>
                  </a:lnTo>
                  <a:lnTo>
                    <a:pt x="594852" y="191043"/>
                  </a:lnTo>
                  <a:lnTo>
                    <a:pt x="634103" y="215405"/>
                  </a:lnTo>
                  <a:lnTo>
                    <a:pt x="669009" y="245348"/>
                  </a:lnTo>
                  <a:lnTo>
                    <a:pt x="698951" y="280255"/>
                  </a:lnTo>
                  <a:lnTo>
                    <a:pt x="723314" y="319510"/>
                  </a:lnTo>
                  <a:lnTo>
                    <a:pt x="741481" y="362497"/>
                  </a:lnTo>
                  <a:lnTo>
                    <a:pt x="752833" y="408599"/>
                  </a:lnTo>
                  <a:lnTo>
                    <a:pt x="756754" y="457200"/>
                  </a:lnTo>
                  <a:lnTo>
                    <a:pt x="752833" y="505766"/>
                  </a:lnTo>
                  <a:lnTo>
                    <a:pt x="741481" y="551840"/>
                  </a:lnTo>
                  <a:lnTo>
                    <a:pt x="723314" y="594805"/>
                  </a:lnTo>
                  <a:lnTo>
                    <a:pt x="698951" y="634044"/>
                  </a:lnTo>
                  <a:lnTo>
                    <a:pt x="669009" y="668940"/>
                  </a:lnTo>
                  <a:lnTo>
                    <a:pt x="634103" y="698875"/>
                  </a:lnTo>
                  <a:lnTo>
                    <a:pt x="594852" y="723233"/>
                  </a:lnTo>
                  <a:lnTo>
                    <a:pt x="551874" y="741395"/>
                  </a:lnTo>
                  <a:lnTo>
                    <a:pt x="505783" y="752745"/>
                  </a:lnTo>
                  <a:lnTo>
                    <a:pt x="457200" y="75666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35989" y="2905696"/>
            <a:ext cx="284035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b="1" spc="590" dirty="0">
                <a:latin typeface="Apple SD Gothic Neo"/>
                <a:cs typeface="Apple SD Gothic Neo"/>
              </a:rPr>
              <a:t>OUTLINE</a:t>
            </a:r>
            <a:endParaRPr sz="4400">
              <a:latin typeface="Apple SD Gothic Neo"/>
              <a:cs typeface="Apple SD Gothic Ne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6376" y="452501"/>
            <a:ext cx="6572250" cy="0"/>
          </a:xfrm>
          <a:custGeom>
            <a:avLst/>
            <a:gdLst/>
            <a:ahLst/>
            <a:cxnLst/>
            <a:rect l="l" t="t" r="r" b="b"/>
            <a:pathLst>
              <a:path w="6572250">
                <a:moveTo>
                  <a:pt x="0" y="0"/>
                </a:moveTo>
                <a:lnTo>
                  <a:pt x="6572250" y="0"/>
                </a:lnTo>
              </a:path>
            </a:pathLst>
          </a:custGeom>
          <a:ln w="12700">
            <a:solidFill>
              <a:srgbClr val="1EB8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910835" y="640080"/>
            <a:ext cx="440245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0" spc="95" dirty="0">
                <a:latin typeface="Arial"/>
                <a:cs typeface="Arial"/>
              </a:rPr>
              <a:t>1.Basic</a:t>
            </a:r>
            <a:r>
              <a:rPr sz="3600" b="0" spc="185" dirty="0">
                <a:latin typeface="Arial"/>
                <a:cs typeface="Arial"/>
              </a:rPr>
              <a:t> </a:t>
            </a:r>
            <a:r>
              <a:rPr sz="3600" b="0" spc="229" dirty="0">
                <a:latin typeface="Arial"/>
                <a:cs typeface="Arial"/>
              </a:rPr>
              <a:t>Information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86376" y="1595500"/>
            <a:ext cx="6572250" cy="0"/>
          </a:xfrm>
          <a:custGeom>
            <a:avLst/>
            <a:gdLst/>
            <a:ahLst/>
            <a:cxnLst/>
            <a:rect l="l" t="t" r="r" b="b"/>
            <a:pathLst>
              <a:path w="6572250">
                <a:moveTo>
                  <a:pt x="0" y="0"/>
                </a:moveTo>
                <a:lnTo>
                  <a:pt x="6572250" y="0"/>
                </a:lnTo>
              </a:path>
            </a:pathLst>
          </a:custGeom>
          <a:ln w="12700">
            <a:solidFill>
              <a:srgbClr val="1FCFC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910835" y="1787143"/>
            <a:ext cx="620458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215" dirty="0">
                <a:latin typeface="Arial"/>
                <a:cs typeface="Arial"/>
              </a:rPr>
              <a:t>2.Why</a:t>
            </a:r>
            <a:r>
              <a:rPr sz="3600" spc="195" dirty="0">
                <a:latin typeface="Arial"/>
                <a:cs typeface="Arial"/>
              </a:rPr>
              <a:t> </a:t>
            </a:r>
            <a:r>
              <a:rPr sz="3600" spc="450" dirty="0">
                <a:latin typeface="Arial"/>
                <a:cs typeface="Arial"/>
              </a:rPr>
              <a:t>I</a:t>
            </a:r>
            <a:r>
              <a:rPr sz="3600" spc="275" dirty="0">
                <a:latin typeface="Arial"/>
                <a:cs typeface="Arial"/>
              </a:rPr>
              <a:t> </a:t>
            </a:r>
            <a:r>
              <a:rPr sz="3600" spc="90" dirty="0">
                <a:latin typeface="Arial"/>
                <a:cs typeface="Arial"/>
              </a:rPr>
              <a:t>choose</a:t>
            </a:r>
            <a:r>
              <a:rPr sz="3600" spc="235" dirty="0">
                <a:latin typeface="Arial"/>
                <a:cs typeface="Arial"/>
              </a:rPr>
              <a:t> </a:t>
            </a:r>
            <a:r>
              <a:rPr sz="3600" spc="160" dirty="0">
                <a:latin typeface="Arial"/>
                <a:cs typeface="Arial"/>
              </a:rPr>
              <a:t>this</a:t>
            </a:r>
            <a:r>
              <a:rPr sz="3600" spc="215" dirty="0">
                <a:latin typeface="Arial"/>
                <a:cs typeface="Arial"/>
              </a:rPr>
              <a:t> </a:t>
            </a:r>
            <a:r>
              <a:rPr sz="3600" spc="125" dirty="0">
                <a:latin typeface="Arial"/>
                <a:cs typeface="Arial"/>
              </a:rPr>
              <a:t>movie?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86376" y="2748026"/>
            <a:ext cx="6572250" cy="0"/>
          </a:xfrm>
          <a:custGeom>
            <a:avLst/>
            <a:gdLst/>
            <a:ahLst/>
            <a:cxnLst/>
            <a:rect l="l" t="t" r="r" b="b"/>
            <a:pathLst>
              <a:path w="6572250">
                <a:moveTo>
                  <a:pt x="0" y="0"/>
                </a:moveTo>
                <a:lnTo>
                  <a:pt x="6572250" y="0"/>
                </a:lnTo>
              </a:path>
            </a:pathLst>
          </a:custGeom>
          <a:ln w="12700">
            <a:solidFill>
              <a:srgbClr val="1FCA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910835" y="2934588"/>
            <a:ext cx="292100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125" dirty="0">
                <a:latin typeface="Arial"/>
                <a:cs typeface="Arial"/>
              </a:rPr>
              <a:t>3.Vocabulary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86376" y="3891026"/>
            <a:ext cx="6572250" cy="0"/>
          </a:xfrm>
          <a:custGeom>
            <a:avLst/>
            <a:gdLst/>
            <a:ahLst/>
            <a:cxnLst/>
            <a:rect l="l" t="t" r="r" b="b"/>
            <a:pathLst>
              <a:path w="6572250">
                <a:moveTo>
                  <a:pt x="0" y="0"/>
                </a:moveTo>
                <a:lnTo>
                  <a:pt x="6572250" y="0"/>
                </a:lnTo>
              </a:path>
            </a:pathLst>
          </a:custGeom>
          <a:ln w="12700">
            <a:solidFill>
              <a:srgbClr val="1FC7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86376" y="5034026"/>
            <a:ext cx="6572250" cy="0"/>
          </a:xfrm>
          <a:custGeom>
            <a:avLst/>
            <a:gdLst/>
            <a:ahLst/>
            <a:cxnLst/>
            <a:rect l="l" t="t" r="r" b="b"/>
            <a:pathLst>
              <a:path w="6572250">
                <a:moveTo>
                  <a:pt x="0" y="0"/>
                </a:moveTo>
                <a:lnTo>
                  <a:pt x="6572250" y="0"/>
                </a:lnTo>
              </a:path>
            </a:pathLst>
          </a:custGeom>
          <a:ln w="12700">
            <a:solidFill>
              <a:srgbClr val="20C4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910835" y="4081779"/>
            <a:ext cx="4511040" cy="1722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8470" indent="-445770">
              <a:lnSpc>
                <a:spcPct val="100000"/>
              </a:lnSpc>
              <a:spcBef>
                <a:spcPts val="105"/>
              </a:spcBef>
              <a:buSzPct val="97222"/>
              <a:buAutoNum type="arabicPeriod" startAt="4"/>
              <a:tabLst>
                <a:tab pos="458470" algn="l"/>
              </a:tabLst>
            </a:pPr>
            <a:r>
              <a:rPr sz="3600" spc="120" dirty="0">
                <a:latin typeface="Arial"/>
                <a:cs typeface="Arial"/>
              </a:rPr>
              <a:t>Question</a:t>
            </a:r>
            <a:r>
              <a:rPr sz="3600" spc="215" dirty="0">
                <a:latin typeface="Arial"/>
                <a:cs typeface="Arial"/>
              </a:rPr>
              <a:t> </a:t>
            </a:r>
            <a:r>
              <a:rPr sz="3600" spc="100" dirty="0">
                <a:latin typeface="Arial"/>
                <a:cs typeface="Arial"/>
              </a:rPr>
              <a:t>Provided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0"/>
              </a:spcBef>
              <a:buFont typeface="Arial"/>
              <a:buAutoNum type="arabicPeriod" startAt="4"/>
            </a:pPr>
            <a:endParaRPr sz="3600">
              <a:latin typeface="Arial"/>
              <a:cs typeface="Arial"/>
            </a:endParaRPr>
          </a:p>
          <a:p>
            <a:pPr marL="458470" indent="-445770">
              <a:lnSpc>
                <a:spcPct val="100000"/>
              </a:lnSpc>
              <a:buSzPct val="97222"/>
              <a:buAutoNum type="arabicPeriod" startAt="4"/>
              <a:tabLst>
                <a:tab pos="458470" algn="l"/>
              </a:tabLst>
            </a:pPr>
            <a:r>
              <a:rPr sz="3600" spc="75" dirty="0">
                <a:latin typeface="Arial"/>
                <a:cs typeface="Arial"/>
              </a:rPr>
              <a:t>Discussion</a:t>
            </a:r>
            <a:r>
              <a:rPr sz="3600" spc="235" dirty="0">
                <a:latin typeface="Arial"/>
                <a:cs typeface="Arial"/>
              </a:rPr>
              <a:t> </a:t>
            </a:r>
            <a:r>
              <a:rPr sz="3600" spc="85" dirty="0">
                <a:latin typeface="Arial"/>
                <a:cs typeface="Arial"/>
              </a:rPr>
              <a:t>Part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01375" y="5991225"/>
            <a:ext cx="1057275" cy="466725"/>
          </a:xfrm>
          <a:custGeom>
            <a:avLst/>
            <a:gdLst/>
            <a:ahLst/>
            <a:cxnLst/>
            <a:rect l="l" t="t" r="r" b="b"/>
            <a:pathLst>
              <a:path w="1057275" h="466725">
                <a:moveTo>
                  <a:pt x="352425" y="0"/>
                </a:moveTo>
                <a:lnTo>
                  <a:pt x="316357" y="0"/>
                </a:lnTo>
                <a:lnTo>
                  <a:pt x="0" y="466725"/>
                </a:lnTo>
                <a:lnTo>
                  <a:pt x="36068" y="466725"/>
                </a:lnTo>
                <a:lnTo>
                  <a:pt x="352425" y="0"/>
                </a:lnTo>
                <a:close/>
              </a:path>
              <a:path w="1057275" h="466725">
                <a:moveTo>
                  <a:pt x="523875" y="0"/>
                </a:moveTo>
                <a:lnTo>
                  <a:pt x="487807" y="0"/>
                </a:lnTo>
                <a:lnTo>
                  <a:pt x="171450" y="466725"/>
                </a:lnTo>
                <a:lnTo>
                  <a:pt x="207518" y="466725"/>
                </a:lnTo>
                <a:lnTo>
                  <a:pt x="523875" y="0"/>
                </a:lnTo>
                <a:close/>
              </a:path>
              <a:path w="1057275" h="466725">
                <a:moveTo>
                  <a:pt x="704850" y="0"/>
                </a:moveTo>
                <a:lnTo>
                  <a:pt x="668782" y="0"/>
                </a:lnTo>
                <a:lnTo>
                  <a:pt x="352425" y="466725"/>
                </a:lnTo>
                <a:lnTo>
                  <a:pt x="388366" y="466725"/>
                </a:lnTo>
                <a:lnTo>
                  <a:pt x="704850" y="0"/>
                </a:lnTo>
                <a:close/>
              </a:path>
              <a:path w="1057275" h="466725">
                <a:moveTo>
                  <a:pt x="876300" y="0"/>
                </a:moveTo>
                <a:lnTo>
                  <a:pt x="840232" y="0"/>
                </a:lnTo>
                <a:lnTo>
                  <a:pt x="523875" y="466725"/>
                </a:lnTo>
                <a:lnTo>
                  <a:pt x="559816" y="466725"/>
                </a:lnTo>
                <a:lnTo>
                  <a:pt x="876300" y="0"/>
                </a:lnTo>
                <a:close/>
              </a:path>
              <a:path w="1057275" h="466725">
                <a:moveTo>
                  <a:pt x="1057275" y="0"/>
                </a:moveTo>
                <a:lnTo>
                  <a:pt x="1020191" y="0"/>
                </a:lnTo>
                <a:lnTo>
                  <a:pt x="695325" y="466725"/>
                </a:lnTo>
                <a:lnTo>
                  <a:pt x="732155" y="466725"/>
                </a:lnTo>
                <a:lnTo>
                  <a:pt x="1057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14325" y="647763"/>
            <a:ext cx="342900" cy="342900"/>
            <a:chOff x="314325" y="647763"/>
            <a:chExt cx="342900" cy="342900"/>
          </a:xfrm>
        </p:grpSpPr>
        <p:sp>
          <p:nvSpPr>
            <p:cNvPr id="4" name="object 4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162" y="0"/>
                  </a:moveTo>
                  <a:lnTo>
                    <a:pt x="107489" y="8011"/>
                  </a:lnTo>
                  <a:lnTo>
                    <a:pt x="64347" y="30317"/>
                  </a:lnTo>
                  <a:lnTo>
                    <a:pt x="30325" y="64328"/>
                  </a:lnTo>
                  <a:lnTo>
                    <a:pt x="8012" y="107452"/>
                  </a:lnTo>
                  <a:lnTo>
                    <a:pt x="0" y="157099"/>
                  </a:lnTo>
                  <a:lnTo>
                    <a:pt x="8012" y="206759"/>
                  </a:lnTo>
                  <a:lnTo>
                    <a:pt x="30325" y="249914"/>
                  </a:lnTo>
                  <a:lnTo>
                    <a:pt x="64347" y="283962"/>
                  </a:lnTo>
                  <a:lnTo>
                    <a:pt x="107489" y="306300"/>
                  </a:lnTo>
                  <a:lnTo>
                    <a:pt x="157162" y="314325"/>
                  </a:lnTo>
                  <a:lnTo>
                    <a:pt x="206840" y="306300"/>
                  </a:lnTo>
                  <a:lnTo>
                    <a:pt x="249983" y="283962"/>
                  </a:lnTo>
                  <a:lnTo>
                    <a:pt x="284003" y="249914"/>
                  </a:lnTo>
                  <a:lnTo>
                    <a:pt x="306313" y="206759"/>
                  </a:lnTo>
                  <a:lnTo>
                    <a:pt x="314325" y="157099"/>
                  </a:lnTo>
                  <a:lnTo>
                    <a:pt x="306313" y="107452"/>
                  </a:lnTo>
                  <a:lnTo>
                    <a:pt x="284003" y="64328"/>
                  </a:lnTo>
                  <a:lnTo>
                    <a:pt x="249983" y="30317"/>
                  </a:lnTo>
                  <a:lnTo>
                    <a:pt x="206840" y="8011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CFF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7099"/>
                  </a:moveTo>
                  <a:lnTo>
                    <a:pt x="8012" y="107452"/>
                  </a:lnTo>
                  <a:lnTo>
                    <a:pt x="30325" y="64328"/>
                  </a:lnTo>
                  <a:lnTo>
                    <a:pt x="64347" y="30317"/>
                  </a:lnTo>
                  <a:lnTo>
                    <a:pt x="107489" y="8011"/>
                  </a:lnTo>
                  <a:lnTo>
                    <a:pt x="157162" y="0"/>
                  </a:lnTo>
                  <a:lnTo>
                    <a:pt x="206840" y="8011"/>
                  </a:lnTo>
                  <a:lnTo>
                    <a:pt x="249983" y="30317"/>
                  </a:lnTo>
                  <a:lnTo>
                    <a:pt x="284003" y="64328"/>
                  </a:lnTo>
                  <a:lnTo>
                    <a:pt x="306313" y="107452"/>
                  </a:lnTo>
                  <a:lnTo>
                    <a:pt x="314325" y="157099"/>
                  </a:lnTo>
                  <a:lnTo>
                    <a:pt x="306313" y="206759"/>
                  </a:lnTo>
                  <a:lnTo>
                    <a:pt x="284003" y="249914"/>
                  </a:lnTo>
                  <a:lnTo>
                    <a:pt x="249983" y="283962"/>
                  </a:lnTo>
                  <a:lnTo>
                    <a:pt x="206840" y="306300"/>
                  </a:lnTo>
                  <a:lnTo>
                    <a:pt x="157162" y="314325"/>
                  </a:lnTo>
                  <a:lnTo>
                    <a:pt x="107489" y="306300"/>
                  </a:lnTo>
                  <a:lnTo>
                    <a:pt x="64347" y="283962"/>
                  </a:lnTo>
                  <a:lnTo>
                    <a:pt x="30325" y="249914"/>
                  </a:lnTo>
                  <a:lnTo>
                    <a:pt x="8012" y="206759"/>
                  </a:lnTo>
                  <a:lnTo>
                    <a:pt x="0" y="1570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09" dirty="0"/>
              <a:t>Vocabulary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60387" y="1827276"/>
            <a:ext cx="3480435" cy="2165350"/>
            <a:chOff x="560387" y="1827276"/>
            <a:chExt cx="3480435" cy="2165350"/>
          </a:xfrm>
        </p:grpSpPr>
        <p:sp>
          <p:nvSpPr>
            <p:cNvPr id="8" name="object 8"/>
            <p:cNvSpPr/>
            <p:nvPr/>
          </p:nvSpPr>
          <p:spPr>
            <a:xfrm>
              <a:off x="566737" y="18336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3108261" y="0"/>
                  </a:moveTo>
                  <a:lnTo>
                    <a:pt x="358787" y="0"/>
                  </a:lnTo>
                  <a:lnTo>
                    <a:pt x="310101" y="3273"/>
                  </a:lnTo>
                  <a:lnTo>
                    <a:pt x="263405" y="12808"/>
                  </a:lnTo>
                  <a:lnTo>
                    <a:pt x="219129" y="28180"/>
                  </a:lnTo>
                  <a:lnTo>
                    <a:pt x="177698" y="48960"/>
                  </a:lnTo>
                  <a:lnTo>
                    <a:pt x="139541" y="74724"/>
                  </a:lnTo>
                  <a:lnTo>
                    <a:pt x="105084" y="105044"/>
                  </a:lnTo>
                  <a:lnTo>
                    <a:pt x="74756" y="139495"/>
                  </a:lnTo>
                  <a:lnTo>
                    <a:pt x="48983" y="177649"/>
                  </a:lnTo>
                  <a:lnTo>
                    <a:pt x="28194" y="219080"/>
                  </a:lnTo>
                  <a:lnTo>
                    <a:pt x="12815" y="263363"/>
                  </a:lnTo>
                  <a:lnTo>
                    <a:pt x="3275" y="310070"/>
                  </a:lnTo>
                  <a:lnTo>
                    <a:pt x="0" y="358775"/>
                  </a:lnTo>
                  <a:lnTo>
                    <a:pt x="0" y="1793748"/>
                  </a:lnTo>
                  <a:lnTo>
                    <a:pt x="3275" y="1842452"/>
                  </a:lnTo>
                  <a:lnTo>
                    <a:pt x="12815" y="1889159"/>
                  </a:lnTo>
                  <a:lnTo>
                    <a:pt x="28194" y="1933442"/>
                  </a:lnTo>
                  <a:lnTo>
                    <a:pt x="48983" y="1974873"/>
                  </a:lnTo>
                  <a:lnTo>
                    <a:pt x="74756" y="2013027"/>
                  </a:lnTo>
                  <a:lnTo>
                    <a:pt x="105084" y="2047478"/>
                  </a:lnTo>
                  <a:lnTo>
                    <a:pt x="139541" y="2077798"/>
                  </a:lnTo>
                  <a:lnTo>
                    <a:pt x="177698" y="2103562"/>
                  </a:lnTo>
                  <a:lnTo>
                    <a:pt x="219129" y="2124342"/>
                  </a:lnTo>
                  <a:lnTo>
                    <a:pt x="263405" y="2139714"/>
                  </a:lnTo>
                  <a:lnTo>
                    <a:pt x="310101" y="2149249"/>
                  </a:lnTo>
                  <a:lnTo>
                    <a:pt x="358787" y="2152523"/>
                  </a:lnTo>
                  <a:lnTo>
                    <a:pt x="3108261" y="2152523"/>
                  </a:lnTo>
                  <a:lnTo>
                    <a:pt x="3156968" y="2149249"/>
                  </a:lnTo>
                  <a:lnTo>
                    <a:pt x="3203682" y="2139714"/>
                  </a:lnTo>
                  <a:lnTo>
                    <a:pt x="3247975" y="2124342"/>
                  </a:lnTo>
                  <a:lnTo>
                    <a:pt x="3289419" y="2103562"/>
                  </a:lnTo>
                  <a:lnTo>
                    <a:pt x="3327588" y="2077798"/>
                  </a:lnTo>
                  <a:lnTo>
                    <a:pt x="3362055" y="2047478"/>
                  </a:lnTo>
                  <a:lnTo>
                    <a:pt x="3392391" y="2013027"/>
                  </a:lnTo>
                  <a:lnTo>
                    <a:pt x="3418169" y="1974873"/>
                  </a:lnTo>
                  <a:lnTo>
                    <a:pt x="3438963" y="1933442"/>
                  </a:lnTo>
                  <a:lnTo>
                    <a:pt x="3454345" y="1889159"/>
                  </a:lnTo>
                  <a:lnTo>
                    <a:pt x="3463887" y="1842452"/>
                  </a:lnTo>
                  <a:lnTo>
                    <a:pt x="3467163" y="1793748"/>
                  </a:lnTo>
                  <a:lnTo>
                    <a:pt x="3467163" y="358775"/>
                  </a:lnTo>
                  <a:lnTo>
                    <a:pt x="3463887" y="310070"/>
                  </a:lnTo>
                  <a:lnTo>
                    <a:pt x="3454345" y="263363"/>
                  </a:lnTo>
                  <a:lnTo>
                    <a:pt x="3438963" y="219080"/>
                  </a:lnTo>
                  <a:lnTo>
                    <a:pt x="3418169" y="177649"/>
                  </a:lnTo>
                  <a:lnTo>
                    <a:pt x="3392391" y="139495"/>
                  </a:lnTo>
                  <a:lnTo>
                    <a:pt x="3362055" y="105044"/>
                  </a:lnTo>
                  <a:lnTo>
                    <a:pt x="3327588" y="74724"/>
                  </a:lnTo>
                  <a:lnTo>
                    <a:pt x="3289419" y="48960"/>
                  </a:lnTo>
                  <a:lnTo>
                    <a:pt x="3247975" y="28180"/>
                  </a:lnTo>
                  <a:lnTo>
                    <a:pt x="3203682" y="12808"/>
                  </a:lnTo>
                  <a:lnTo>
                    <a:pt x="3156968" y="3273"/>
                  </a:lnTo>
                  <a:lnTo>
                    <a:pt x="3108261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6737" y="18336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0" y="358775"/>
                  </a:moveTo>
                  <a:lnTo>
                    <a:pt x="3275" y="310070"/>
                  </a:lnTo>
                  <a:lnTo>
                    <a:pt x="12815" y="263363"/>
                  </a:lnTo>
                  <a:lnTo>
                    <a:pt x="28194" y="219080"/>
                  </a:lnTo>
                  <a:lnTo>
                    <a:pt x="48983" y="177649"/>
                  </a:lnTo>
                  <a:lnTo>
                    <a:pt x="74756" y="139495"/>
                  </a:lnTo>
                  <a:lnTo>
                    <a:pt x="105084" y="105044"/>
                  </a:lnTo>
                  <a:lnTo>
                    <a:pt x="139541" y="74724"/>
                  </a:lnTo>
                  <a:lnTo>
                    <a:pt x="177698" y="48960"/>
                  </a:lnTo>
                  <a:lnTo>
                    <a:pt x="219129" y="28180"/>
                  </a:lnTo>
                  <a:lnTo>
                    <a:pt x="263405" y="12808"/>
                  </a:lnTo>
                  <a:lnTo>
                    <a:pt x="310101" y="3273"/>
                  </a:lnTo>
                  <a:lnTo>
                    <a:pt x="358787" y="0"/>
                  </a:lnTo>
                  <a:lnTo>
                    <a:pt x="3108261" y="0"/>
                  </a:lnTo>
                  <a:lnTo>
                    <a:pt x="3156968" y="3273"/>
                  </a:lnTo>
                  <a:lnTo>
                    <a:pt x="3203682" y="12808"/>
                  </a:lnTo>
                  <a:lnTo>
                    <a:pt x="3247975" y="28180"/>
                  </a:lnTo>
                  <a:lnTo>
                    <a:pt x="3289419" y="48960"/>
                  </a:lnTo>
                  <a:lnTo>
                    <a:pt x="3327588" y="74724"/>
                  </a:lnTo>
                  <a:lnTo>
                    <a:pt x="3362055" y="105044"/>
                  </a:lnTo>
                  <a:lnTo>
                    <a:pt x="3392391" y="139495"/>
                  </a:lnTo>
                  <a:lnTo>
                    <a:pt x="3418169" y="177649"/>
                  </a:lnTo>
                  <a:lnTo>
                    <a:pt x="3438963" y="219080"/>
                  </a:lnTo>
                  <a:lnTo>
                    <a:pt x="3454345" y="263363"/>
                  </a:lnTo>
                  <a:lnTo>
                    <a:pt x="3463887" y="310070"/>
                  </a:lnTo>
                  <a:lnTo>
                    <a:pt x="3467163" y="358775"/>
                  </a:lnTo>
                  <a:lnTo>
                    <a:pt x="3467163" y="1793748"/>
                  </a:lnTo>
                  <a:lnTo>
                    <a:pt x="3463887" y="1842452"/>
                  </a:lnTo>
                  <a:lnTo>
                    <a:pt x="3454345" y="1889159"/>
                  </a:lnTo>
                  <a:lnTo>
                    <a:pt x="3438963" y="1933442"/>
                  </a:lnTo>
                  <a:lnTo>
                    <a:pt x="3418169" y="1974873"/>
                  </a:lnTo>
                  <a:lnTo>
                    <a:pt x="3392391" y="2013027"/>
                  </a:lnTo>
                  <a:lnTo>
                    <a:pt x="3362055" y="2047478"/>
                  </a:lnTo>
                  <a:lnTo>
                    <a:pt x="3327588" y="2077798"/>
                  </a:lnTo>
                  <a:lnTo>
                    <a:pt x="3289419" y="2103562"/>
                  </a:lnTo>
                  <a:lnTo>
                    <a:pt x="3247975" y="2124342"/>
                  </a:lnTo>
                  <a:lnTo>
                    <a:pt x="3203682" y="2139714"/>
                  </a:lnTo>
                  <a:lnTo>
                    <a:pt x="3156968" y="2149249"/>
                  </a:lnTo>
                  <a:lnTo>
                    <a:pt x="3108261" y="2152523"/>
                  </a:lnTo>
                  <a:lnTo>
                    <a:pt x="358787" y="2152523"/>
                  </a:lnTo>
                  <a:lnTo>
                    <a:pt x="310101" y="2149249"/>
                  </a:lnTo>
                  <a:lnTo>
                    <a:pt x="263405" y="2139714"/>
                  </a:lnTo>
                  <a:lnTo>
                    <a:pt x="219129" y="2124342"/>
                  </a:lnTo>
                  <a:lnTo>
                    <a:pt x="177698" y="2103562"/>
                  </a:lnTo>
                  <a:lnTo>
                    <a:pt x="139541" y="2077798"/>
                  </a:lnTo>
                  <a:lnTo>
                    <a:pt x="105084" y="2047478"/>
                  </a:lnTo>
                  <a:lnTo>
                    <a:pt x="74756" y="2013027"/>
                  </a:lnTo>
                  <a:lnTo>
                    <a:pt x="48983" y="1974873"/>
                  </a:lnTo>
                  <a:lnTo>
                    <a:pt x="28194" y="1933442"/>
                  </a:lnTo>
                  <a:lnTo>
                    <a:pt x="12815" y="1889159"/>
                  </a:lnTo>
                  <a:lnTo>
                    <a:pt x="3275" y="1842452"/>
                  </a:lnTo>
                  <a:lnTo>
                    <a:pt x="0" y="179374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09307" y="1960499"/>
            <a:ext cx="2969895" cy="17278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0160" algn="ctr">
              <a:lnSpc>
                <a:spcPct val="100000"/>
              </a:lnSpc>
              <a:spcBef>
                <a:spcPts val="130"/>
              </a:spcBef>
            </a:pPr>
            <a:r>
              <a:rPr sz="2750" b="1" spc="-170" dirty="0">
                <a:latin typeface="Arial"/>
                <a:cs typeface="Arial"/>
              </a:rPr>
              <a:t>cut</a:t>
            </a:r>
            <a:r>
              <a:rPr sz="2750" b="1" spc="-125" dirty="0">
                <a:latin typeface="Arial"/>
                <a:cs typeface="Arial"/>
              </a:rPr>
              <a:t> </a:t>
            </a:r>
            <a:r>
              <a:rPr sz="2750" b="1" spc="-155" dirty="0">
                <a:latin typeface="Arial"/>
                <a:cs typeface="Arial"/>
              </a:rPr>
              <a:t>ties</a:t>
            </a:r>
            <a:r>
              <a:rPr sz="2750" b="1" spc="-55" dirty="0">
                <a:latin typeface="Arial"/>
                <a:cs typeface="Arial"/>
              </a:rPr>
              <a:t> </a:t>
            </a:r>
            <a:r>
              <a:rPr sz="2750" b="1" spc="-20" dirty="0">
                <a:latin typeface="Arial"/>
                <a:cs typeface="Arial"/>
              </a:rPr>
              <a:t>with</a:t>
            </a:r>
            <a:endParaRPr sz="2750">
              <a:latin typeface="Arial"/>
              <a:cs typeface="Arial"/>
            </a:endParaRPr>
          </a:p>
          <a:p>
            <a:pPr marL="12700" marR="5080" indent="7620" algn="ctr">
              <a:lnSpc>
                <a:spcPct val="101299"/>
              </a:lnSpc>
              <a:spcBef>
                <a:spcPts val="35"/>
              </a:spcBef>
            </a:pPr>
            <a:r>
              <a:rPr sz="2750" b="1" spc="100" dirty="0">
                <a:latin typeface="Apple SD Gothic Neo"/>
                <a:cs typeface="Apple SD Gothic Neo"/>
              </a:rPr>
              <a:t>＝</a:t>
            </a:r>
            <a:r>
              <a:rPr sz="2750" b="1" spc="100" dirty="0">
                <a:latin typeface="Arial"/>
                <a:cs typeface="Arial"/>
              </a:rPr>
              <a:t>to</a:t>
            </a:r>
            <a:r>
              <a:rPr sz="2750" b="1" spc="-155" dirty="0">
                <a:latin typeface="Arial"/>
                <a:cs typeface="Arial"/>
              </a:rPr>
              <a:t> </a:t>
            </a:r>
            <a:r>
              <a:rPr sz="2750" b="1" spc="-25" dirty="0">
                <a:latin typeface="Arial"/>
                <a:cs typeface="Arial"/>
              </a:rPr>
              <a:t>end </a:t>
            </a:r>
            <a:r>
              <a:rPr sz="2750" b="1" spc="-190" dirty="0">
                <a:latin typeface="Arial"/>
                <a:cs typeface="Arial"/>
              </a:rPr>
              <a:t>communication</a:t>
            </a:r>
            <a:r>
              <a:rPr sz="2750" b="1" spc="-30" dirty="0">
                <a:latin typeface="Arial"/>
                <a:cs typeface="Arial"/>
              </a:rPr>
              <a:t> </a:t>
            </a:r>
            <a:r>
              <a:rPr sz="2750" b="1" spc="-140" dirty="0">
                <a:latin typeface="Arial"/>
                <a:cs typeface="Arial"/>
              </a:rPr>
              <a:t>or</a:t>
            </a:r>
            <a:r>
              <a:rPr sz="2750" b="1" spc="-130" dirty="0">
                <a:latin typeface="Arial"/>
                <a:cs typeface="Arial"/>
              </a:rPr>
              <a:t> </a:t>
            </a:r>
            <a:r>
              <a:rPr sz="2750" b="1" spc="-50" dirty="0">
                <a:latin typeface="Arial"/>
                <a:cs typeface="Arial"/>
              </a:rPr>
              <a:t>a </a:t>
            </a:r>
            <a:r>
              <a:rPr sz="2750" b="1" spc="-70" dirty="0">
                <a:latin typeface="Arial"/>
                <a:cs typeface="Arial"/>
              </a:rPr>
              <a:t>relationship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60926" y="1827276"/>
            <a:ext cx="3479800" cy="2165350"/>
            <a:chOff x="4360926" y="1827276"/>
            <a:chExt cx="3479800" cy="2165350"/>
          </a:xfrm>
        </p:grpSpPr>
        <p:sp>
          <p:nvSpPr>
            <p:cNvPr id="12" name="object 12"/>
            <p:cNvSpPr/>
            <p:nvPr/>
          </p:nvSpPr>
          <p:spPr>
            <a:xfrm>
              <a:off x="4367276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48"/>
                  </a:lnTo>
                  <a:lnTo>
                    <a:pt x="3273" y="1842452"/>
                  </a:lnTo>
                  <a:lnTo>
                    <a:pt x="12808" y="1889159"/>
                  </a:lnTo>
                  <a:lnTo>
                    <a:pt x="28180" y="1933442"/>
                  </a:lnTo>
                  <a:lnTo>
                    <a:pt x="48960" y="1974873"/>
                  </a:lnTo>
                  <a:lnTo>
                    <a:pt x="74724" y="2013027"/>
                  </a:lnTo>
                  <a:lnTo>
                    <a:pt x="105044" y="2047478"/>
                  </a:lnTo>
                  <a:lnTo>
                    <a:pt x="139495" y="2077798"/>
                  </a:lnTo>
                  <a:lnTo>
                    <a:pt x="177649" y="2103562"/>
                  </a:lnTo>
                  <a:lnTo>
                    <a:pt x="219080" y="2124342"/>
                  </a:lnTo>
                  <a:lnTo>
                    <a:pt x="263363" y="2139714"/>
                  </a:lnTo>
                  <a:lnTo>
                    <a:pt x="310070" y="2149249"/>
                  </a:lnTo>
                  <a:lnTo>
                    <a:pt x="358775" y="2152523"/>
                  </a:lnTo>
                  <a:lnTo>
                    <a:pt x="3108198" y="2152523"/>
                  </a:lnTo>
                  <a:lnTo>
                    <a:pt x="3156905" y="2149249"/>
                  </a:lnTo>
                  <a:lnTo>
                    <a:pt x="3203619" y="2139714"/>
                  </a:lnTo>
                  <a:lnTo>
                    <a:pt x="3247911" y="2124342"/>
                  </a:lnTo>
                  <a:lnTo>
                    <a:pt x="3289356" y="2103562"/>
                  </a:lnTo>
                  <a:lnTo>
                    <a:pt x="3327525" y="2077798"/>
                  </a:lnTo>
                  <a:lnTo>
                    <a:pt x="3361991" y="2047478"/>
                  </a:lnTo>
                  <a:lnTo>
                    <a:pt x="3392327" y="2013027"/>
                  </a:lnTo>
                  <a:lnTo>
                    <a:pt x="3418106" y="1974873"/>
                  </a:lnTo>
                  <a:lnTo>
                    <a:pt x="3438900" y="1933442"/>
                  </a:lnTo>
                  <a:lnTo>
                    <a:pt x="3454281" y="1889159"/>
                  </a:lnTo>
                  <a:lnTo>
                    <a:pt x="3463824" y="1842452"/>
                  </a:lnTo>
                  <a:lnTo>
                    <a:pt x="3467100" y="179374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67276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48"/>
                  </a:lnTo>
                  <a:lnTo>
                    <a:pt x="3463824" y="1842452"/>
                  </a:lnTo>
                  <a:lnTo>
                    <a:pt x="3454281" y="1889159"/>
                  </a:lnTo>
                  <a:lnTo>
                    <a:pt x="3438900" y="1933442"/>
                  </a:lnTo>
                  <a:lnTo>
                    <a:pt x="3418106" y="1974873"/>
                  </a:lnTo>
                  <a:lnTo>
                    <a:pt x="3392327" y="2013027"/>
                  </a:lnTo>
                  <a:lnTo>
                    <a:pt x="3361991" y="2047478"/>
                  </a:lnTo>
                  <a:lnTo>
                    <a:pt x="3327525" y="2077798"/>
                  </a:lnTo>
                  <a:lnTo>
                    <a:pt x="3289356" y="2103562"/>
                  </a:lnTo>
                  <a:lnTo>
                    <a:pt x="3247911" y="2124342"/>
                  </a:lnTo>
                  <a:lnTo>
                    <a:pt x="3203619" y="2139714"/>
                  </a:lnTo>
                  <a:lnTo>
                    <a:pt x="3156905" y="2149249"/>
                  </a:lnTo>
                  <a:lnTo>
                    <a:pt x="3108198" y="2152523"/>
                  </a:lnTo>
                  <a:lnTo>
                    <a:pt x="358775" y="2152523"/>
                  </a:lnTo>
                  <a:lnTo>
                    <a:pt x="310070" y="2149249"/>
                  </a:lnTo>
                  <a:lnTo>
                    <a:pt x="263363" y="2139714"/>
                  </a:lnTo>
                  <a:lnTo>
                    <a:pt x="219080" y="2124342"/>
                  </a:lnTo>
                  <a:lnTo>
                    <a:pt x="177649" y="2103562"/>
                  </a:lnTo>
                  <a:lnTo>
                    <a:pt x="139495" y="2077798"/>
                  </a:lnTo>
                  <a:lnTo>
                    <a:pt x="105044" y="2047478"/>
                  </a:lnTo>
                  <a:lnTo>
                    <a:pt x="74724" y="2013027"/>
                  </a:lnTo>
                  <a:lnTo>
                    <a:pt x="48960" y="1974873"/>
                  </a:lnTo>
                  <a:lnTo>
                    <a:pt x="28180" y="1933442"/>
                  </a:lnTo>
                  <a:lnTo>
                    <a:pt x="12808" y="1889159"/>
                  </a:lnTo>
                  <a:lnTo>
                    <a:pt x="3273" y="1842452"/>
                  </a:lnTo>
                  <a:lnTo>
                    <a:pt x="0" y="179374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55490" y="2233294"/>
            <a:ext cx="3090545" cy="13081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79375" algn="ctr">
              <a:lnSpc>
                <a:spcPct val="100000"/>
              </a:lnSpc>
              <a:spcBef>
                <a:spcPts val="130"/>
              </a:spcBef>
            </a:pPr>
            <a:r>
              <a:rPr sz="2750" b="1" spc="-114" dirty="0">
                <a:latin typeface="Arial"/>
                <a:cs typeface="Arial"/>
              </a:rPr>
              <a:t>shipshape</a:t>
            </a:r>
            <a:endParaRPr sz="2750">
              <a:latin typeface="Arial"/>
              <a:cs typeface="Arial"/>
            </a:endParaRPr>
          </a:p>
          <a:p>
            <a:pPr marL="12700" marR="5080" algn="ctr">
              <a:lnSpc>
                <a:spcPct val="102400"/>
              </a:lnSpc>
            </a:pPr>
            <a:r>
              <a:rPr sz="2750" b="1" spc="125" dirty="0">
                <a:latin typeface="Apple SD Gothic Neo"/>
                <a:cs typeface="Apple SD Gothic Neo"/>
              </a:rPr>
              <a:t>＝</a:t>
            </a:r>
            <a:r>
              <a:rPr sz="2750" b="1" spc="125" dirty="0">
                <a:latin typeface="Arial"/>
                <a:cs typeface="Arial"/>
              </a:rPr>
              <a:t>n</a:t>
            </a:r>
            <a:r>
              <a:rPr sz="2750" b="1" spc="-70" dirty="0">
                <a:latin typeface="Arial"/>
                <a:cs typeface="Arial"/>
              </a:rPr>
              <a:t> </a:t>
            </a:r>
            <a:r>
              <a:rPr sz="2750" b="1" spc="-240" dirty="0">
                <a:latin typeface="Arial"/>
                <a:cs typeface="Arial"/>
              </a:rPr>
              <a:t>good</a:t>
            </a:r>
            <a:r>
              <a:rPr sz="2750" b="1" spc="-140" dirty="0">
                <a:latin typeface="Arial"/>
                <a:cs typeface="Arial"/>
              </a:rPr>
              <a:t> </a:t>
            </a:r>
            <a:r>
              <a:rPr sz="2750" b="1" spc="-145" dirty="0">
                <a:latin typeface="Arial"/>
                <a:cs typeface="Arial"/>
              </a:rPr>
              <a:t>order;</a:t>
            </a:r>
            <a:r>
              <a:rPr sz="2750" b="1" spc="-95" dirty="0">
                <a:latin typeface="Arial"/>
                <a:cs typeface="Arial"/>
              </a:rPr>
              <a:t> </a:t>
            </a:r>
            <a:r>
              <a:rPr sz="2750" b="1" spc="-55" dirty="0">
                <a:latin typeface="Arial"/>
                <a:cs typeface="Arial"/>
              </a:rPr>
              <a:t>trim </a:t>
            </a:r>
            <a:r>
              <a:rPr sz="2750" b="1" spc="-170" dirty="0">
                <a:latin typeface="Arial"/>
                <a:cs typeface="Arial"/>
              </a:rPr>
              <a:t>and</a:t>
            </a:r>
            <a:r>
              <a:rPr sz="2750" b="1" spc="-135" dirty="0">
                <a:latin typeface="Arial"/>
                <a:cs typeface="Arial"/>
              </a:rPr>
              <a:t> </a:t>
            </a:r>
            <a:r>
              <a:rPr sz="2750" b="1" spc="-20" dirty="0">
                <a:latin typeface="Arial"/>
                <a:cs typeface="Arial"/>
              </a:rPr>
              <a:t>neat.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161401" y="1827276"/>
            <a:ext cx="3479800" cy="2165350"/>
            <a:chOff x="8161401" y="1827276"/>
            <a:chExt cx="3479800" cy="2165350"/>
          </a:xfrm>
        </p:grpSpPr>
        <p:sp>
          <p:nvSpPr>
            <p:cNvPr id="16" name="object 16"/>
            <p:cNvSpPr/>
            <p:nvPr/>
          </p:nvSpPr>
          <p:spPr>
            <a:xfrm>
              <a:off x="8167751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48"/>
                  </a:lnTo>
                  <a:lnTo>
                    <a:pt x="3273" y="1842452"/>
                  </a:lnTo>
                  <a:lnTo>
                    <a:pt x="12808" y="1889159"/>
                  </a:lnTo>
                  <a:lnTo>
                    <a:pt x="28180" y="1933442"/>
                  </a:lnTo>
                  <a:lnTo>
                    <a:pt x="48960" y="1974873"/>
                  </a:lnTo>
                  <a:lnTo>
                    <a:pt x="74724" y="2013027"/>
                  </a:lnTo>
                  <a:lnTo>
                    <a:pt x="105044" y="2047478"/>
                  </a:lnTo>
                  <a:lnTo>
                    <a:pt x="139495" y="2077798"/>
                  </a:lnTo>
                  <a:lnTo>
                    <a:pt x="177649" y="2103562"/>
                  </a:lnTo>
                  <a:lnTo>
                    <a:pt x="219080" y="2124342"/>
                  </a:lnTo>
                  <a:lnTo>
                    <a:pt x="263363" y="2139714"/>
                  </a:lnTo>
                  <a:lnTo>
                    <a:pt x="310070" y="2149249"/>
                  </a:lnTo>
                  <a:lnTo>
                    <a:pt x="358775" y="2152523"/>
                  </a:lnTo>
                  <a:lnTo>
                    <a:pt x="3108198" y="2152523"/>
                  </a:lnTo>
                  <a:lnTo>
                    <a:pt x="3156905" y="2149249"/>
                  </a:lnTo>
                  <a:lnTo>
                    <a:pt x="3203619" y="2139714"/>
                  </a:lnTo>
                  <a:lnTo>
                    <a:pt x="3247911" y="2124342"/>
                  </a:lnTo>
                  <a:lnTo>
                    <a:pt x="3289356" y="2103562"/>
                  </a:lnTo>
                  <a:lnTo>
                    <a:pt x="3327525" y="2077798"/>
                  </a:lnTo>
                  <a:lnTo>
                    <a:pt x="3361991" y="2047478"/>
                  </a:lnTo>
                  <a:lnTo>
                    <a:pt x="3392327" y="2013027"/>
                  </a:lnTo>
                  <a:lnTo>
                    <a:pt x="3418106" y="1974873"/>
                  </a:lnTo>
                  <a:lnTo>
                    <a:pt x="3438900" y="1933442"/>
                  </a:lnTo>
                  <a:lnTo>
                    <a:pt x="3454281" y="1889159"/>
                  </a:lnTo>
                  <a:lnTo>
                    <a:pt x="3463824" y="1842452"/>
                  </a:lnTo>
                  <a:lnTo>
                    <a:pt x="3467100" y="179374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67751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48"/>
                  </a:lnTo>
                  <a:lnTo>
                    <a:pt x="3463824" y="1842452"/>
                  </a:lnTo>
                  <a:lnTo>
                    <a:pt x="3454281" y="1889159"/>
                  </a:lnTo>
                  <a:lnTo>
                    <a:pt x="3438900" y="1933442"/>
                  </a:lnTo>
                  <a:lnTo>
                    <a:pt x="3418106" y="1974873"/>
                  </a:lnTo>
                  <a:lnTo>
                    <a:pt x="3392327" y="2013027"/>
                  </a:lnTo>
                  <a:lnTo>
                    <a:pt x="3361991" y="2047478"/>
                  </a:lnTo>
                  <a:lnTo>
                    <a:pt x="3327525" y="2077798"/>
                  </a:lnTo>
                  <a:lnTo>
                    <a:pt x="3289356" y="2103562"/>
                  </a:lnTo>
                  <a:lnTo>
                    <a:pt x="3247911" y="2124342"/>
                  </a:lnTo>
                  <a:lnTo>
                    <a:pt x="3203619" y="2139714"/>
                  </a:lnTo>
                  <a:lnTo>
                    <a:pt x="3156905" y="2149249"/>
                  </a:lnTo>
                  <a:lnTo>
                    <a:pt x="3108198" y="2152523"/>
                  </a:lnTo>
                  <a:lnTo>
                    <a:pt x="358775" y="2152523"/>
                  </a:lnTo>
                  <a:lnTo>
                    <a:pt x="310070" y="2149249"/>
                  </a:lnTo>
                  <a:lnTo>
                    <a:pt x="263363" y="2139714"/>
                  </a:lnTo>
                  <a:lnTo>
                    <a:pt x="219080" y="2124342"/>
                  </a:lnTo>
                  <a:lnTo>
                    <a:pt x="177649" y="2103562"/>
                  </a:lnTo>
                  <a:lnTo>
                    <a:pt x="139495" y="2077798"/>
                  </a:lnTo>
                  <a:lnTo>
                    <a:pt x="105044" y="2047478"/>
                  </a:lnTo>
                  <a:lnTo>
                    <a:pt x="74724" y="2013027"/>
                  </a:lnTo>
                  <a:lnTo>
                    <a:pt x="48960" y="1974873"/>
                  </a:lnTo>
                  <a:lnTo>
                    <a:pt x="28180" y="1933442"/>
                  </a:lnTo>
                  <a:lnTo>
                    <a:pt x="12808" y="1889159"/>
                  </a:lnTo>
                  <a:lnTo>
                    <a:pt x="3273" y="1842452"/>
                  </a:lnTo>
                  <a:lnTo>
                    <a:pt x="0" y="179374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363331" y="2019680"/>
            <a:ext cx="3076575" cy="1727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30"/>
              </a:spcBef>
            </a:pPr>
            <a:r>
              <a:rPr sz="2750" b="1" spc="-10" dirty="0">
                <a:latin typeface="Arial"/>
                <a:cs typeface="Arial"/>
              </a:rPr>
              <a:t>Dicey</a:t>
            </a:r>
            <a:endParaRPr sz="2750">
              <a:latin typeface="Arial"/>
              <a:cs typeface="Arial"/>
            </a:endParaRPr>
          </a:p>
          <a:p>
            <a:pPr marL="12065" marR="5080" algn="ctr">
              <a:lnSpc>
                <a:spcPct val="101299"/>
              </a:lnSpc>
              <a:spcBef>
                <a:spcPts val="35"/>
              </a:spcBef>
            </a:pPr>
            <a:r>
              <a:rPr sz="2750" b="1" spc="-110" dirty="0">
                <a:latin typeface="Apple SD Gothic Neo"/>
                <a:cs typeface="Apple SD Gothic Neo"/>
              </a:rPr>
              <a:t>＝</a:t>
            </a:r>
            <a:r>
              <a:rPr sz="2750" b="1" spc="-110" dirty="0">
                <a:latin typeface="Arial"/>
                <a:cs typeface="Arial"/>
              </a:rPr>
              <a:t>unpredictable</a:t>
            </a:r>
            <a:r>
              <a:rPr sz="2750" b="1" spc="-80" dirty="0">
                <a:latin typeface="Arial"/>
                <a:cs typeface="Arial"/>
              </a:rPr>
              <a:t> </a:t>
            </a:r>
            <a:r>
              <a:rPr sz="2750" b="1" spc="-140" dirty="0">
                <a:latin typeface="Arial"/>
                <a:cs typeface="Arial"/>
              </a:rPr>
              <a:t>and </a:t>
            </a:r>
            <a:r>
              <a:rPr sz="2750" b="1" spc="-30" dirty="0">
                <a:latin typeface="Arial"/>
                <a:cs typeface="Arial"/>
              </a:rPr>
              <a:t>potentially </a:t>
            </a:r>
            <a:r>
              <a:rPr sz="2750" b="1" spc="-105" dirty="0">
                <a:latin typeface="Arial"/>
                <a:cs typeface="Arial"/>
              </a:rPr>
              <a:t>dangerous.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0387" y="4341876"/>
            <a:ext cx="3480435" cy="2165350"/>
            <a:chOff x="560387" y="4341876"/>
            <a:chExt cx="3480435" cy="2165350"/>
          </a:xfrm>
        </p:grpSpPr>
        <p:sp>
          <p:nvSpPr>
            <p:cNvPr id="20" name="object 20"/>
            <p:cNvSpPr/>
            <p:nvPr/>
          </p:nvSpPr>
          <p:spPr>
            <a:xfrm>
              <a:off x="566737" y="43482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3108261" y="0"/>
                  </a:moveTo>
                  <a:lnTo>
                    <a:pt x="358787" y="0"/>
                  </a:lnTo>
                  <a:lnTo>
                    <a:pt x="310101" y="3273"/>
                  </a:lnTo>
                  <a:lnTo>
                    <a:pt x="263405" y="12808"/>
                  </a:lnTo>
                  <a:lnTo>
                    <a:pt x="219129" y="28180"/>
                  </a:lnTo>
                  <a:lnTo>
                    <a:pt x="177698" y="48960"/>
                  </a:lnTo>
                  <a:lnTo>
                    <a:pt x="139541" y="74724"/>
                  </a:lnTo>
                  <a:lnTo>
                    <a:pt x="105084" y="105044"/>
                  </a:lnTo>
                  <a:lnTo>
                    <a:pt x="74756" y="139495"/>
                  </a:lnTo>
                  <a:lnTo>
                    <a:pt x="48983" y="177649"/>
                  </a:lnTo>
                  <a:lnTo>
                    <a:pt x="28194" y="219080"/>
                  </a:lnTo>
                  <a:lnTo>
                    <a:pt x="12815" y="263363"/>
                  </a:lnTo>
                  <a:lnTo>
                    <a:pt x="3275" y="310070"/>
                  </a:lnTo>
                  <a:lnTo>
                    <a:pt x="0" y="358775"/>
                  </a:lnTo>
                  <a:lnTo>
                    <a:pt x="0" y="1793798"/>
                  </a:lnTo>
                  <a:lnTo>
                    <a:pt x="3275" y="1842485"/>
                  </a:lnTo>
                  <a:lnTo>
                    <a:pt x="12815" y="1889180"/>
                  </a:lnTo>
                  <a:lnTo>
                    <a:pt x="28194" y="1933457"/>
                  </a:lnTo>
                  <a:lnTo>
                    <a:pt x="48983" y="1974888"/>
                  </a:lnTo>
                  <a:lnTo>
                    <a:pt x="74756" y="2013045"/>
                  </a:lnTo>
                  <a:lnTo>
                    <a:pt x="105084" y="2047501"/>
                  </a:lnTo>
                  <a:lnTo>
                    <a:pt x="139541" y="2077830"/>
                  </a:lnTo>
                  <a:lnTo>
                    <a:pt x="177698" y="2103602"/>
                  </a:lnTo>
                  <a:lnTo>
                    <a:pt x="219129" y="2124391"/>
                  </a:lnTo>
                  <a:lnTo>
                    <a:pt x="263405" y="2139770"/>
                  </a:lnTo>
                  <a:lnTo>
                    <a:pt x="310101" y="2149311"/>
                  </a:lnTo>
                  <a:lnTo>
                    <a:pt x="358787" y="2152586"/>
                  </a:lnTo>
                  <a:lnTo>
                    <a:pt x="3108261" y="2152586"/>
                  </a:lnTo>
                  <a:lnTo>
                    <a:pt x="3156968" y="2149311"/>
                  </a:lnTo>
                  <a:lnTo>
                    <a:pt x="3203682" y="2139770"/>
                  </a:lnTo>
                  <a:lnTo>
                    <a:pt x="3247975" y="2124391"/>
                  </a:lnTo>
                  <a:lnTo>
                    <a:pt x="3289419" y="2103602"/>
                  </a:lnTo>
                  <a:lnTo>
                    <a:pt x="3327588" y="2077830"/>
                  </a:lnTo>
                  <a:lnTo>
                    <a:pt x="3362055" y="2047501"/>
                  </a:lnTo>
                  <a:lnTo>
                    <a:pt x="3392391" y="2013045"/>
                  </a:lnTo>
                  <a:lnTo>
                    <a:pt x="3418169" y="1974888"/>
                  </a:lnTo>
                  <a:lnTo>
                    <a:pt x="3438963" y="1933457"/>
                  </a:lnTo>
                  <a:lnTo>
                    <a:pt x="3454345" y="1889180"/>
                  </a:lnTo>
                  <a:lnTo>
                    <a:pt x="3463887" y="1842485"/>
                  </a:lnTo>
                  <a:lnTo>
                    <a:pt x="3467163" y="1793798"/>
                  </a:lnTo>
                  <a:lnTo>
                    <a:pt x="3467163" y="358775"/>
                  </a:lnTo>
                  <a:lnTo>
                    <a:pt x="3463887" y="310070"/>
                  </a:lnTo>
                  <a:lnTo>
                    <a:pt x="3454345" y="263363"/>
                  </a:lnTo>
                  <a:lnTo>
                    <a:pt x="3438963" y="219080"/>
                  </a:lnTo>
                  <a:lnTo>
                    <a:pt x="3418169" y="177649"/>
                  </a:lnTo>
                  <a:lnTo>
                    <a:pt x="3392391" y="139495"/>
                  </a:lnTo>
                  <a:lnTo>
                    <a:pt x="3362055" y="105044"/>
                  </a:lnTo>
                  <a:lnTo>
                    <a:pt x="3327588" y="74724"/>
                  </a:lnTo>
                  <a:lnTo>
                    <a:pt x="3289419" y="48960"/>
                  </a:lnTo>
                  <a:lnTo>
                    <a:pt x="3247975" y="28180"/>
                  </a:lnTo>
                  <a:lnTo>
                    <a:pt x="3203682" y="12808"/>
                  </a:lnTo>
                  <a:lnTo>
                    <a:pt x="3156968" y="3273"/>
                  </a:lnTo>
                  <a:lnTo>
                    <a:pt x="3108261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6737" y="43482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0" y="358775"/>
                  </a:moveTo>
                  <a:lnTo>
                    <a:pt x="3275" y="310070"/>
                  </a:lnTo>
                  <a:lnTo>
                    <a:pt x="12815" y="263363"/>
                  </a:lnTo>
                  <a:lnTo>
                    <a:pt x="28194" y="219080"/>
                  </a:lnTo>
                  <a:lnTo>
                    <a:pt x="48983" y="177649"/>
                  </a:lnTo>
                  <a:lnTo>
                    <a:pt x="74756" y="139495"/>
                  </a:lnTo>
                  <a:lnTo>
                    <a:pt x="105084" y="105044"/>
                  </a:lnTo>
                  <a:lnTo>
                    <a:pt x="139541" y="74724"/>
                  </a:lnTo>
                  <a:lnTo>
                    <a:pt x="177698" y="48960"/>
                  </a:lnTo>
                  <a:lnTo>
                    <a:pt x="219129" y="28180"/>
                  </a:lnTo>
                  <a:lnTo>
                    <a:pt x="263405" y="12808"/>
                  </a:lnTo>
                  <a:lnTo>
                    <a:pt x="310101" y="3273"/>
                  </a:lnTo>
                  <a:lnTo>
                    <a:pt x="358787" y="0"/>
                  </a:lnTo>
                  <a:lnTo>
                    <a:pt x="3108261" y="0"/>
                  </a:lnTo>
                  <a:lnTo>
                    <a:pt x="3156968" y="3273"/>
                  </a:lnTo>
                  <a:lnTo>
                    <a:pt x="3203682" y="12808"/>
                  </a:lnTo>
                  <a:lnTo>
                    <a:pt x="3247975" y="28180"/>
                  </a:lnTo>
                  <a:lnTo>
                    <a:pt x="3289419" y="48960"/>
                  </a:lnTo>
                  <a:lnTo>
                    <a:pt x="3327588" y="74724"/>
                  </a:lnTo>
                  <a:lnTo>
                    <a:pt x="3362055" y="105044"/>
                  </a:lnTo>
                  <a:lnTo>
                    <a:pt x="3392391" y="139495"/>
                  </a:lnTo>
                  <a:lnTo>
                    <a:pt x="3418169" y="177649"/>
                  </a:lnTo>
                  <a:lnTo>
                    <a:pt x="3438963" y="219080"/>
                  </a:lnTo>
                  <a:lnTo>
                    <a:pt x="3454345" y="263363"/>
                  </a:lnTo>
                  <a:lnTo>
                    <a:pt x="3463887" y="310070"/>
                  </a:lnTo>
                  <a:lnTo>
                    <a:pt x="3467163" y="358775"/>
                  </a:lnTo>
                  <a:lnTo>
                    <a:pt x="3467163" y="1793798"/>
                  </a:lnTo>
                  <a:lnTo>
                    <a:pt x="3463887" y="1842485"/>
                  </a:lnTo>
                  <a:lnTo>
                    <a:pt x="3454345" y="1889180"/>
                  </a:lnTo>
                  <a:lnTo>
                    <a:pt x="3438963" y="1933457"/>
                  </a:lnTo>
                  <a:lnTo>
                    <a:pt x="3418169" y="1974888"/>
                  </a:lnTo>
                  <a:lnTo>
                    <a:pt x="3392391" y="2013045"/>
                  </a:lnTo>
                  <a:lnTo>
                    <a:pt x="3362055" y="2047501"/>
                  </a:lnTo>
                  <a:lnTo>
                    <a:pt x="3327588" y="2077830"/>
                  </a:lnTo>
                  <a:lnTo>
                    <a:pt x="3289419" y="2103602"/>
                  </a:lnTo>
                  <a:lnTo>
                    <a:pt x="3247975" y="2124391"/>
                  </a:lnTo>
                  <a:lnTo>
                    <a:pt x="3203682" y="2139770"/>
                  </a:lnTo>
                  <a:lnTo>
                    <a:pt x="3156968" y="2149311"/>
                  </a:lnTo>
                  <a:lnTo>
                    <a:pt x="3108261" y="2152586"/>
                  </a:lnTo>
                  <a:lnTo>
                    <a:pt x="358787" y="2152586"/>
                  </a:lnTo>
                  <a:lnTo>
                    <a:pt x="310101" y="2149311"/>
                  </a:lnTo>
                  <a:lnTo>
                    <a:pt x="263405" y="2139770"/>
                  </a:lnTo>
                  <a:lnTo>
                    <a:pt x="219129" y="2124391"/>
                  </a:lnTo>
                  <a:lnTo>
                    <a:pt x="177698" y="2103602"/>
                  </a:lnTo>
                  <a:lnTo>
                    <a:pt x="139541" y="2077830"/>
                  </a:lnTo>
                  <a:lnTo>
                    <a:pt x="105084" y="2047501"/>
                  </a:lnTo>
                  <a:lnTo>
                    <a:pt x="74756" y="2013045"/>
                  </a:lnTo>
                  <a:lnTo>
                    <a:pt x="48983" y="1974888"/>
                  </a:lnTo>
                  <a:lnTo>
                    <a:pt x="28194" y="1933457"/>
                  </a:lnTo>
                  <a:lnTo>
                    <a:pt x="12815" y="1889180"/>
                  </a:lnTo>
                  <a:lnTo>
                    <a:pt x="3275" y="1842485"/>
                  </a:lnTo>
                  <a:lnTo>
                    <a:pt x="0" y="1793798"/>
                  </a:lnTo>
                  <a:lnTo>
                    <a:pt x="0" y="358775"/>
                  </a:lnTo>
                  <a:close/>
                </a:path>
              </a:pathLst>
            </a:custGeom>
            <a:ln w="12699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86142" y="4540885"/>
            <a:ext cx="2821940" cy="17278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30"/>
              </a:spcBef>
            </a:pPr>
            <a:r>
              <a:rPr sz="2750" b="1" spc="-10" dirty="0">
                <a:latin typeface="Arial"/>
                <a:cs typeface="Arial"/>
              </a:rPr>
              <a:t>Airtight</a:t>
            </a:r>
            <a:endParaRPr sz="2750">
              <a:latin typeface="Arial"/>
              <a:cs typeface="Arial"/>
            </a:endParaRPr>
          </a:p>
          <a:p>
            <a:pPr marL="12065" marR="5080" indent="3810" algn="ctr">
              <a:lnSpc>
                <a:spcPct val="101299"/>
              </a:lnSpc>
              <a:spcBef>
                <a:spcPts val="35"/>
              </a:spcBef>
            </a:pPr>
            <a:r>
              <a:rPr sz="2750" b="1" spc="-105" dirty="0">
                <a:latin typeface="Apple SD Gothic Neo"/>
                <a:cs typeface="Apple SD Gothic Neo"/>
              </a:rPr>
              <a:t>＝</a:t>
            </a:r>
            <a:r>
              <a:rPr sz="2750" b="1" spc="-105" dirty="0">
                <a:latin typeface="Arial"/>
                <a:cs typeface="Arial"/>
              </a:rPr>
              <a:t>preventing</a:t>
            </a:r>
            <a:r>
              <a:rPr sz="2750" b="1" spc="-85" dirty="0">
                <a:latin typeface="Arial"/>
                <a:cs typeface="Arial"/>
              </a:rPr>
              <a:t> </a:t>
            </a:r>
            <a:r>
              <a:rPr sz="2750" b="1" spc="-25" dirty="0">
                <a:latin typeface="Arial"/>
                <a:cs typeface="Arial"/>
              </a:rPr>
              <a:t>the </a:t>
            </a:r>
            <a:r>
              <a:rPr sz="2750" b="1" spc="-165" dirty="0">
                <a:latin typeface="Arial"/>
                <a:cs typeface="Arial"/>
              </a:rPr>
              <a:t>entrance</a:t>
            </a:r>
            <a:r>
              <a:rPr sz="2750" b="1" spc="-40" dirty="0">
                <a:latin typeface="Arial"/>
                <a:cs typeface="Arial"/>
              </a:rPr>
              <a:t> </a:t>
            </a:r>
            <a:r>
              <a:rPr sz="2750" b="1" spc="-140" dirty="0">
                <a:latin typeface="Arial"/>
                <a:cs typeface="Arial"/>
              </a:rPr>
              <a:t>or</a:t>
            </a:r>
            <a:r>
              <a:rPr sz="2750" b="1" spc="-155" dirty="0">
                <a:latin typeface="Arial"/>
                <a:cs typeface="Arial"/>
              </a:rPr>
              <a:t> </a:t>
            </a:r>
            <a:r>
              <a:rPr sz="2750" b="1" spc="-215" dirty="0">
                <a:latin typeface="Arial"/>
                <a:cs typeface="Arial"/>
              </a:rPr>
              <a:t>escape </a:t>
            </a:r>
            <a:r>
              <a:rPr sz="2750" b="1" spc="-125" dirty="0">
                <a:latin typeface="Arial"/>
                <a:cs typeface="Arial"/>
              </a:rPr>
              <a:t>of</a:t>
            </a:r>
            <a:r>
              <a:rPr sz="2750" b="1" spc="-150" dirty="0">
                <a:latin typeface="Arial"/>
                <a:cs typeface="Arial"/>
              </a:rPr>
              <a:t> </a:t>
            </a:r>
            <a:r>
              <a:rPr sz="2750" b="1" spc="-105" dirty="0">
                <a:latin typeface="Arial"/>
                <a:cs typeface="Arial"/>
              </a:rPr>
              <a:t>air</a:t>
            </a:r>
            <a:r>
              <a:rPr sz="2750" b="1" spc="-100" dirty="0">
                <a:latin typeface="Arial"/>
                <a:cs typeface="Arial"/>
              </a:rPr>
              <a:t> </a:t>
            </a:r>
            <a:r>
              <a:rPr sz="2750" b="1" spc="-140" dirty="0">
                <a:latin typeface="Arial"/>
                <a:cs typeface="Arial"/>
              </a:rPr>
              <a:t>or</a:t>
            </a:r>
            <a:r>
              <a:rPr sz="2750" b="1" spc="-95" dirty="0">
                <a:latin typeface="Arial"/>
                <a:cs typeface="Arial"/>
              </a:rPr>
              <a:t> </a:t>
            </a:r>
            <a:r>
              <a:rPr sz="2750" b="1" spc="-370" dirty="0">
                <a:latin typeface="Arial"/>
                <a:cs typeface="Arial"/>
              </a:rPr>
              <a:t>gas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60926" y="4341876"/>
            <a:ext cx="3479800" cy="2165350"/>
            <a:chOff x="4360926" y="4341876"/>
            <a:chExt cx="3479800" cy="2165350"/>
          </a:xfrm>
        </p:grpSpPr>
        <p:sp>
          <p:nvSpPr>
            <p:cNvPr id="24" name="object 24"/>
            <p:cNvSpPr/>
            <p:nvPr/>
          </p:nvSpPr>
          <p:spPr>
            <a:xfrm>
              <a:off x="4367276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98"/>
                  </a:lnTo>
                  <a:lnTo>
                    <a:pt x="3273" y="1842485"/>
                  </a:lnTo>
                  <a:lnTo>
                    <a:pt x="12808" y="1889180"/>
                  </a:lnTo>
                  <a:lnTo>
                    <a:pt x="28180" y="1933457"/>
                  </a:lnTo>
                  <a:lnTo>
                    <a:pt x="48960" y="1974888"/>
                  </a:lnTo>
                  <a:lnTo>
                    <a:pt x="74724" y="2013045"/>
                  </a:lnTo>
                  <a:lnTo>
                    <a:pt x="105044" y="2047501"/>
                  </a:lnTo>
                  <a:lnTo>
                    <a:pt x="139495" y="2077830"/>
                  </a:lnTo>
                  <a:lnTo>
                    <a:pt x="177649" y="2103602"/>
                  </a:lnTo>
                  <a:lnTo>
                    <a:pt x="219080" y="2124391"/>
                  </a:lnTo>
                  <a:lnTo>
                    <a:pt x="263363" y="2139770"/>
                  </a:lnTo>
                  <a:lnTo>
                    <a:pt x="310070" y="2149311"/>
                  </a:lnTo>
                  <a:lnTo>
                    <a:pt x="358775" y="2152586"/>
                  </a:lnTo>
                  <a:lnTo>
                    <a:pt x="3108198" y="2152586"/>
                  </a:lnTo>
                  <a:lnTo>
                    <a:pt x="3156905" y="2149311"/>
                  </a:lnTo>
                  <a:lnTo>
                    <a:pt x="3203619" y="2139770"/>
                  </a:lnTo>
                  <a:lnTo>
                    <a:pt x="3247911" y="2124391"/>
                  </a:lnTo>
                  <a:lnTo>
                    <a:pt x="3289356" y="2103602"/>
                  </a:lnTo>
                  <a:lnTo>
                    <a:pt x="3327525" y="2077830"/>
                  </a:lnTo>
                  <a:lnTo>
                    <a:pt x="3361991" y="2047501"/>
                  </a:lnTo>
                  <a:lnTo>
                    <a:pt x="3392327" y="2013045"/>
                  </a:lnTo>
                  <a:lnTo>
                    <a:pt x="3418106" y="1974888"/>
                  </a:lnTo>
                  <a:lnTo>
                    <a:pt x="3438900" y="1933457"/>
                  </a:lnTo>
                  <a:lnTo>
                    <a:pt x="3454281" y="1889180"/>
                  </a:lnTo>
                  <a:lnTo>
                    <a:pt x="3463824" y="1842485"/>
                  </a:lnTo>
                  <a:lnTo>
                    <a:pt x="3467100" y="179379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67276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98"/>
                  </a:lnTo>
                  <a:lnTo>
                    <a:pt x="3463824" y="1842485"/>
                  </a:lnTo>
                  <a:lnTo>
                    <a:pt x="3454281" y="1889180"/>
                  </a:lnTo>
                  <a:lnTo>
                    <a:pt x="3438900" y="1933457"/>
                  </a:lnTo>
                  <a:lnTo>
                    <a:pt x="3418106" y="1974888"/>
                  </a:lnTo>
                  <a:lnTo>
                    <a:pt x="3392327" y="2013045"/>
                  </a:lnTo>
                  <a:lnTo>
                    <a:pt x="3361991" y="2047501"/>
                  </a:lnTo>
                  <a:lnTo>
                    <a:pt x="3327525" y="2077830"/>
                  </a:lnTo>
                  <a:lnTo>
                    <a:pt x="3289356" y="2103602"/>
                  </a:lnTo>
                  <a:lnTo>
                    <a:pt x="3247911" y="2124391"/>
                  </a:lnTo>
                  <a:lnTo>
                    <a:pt x="3203619" y="2139770"/>
                  </a:lnTo>
                  <a:lnTo>
                    <a:pt x="3156905" y="2149311"/>
                  </a:lnTo>
                  <a:lnTo>
                    <a:pt x="3108198" y="2152586"/>
                  </a:lnTo>
                  <a:lnTo>
                    <a:pt x="358775" y="2152586"/>
                  </a:lnTo>
                  <a:lnTo>
                    <a:pt x="310070" y="2149311"/>
                  </a:lnTo>
                  <a:lnTo>
                    <a:pt x="263363" y="2139770"/>
                  </a:lnTo>
                  <a:lnTo>
                    <a:pt x="219080" y="2124391"/>
                  </a:lnTo>
                  <a:lnTo>
                    <a:pt x="177649" y="2103602"/>
                  </a:lnTo>
                  <a:lnTo>
                    <a:pt x="139495" y="2077830"/>
                  </a:lnTo>
                  <a:lnTo>
                    <a:pt x="105044" y="2047501"/>
                  </a:lnTo>
                  <a:lnTo>
                    <a:pt x="74724" y="2013045"/>
                  </a:lnTo>
                  <a:lnTo>
                    <a:pt x="48960" y="1974888"/>
                  </a:lnTo>
                  <a:lnTo>
                    <a:pt x="28180" y="1933457"/>
                  </a:lnTo>
                  <a:lnTo>
                    <a:pt x="12808" y="1889180"/>
                  </a:lnTo>
                  <a:lnTo>
                    <a:pt x="3273" y="1842485"/>
                  </a:lnTo>
                  <a:lnTo>
                    <a:pt x="0" y="179379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644390" y="4964429"/>
            <a:ext cx="2905125" cy="878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67945" algn="ctr">
              <a:lnSpc>
                <a:spcPct val="100000"/>
              </a:lnSpc>
              <a:spcBef>
                <a:spcPts val="130"/>
              </a:spcBef>
            </a:pPr>
            <a:r>
              <a:rPr sz="2750" b="1" spc="-40" dirty="0">
                <a:latin typeface="Arial"/>
                <a:cs typeface="Arial"/>
              </a:rPr>
              <a:t>ballsy</a:t>
            </a:r>
            <a:endParaRPr sz="2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2750" b="1" spc="-180" dirty="0">
                <a:latin typeface="Apple SD Gothic Neo"/>
                <a:cs typeface="Apple SD Gothic Neo"/>
              </a:rPr>
              <a:t>＝</a:t>
            </a:r>
            <a:r>
              <a:rPr sz="2750" b="1" spc="-180" dirty="0">
                <a:latin typeface="Arial"/>
                <a:cs typeface="Arial"/>
              </a:rPr>
              <a:t>aggressively</a:t>
            </a:r>
            <a:r>
              <a:rPr sz="2750" b="1" spc="-70" dirty="0">
                <a:latin typeface="Arial"/>
                <a:cs typeface="Arial"/>
              </a:rPr>
              <a:t> </a:t>
            </a:r>
            <a:r>
              <a:rPr sz="2750" b="1" spc="-90" dirty="0">
                <a:latin typeface="Arial"/>
                <a:cs typeface="Arial"/>
              </a:rPr>
              <a:t>bold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161401" y="4341876"/>
            <a:ext cx="3479800" cy="2165350"/>
            <a:chOff x="8161401" y="4341876"/>
            <a:chExt cx="3479800" cy="2165350"/>
          </a:xfrm>
        </p:grpSpPr>
        <p:sp>
          <p:nvSpPr>
            <p:cNvPr id="28" name="object 28"/>
            <p:cNvSpPr/>
            <p:nvPr/>
          </p:nvSpPr>
          <p:spPr>
            <a:xfrm>
              <a:off x="8167751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98"/>
                  </a:lnTo>
                  <a:lnTo>
                    <a:pt x="3273" y="1842485"/>
                  </a:lnTo>
                  <a:lnTo>
                    <a:pt x="12808" y="1889180"/>
                  </a:lnTo>
                  <a:lnTo>
                    <a:pt x="28180" y="1933457"/>
                  </a:lnTo>
                  <a:lnTo>
                    <a:pt x="48960" y="1974888"/>
                  </a:lnTo>
                  <a:lnTo>
                    <a:pt x="74724" y="2013045"/>
                  </a:lnTo>
                  <a:lnTo>
                    <a:pt x="105044" y="2047501"/>
                  </a:lnTo>
                  <a:lnTo>
                    <a:pt x="139495" y="2077830"/>
                  </a:lnTo>
                  <a:lnTo>
                    <a:pt x="177649" y="2103602"/>
                  </a:lnTo>
                  <a:lnTo>
                    <a:pt x="219080" y="2124391"/>
                  </a:lnTo>
                  <a:lnTo>
                    <a:pt x="263363" y="2139770"/>
                  </a:lnTo>
                  <a:lnTo>
                    <a:pt x="310070" y="2149311"/>
                  </a:lnTo>
                  <a:lnTo>
                    <a:pt x="358775" y="2152586"/>
                  </a:lnTo>
                  <a:lnTo>
                    <a:pt x="3108198" y="2152586"/>
                  </a:lnTo>
                  <a:lnTo>
                    <a:pt x="3156905" y="2149311"/>
                  </a:lnTo>
                  <a:lnTo>
                    <a:pt x="3203619" y="2139770"/>
                  </a:lnTo>
                  <a:lnTo>
                    <a:pt x="3247911" y="2124391"/>
                  </a:lnTo>
                  <a:lnTo>
                    <a:pt x="3289356" y="2103602"/>
                  </a:lnTo>
                  <a:lnTo>
                    <a:pt x="3327525" y="2077830"/>
                  </a:lnTo>
                  <a:lnTo>
                    <a:pt x="3361991" y="2047501"/>
                  </a:lnTo>
                  <a:lnTo>
                    <a:pt x="3392327" y="2013045"/>
                  </a:lnTo>
                  <a:lnTo>
                    <a:pt x="3418106" y="1974888"/>
                  </a:lnTo>
                  <a:lnTo>
                    <a:pt x="3438900" y="1933457"/>
                  </a:lnTo>
                  <a:lnTo>
                    <a:pt x="3454281" y="1889180"/>
                  </a:lnTo>
                  <a:lnTo>
                    <a:pt x="3463824" y="1842485"/>
                  </a:lnTo>
                  <a:lnTo>
                    <a:pt x="3467100" y="179379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67751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98"/>
                  </a:lnTo>
                  <a:lnTo>
                    <a:pt x="3463824" y="1842485"/>
                  </a:lnTo>
                  <a:lnTo>
                    <a:pt x="3454281" y="1889180"/>
                  </a:lnTo>
                  <a:lnTo>
                    <a:pt x="3438900" y="1933457"/>
                  </a:lnTo>
                  <a:lnTo>
                    <a:pt x="3418106" y="1974888"/>
                  </a:lnTo>
                  <a:lnTo>
                    <a:pt x="3392327" y="2013045"/>
                  </a:lnTo>
                  <a:lnTo>
                    <a:pt x="3361991" y="2047501"/>
                  </a:lnTo>
                  <a:lnTo>
                    <a:pt x="3327525" y="2077830"/>
                  </a:lnTo>
                  <a:lnTo>
                    <a:pt x="3289356" y="2103602"/>
                  </a:lnTo>
                  <a:lnTo>
                    <a:pt x="3247911" y="2124391"/>
                  </a:lnTo>
                  <a:lnTo>
                    <a:pt x="3203619" y="2139770"/>
                  </a:lnTo>
                  <a:lnTo>
                    <a:pt x="3156905" y="2149311"/>
                  </a:lnTo>
                  <a:lnTo>
                    <a:pt x="3108198" y="2152586"/>
                  </a:lnTo>
                  <a:lnTo>
                    <a:pt x="358775" y="2152586"/>
                  </a:lnTo>
                  <a:lnTo>
                    <a:pt x="310070" y="2149311"/>
                  </a:lnTo>
                  <a:lnTo>
                    <a:pt x="263363" y="2139770"/>
                  </a:lnTo>
                  <a:lnTo>
                    <a:pt x="219080" y="2124391"/>
                  </a:lnTo>
                  <a:lnTo>
                    <a:pt x="177649" y="2103602"/>
                  </a:lnTo>
                  <a:lnTo>
                    <a:pt x="139495" y="2077830"/>
                  </a:lnTo>
                  <a:lnTo>
                    <a:pt x="105044" y="2047501"/>
                  </a:lnTo>
                  <a:lnTo>
                    <a:pt x="74724" y="2013045"/>
                  </a:lnTo>
                  <a:lnTo>
                    <a:pt x="48960" y="1974888"/>
                  </a:lnTo>
                  <a:lnTo>
                    <a:pt x="28180" y="1933457"/>
                  </a:lnTo>
                  <a:lnTo>
                    <a:pt x="12808" y="1889180"/>
                  </a:lnTo>
                  <a:lnTo>
                    <a:pt x="3273" y="1842485"/>
                  </a:lnTo>
                  <a:lnTo>
                    <a:pt x="0" y="179379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635618" y="4827587"/>
            <a:ext cx="2534920" cy="8782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750" b="1" spc="-75" dirty="0">
                <a:latin typeface="Arial"/>
                <a:cs typeface="Arial"/>
              </a:rPr>
              <a:t>Covenant</a:t>
            </a:r>
            <a:endParaRPr sz="2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2750" b="1" dirty="0">
                <a:latin typeface="Apple SD Gothic Neo"/>
                <a:cs typeface="Apple SD Gothic Neo"/>
              </a:rPr>
              <a:t>＝</a:t>
            </a:r>
            <a:r>
              <a:rPr sz="2750" b="1" dirty="0">
                <a:latin typeface="Arial"/>
                <a:cs typeface="Arial"/>
              </a:rPr>
              <a:t>an</a:t>
            </a:r>
            <a:r>
              <a:rPr sz="2750" b="1" spc="-60" dirty="0">
                <a:latin typeface="Arial"/>
                <a:cs typeface="Arial"/>
              </a:rPr>
              <a:t> </a:t>
            </a:r>
            <a:r>
              <a:rPr sz="2750" b="1" spc="-110" dirty="0">
                <a:latin typeface="Arial"/>
                <a:cs typeface="Arial"/>
              </a:rPr>
              <a:t>agreement.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01375" y="5991225"/>
            <a:ext cx="1057275" cy="466725"/>
          </a:xfrm>
          <a:custGeom>
            <a:avLst/>
            <a:gdLst/>
            <a:ahLst/>
            <a:cxnLst/>
            <a:rect l="l" t="t" r="r" b="b"/>
            <a:pathLst>
              <a:path w="1057275" h="466725">
                <a:moveTo>
                  <a:pt x="352425" y="0"/>
                </a:moveTo>
                <a:lnTo>
                  <a:pt x="316357" y="0"/>
                </a:lnTo>
                <a:lnTo>
                  <a:pt x="0" y="466725"/>
                </a:lnTo>
                <a:lnTo>
                  <a:pt x="36068" y="466725"/>
                </a:lnTo>
                <a:lnTo>
                  <a:pt x="352425" y="0"/>
                </a:lnTo>
                <a:close/>
              </a:path>
              <a:path w="1057275" h="466725">
                <a:moveTo>
                  <a:pt x="523875" y="0"/>
                </a:moveTo>
                <a:lnTo>
                  <a:pt x="487807" y="0"/>
                </a:lnTo>
                <a:lnTo>
                  <a:pt x="171450" y="466725"/>
                </a:lnTo>
                <a:lnTo>
                  <a:pt x="207518" y="466725"/>
                </a:lnTo>
                <a:lnTo>
                  <a:pt x="523875" y="0"/>
                </a:lnTo>
                <a:close/>
              </a:path>
              <a:path w="1057275" h="466725">
                <a:moveTo>
                  <a:pt x="704850" y="0"/>
                </a:moveTo>
                <a:lnTo>
                  <a:pt x="668782" y="0"/>
                </a:lnTo>
                <a:lnTo>
                  <a:pt x="352425" y="466725"/>
                </a:lnTo>
                <a:lnTo>
                  <a:pt x="388366" y="466725"/>
                </a:lnTo>
                <a:lnTo>
                  <a:pt x="704850" y="0"/>
                </a:lnTo>
                <a:close/>
              </a:path>
              <a:path w="1057275" h="466725">
                <a:moveTo>
                  <a:pt x="876300" y="0"/>
                </a:moveTo>
                <a:lnTo>
                  <a:pt x="840232" y="0"/>
                </a:lnTo>
                <a:lnTo>
                  <a:pt x="523875" y="466725"/>
                </a:lnTo>
                <a:lnTo>
                  <a:pt x="559816" y="466725"/>
                </a:lnTo>
                <a:lnTo>
                  <a:pt x="876300" y="0"/>
                </a:lnTo>
                <a:close/>
              </a:path>
              <a:path w="1057275" h="466725">
                <a:moveTo>
                  <a:pt x="1057275" y="0"/>
                </a:moveTo>
                <a:lnTo>
                  <a:pt x="1020191" y="0"/>
                </a:lnTo>
                <a:lnTo>
                  <a:pt x="695325" y="466725"/>
                </a:lnTo>
                <a:lnTo>
                  <a:pt x="732155" y="466725"/>
                </a:lnTo>
                <a:lnTo>
                  <a:pt x="1057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14325" y="647763"/>
            <a:ext cx="342900" cy="342900"/>
            <a:chOff x="314325" y="647763"/>
            <a:chExt cx="342900" cy="342900"/>
          </a:xfrm>
        </p:grpSpPr>
        <p:sp>
          <p:nvSpPr>
            <p:cNvPr id="4" name="object 4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162" y="0"/>
                  </a:moveTo>
                  <a:lnTo>
                    <a:pt x="107489" y="8011"/>
                  </a:lnTo>
                  <a:lnTo>
                    <a:pt x="64347" y="30317"/>
                  </a:lnTo>
                  <a:lnTo>
                    <a:pt x="30325" y="64328"/>
                  </a:lnTo>
                  <a:lnTo>
                    <a:pt x="8012" y="107452"/>
                  </a:lnTo>
                  <a:lnTo>
                    <a:pt x="0" y="157099"/>
                  </a:lnTo>
                  <a:lnTo>
                    <a:pt x="8012" y="206759"/>
                  </a:lnTo>
                  <a:lnTo>
                    <a:pt x="30325" y="249914"/>
                  </a:lnTo>
                  <a:lnTo>
                    <a:pt x="64347" y="283962"/>
                  </a:lnTo>
                  <a:lnTo>
                    <a:pt x="107489" y="306300"/>
                  </a:lnTo>
                  <a:lnTo>
                    <a:pt x="157162" y="314325"/>
                  </a:lnTo>
                  <a:lnTo>
                    <a:pt x="206840" y="306300"/>
                  </a:lnTo>
                  <a:lnTo>
                    <a:pt x="249983" y="283962"/>
                  </a:lnTo>
                  <a:lnTo>
                    <a:pt x="284003" y="249914"/>
                  </a:lnTo>
                  <a:lnTo>
                    <a:pt x="306313" y="206759"/>
                  </a:lnTo>
                  <a:lnTo>
                    <a:pt x="314325" y="157099"/>
                  </a:lnTo>
                  <a:lnTo>
                    <a:pt x="306313" y="107452"/>
                  </a:lnTo>
                  <a:lnTo>
                    <a:pt x="284003" y="64328"/>
                  </a:lnTo>
                  <a:lnTo>
                    <a:pt x="249983" y="30317"/>
                  </a:lnTo>
                  <a:lnTo>
                    <a:pt x="206840" y="8011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CFF7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8612" y="662051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7099"/>
                  </a:moveTo>
                  <a:lnTo>
                    <a:pt x="8012" y="107452"/>
                  </a:lnTo>
                  <a:lnTo>
                    <a:pt x="30325" y="64328"/>
                  </a:lnTo>
                  <a:lnTo>
                    <a:pt x="64347" y="30317"/>
                  </a:lnTo>
                  <a:lnTo>
                    <a:pt x="107489" y="8011"/>
                  </a:lnTo>
                  <a:lnTo>
                    <a:pt x="157162" y="0"/>
                  </a:lnTo>
                  <a:lnTo>
                    <a:pt x="206840" y="8011"/>
                  </a:lnTo>
                  <a:lnTo>
                    <a:pt x="249983" y="30317"/>
                  </a:lnTo>
                  <a:lnTo>
                    <a:pt x="284003" y="64328"/>
                  </a:lnTo>
                  <a:lnTo>
                    <a:pt x="306313" y="107452"/>
                  </a:lnTo>
                  <a:lnTo>
                    <a:pt x="314325" y="157099"/>
                  </a:lnTo>
                  <a:lnTo>
                    <a:pt x="306313" y="206759"/>
                  </a:lnTo>
                  <a:lnTo>
                    <a:pt x="284003" y="249914"/>
                  </a:lnTo>
                  <a:lnTo>
                    <a:pt x="249983" y="283962"/>
                  </a:lnTo>
                  <a:lnTo>
                    <a:pt x="206840" y="306300"/>
                  </a:lnTo>
                  <a:lnTo>
                    <a:pt x="157162" y="314325"/>
                  </a:lnTo>
                  <a:lnTo>
                    <a:pt x="107489" y="306300"/>
                  </a:lnTo>
                  <a:lnTo>
                    <a:pt x="64347" y="283962"/>
                  </a:lnTo>
                  <a:lnTo>
                    <a:pt x="30325" y="249914"/>
                  </a:lnTo>
                  <a:lnTo>
                    <a:pt x="8012" y="206759"/>
                  </a:lnTo>
                  <a:lnTo>
                    <a:pt x="0" y="1570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09" dirty="0"/>
              <a:t>Vocabulary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60387" y="1827276"/>
            <a:ext cx="3480435" cy="2165350"/>
            <a:chOff x="560387" y="1827276"/>
            <a:chExt cx="3480435" cy="2165350"/>
          </a:xfrm>
        </p:grpSpPr>
        <p:sp>
          <p:nvSpPr>
            <p:cNvPr id="8" name="object 8"/>
            <p:cNvSpPr/>
            <p:nvPr/>
          </p:nvSpPr>
          <p:spPr>
            <a:xfrm>
              <a:off x="566737" y="18336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3108261" y="0"/>
                  </a:moveTo>
                  <a:lnTo>
                    <a:pt x="358787" y="0"/>
                  </a:lnTo>
                  <a:lnTo>
                    <a:pt x="310101" y="3273"/>
                  </a:lnTo>
                  <a:lnTo>
                    <a:pt x="263405" y="12808"/>
                  </a:lnTo>
                  <a:lnTo>
                    <a:pt x="219129" y="28180"/>
                  </a:lnTo>
                  <a:lnTo>
                    <a:pt x="177698" y="48960"/>
                  </a:lnTo>
                  <a:lnTo>
                    <a:pt x="139541" y="74724"/>
                  </a:lnTo>
                  <a:lnTo>
                    <a:pt x="105084" y="105044"/>
                  </a:lnTo>
                  <a:lnTo>
                    <a:pt x="74756" y="139495"/>
                  </a:lnTo>
                  <a:lnTo>
                    <a:pt x="48983" y="177649"/>
                  </a:lnTo>
                  <a:lnTo>
                    <a:pt x="28194" y="219080"/>
                  </a:lnTo>
                  <a:lnTo>
                    <a:pt x="12815" y="263363"/>
                  </a:lnTo>
                  <a:lnTo>
                    <a:pt x="3275" y="310070"/>
                  </a:lnTo>
                  <a:lnTo>
                    <a:pt x="0" y="358775"/>
                  </a:lnTo>
                  <a:lnTo>
                    <a:pt x="0" y="1793748"/>
                  </a:lnTo>
                  <a:lnTo>
                    <a:pt x="3275" y="1842452"/>
                  </a:lnTo>
                  <a:lnTo>
                    <a:pt x="12815" y="1889159"/>
                  </a:lnTo>
                  <a:lnTo>
                    <a:pt x="28194" y="1933442"/>
                  </a:lnTo>
                  <a:lnTo>
                    <a:pt x="48983" y="1974873"/>
                  </a:lnTo>
                  <a:lnTo>
                    <a:pt x="74756" y="2013027"/>
                  </a:lnTo>
                  <a:lnTo>
                    <a:pt x="105084" y="2047478"/>
                  </a:lnTo>
                  <a:lnTo>
                    <a:pt x="139541" y="2077798"/>
                  </a:lnTo>
                  <a:lnTo>
                    <a:pt x="177698" y="2103562"/>
                  </a:lnTo>
                  <a:lnTo>
                    <a:pt x="219129" y="2124342"/>
                  </a:lnTo>
                  <a:lnTo>
                    <a:pt x="263405" y="2139714"/>
                  </a:lnTo>
                  <a:lnTo>
                    <a:pt x="310101" y="2149249"/>
                  </a:lnTo>
                  <a:lnTo>
                    <a:pt x="358787" y="2152523"/>
                  </a:lnTo>
                  <a:lnTo>
                    <a:pt x="3108261" y="2152523"/>
                  </a:lnTo>
                  <a:lnTo>
                    <a:pt x="3156968" y="2149249"/>
                  </a:lnTo>
                  <a:lnTo>
                    <a:pt x="3203682" y="2139714"/>
                  </a:lnTo>
                  <a:lnTo>
                    <a:pt x="3247975" y="2124342"/>
                  </a:lnTo>
                  <a:lnTo>
                    <a:pt x="3289419" y="2103562"/>
                  </a:lnTo>
                  <a:lnTo>
                    <a:pt x="3327588" y="2077798"/>
                  </a:lnTo>
                  <a:lnTo>
                    <a:pt x="3362055" y="2047478"/>
                  </a:lnTo>
                  <a:lnTo>
                    <a:pt x="3392391" y="2013027"/>
                  </a:lnTo>
                  <a:lnTo>
                    <a:pt x="3418169" y="1974873"/>
                  </a:lnTo>
                  <a:lnTo>
                    <a:pt x="3438963" y="1933442"/>
                  </a:lnTo>
                  <a:lnTo>
                    <a:pt x="3454345" y="1889159"/>
                  </a:lnTo>
                  <a:lnTo>
                    <a:pt x="3463887" y="1842452"/>
                  </a:lnTo>
                  <a:lnTo>
                    <a:pt x="3467163" y="1793748"/>
                  </a:lnTo>
                  <a:lnTo>
                    <a:pt x="3467163" y="358775"/>
                  </a:lnTo>
                  <a:lnTo>
                    <a:pt x="3463887" y="310070"/>
                  </a:lnTo>
                  <a:lnTo>
                    <a:pt x="3454345" y="263363"/>
                  </a:lnTo>
                  <a:lnTo>
                    <a:pt x="3438963" y="219080"/>
                  </a:lnTo>
                  <a:lnTo>
                    <a:pt x="3418169" y="177649"/>
                  </a:lnTo>
                  <a:lnTo>
                    <a:pt x="3392391" y="139495"/>
                  </a:lnTo>
                  <a:lnTo>
                    <a:pt x="3362055" y="105044"/>
                  </a:lnTo>
                  <a:lnTo>
                    <a:pt x="3327588" y="74724"/>
                  </a:lnTo>
                  <a:lnTo>
                    <a:pt x="3289419" y="48960"/>
                  </a:lnTo>
                  <a:lnTo>
                    <a:pt x="3247975" y="28180"/>
                  </a:lnTo>
                  <a:lnTo>
                    <a:pt x="3203682" y="12808"/>
                  </a:lnTo>
                  <a:lnTo>
                    <a:pt x="3156968" y="3273"/>
                  </a:lnTo>
                  <a:lnTo>
                    <a:pt x="3108261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6737" y="18336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0" y="358775"/>
                  </a:moveTo>
                  <a:lnTo>
                    <a:pt x="3275" y="310070"/>
                  </a:lnTo>
                  <a:lnTo>
                    <a:pt x="12815" y="263363"/>
                  </a:lnTo>
                  <a:lnTo>
                    <a:pt x="28194" y="219080"/>
                  </a:lnTo>
                  <a:lnTo>
                    <a:pt x="48983" y="177649"/>
                  </a:lnTo>
                  <a:lnTo>
                    <a:pt x="74756" y="139495"/>
                  </a:lnTo>
                  <a:lnTo>
                    <a:pt x="105084" y="105044"/>
                  </a:lnTo>
                  <a:lnTo>
                    <a:pt x="139541" y="74724"/>
                  </a:lnTo>
                  <a:lnTo>
                    <a:pt x="177698" y="48960"/>
                  </a:lnTo>
                  <a:lnTo>
                    <a:pt x="219129" y="28180"/>
                  </a:lnTo>
                  <a:lnTo>
                    <a:pt x="263405" y="12808"/>
                  </a:lnTo>
                  <a:lnTo>
                    <a:pt x="310101" y="3273"/>
                  </a:lnTo>
                  <a:lnTo>
                    <a:pt x="358787" y="0"/>
                  </a:lnTo>
                  <a:lnTo>
                    <a:pt x="3108261" y="0"/>
                  </a:lnTo>
                  <a:lnTo>
                    <a:pt x="3156968" y="3273"/>
                  </a:lnTo>
                  <a:lnTo>
                    <a:pt x="3203682" y="12808"/>
                  </a:lnTo>
                  <a:lnTo>
                    <a:pt x="3247975" y="28180"/>
                  </a:lnTo>
                  <a:lnTo>
                    <a:pt x="3289419" y="48960"/>
                  </a:lnTo>
                  <a:lnTo>
                    <a:pt x="3327588" y="74724"/>
                  </a:lnTo>
                  <a:lnTo>
                    <a:pt x="3362055" y="105044"/>
                  </a:lnTo>
                  <a:lnTo>
                    <a:pt x="3392391" y="139495"/>
                  </a:lnTo>
                  <a:lnTo>
                    <a:pt x="3418169" y="177649"/>
                  </a:lnTo>
                  <a:lnTo>
                    <a:pt x="3438963" y="219080"/>
                  </a:lnTo>
                  <a:lnTo>
                    <a:pt x="3454345" y="263363"/>
                  </a:lnTo>
                  <a:lnTo>
                    <a:pt x="3463887" y="310070"/>
                  </a:lnTo>
                  <a:lnTo>
                    <a:pt x="3467163" y="358775"/>
                  </a:lnTo>
                  <a:lnTo>
                    <a:pt x="3467163" y="1793748"/>
                  </a:lnTo>
                  <a:lnTo>
                    <a:pt x="3463887" y="1842452"/>
                  </a:lnTo>
                  <a:lnTo>
                    <a:pt x="3454345" y="1889159"/>
                  </a:lnTo>
                  <a:lnTo>
                    <a:pt x="3438963" y="1933442"/>
                  </a:lnTo>
                  <a:lnTo>
                    <a:pt x="3418169" y="1974873"/>
                  </a:lnTo>
                  <a:lnTo>
                    <a:pt x="3392391" y="2013027"/>
                  </a:lnTo>
                  <a:lnTo>
                    <a:pt x="3362055" y="2047478"/>
                  </a:lnTo>
                  <a:lnTo>
                    <a:pt x="3327588" y="2077798"/>
                  </a:lnTo>
                  <a:lnTo>
                    <a:pt x="3289419" y="2103562"/>
                  </a:lnTo>
                  <a:lnTo>
                    <a:pt x="3247975" y="2124342"/>
                  </a:lnTo>
                  <a:lnTo>
                    <a:pt x="3203682" y="2139714"/>
                  </a:lnTo>
                  <a:lnTo>
                    <a:pt x="3156968" y="2149249"/>
                  </a:lnTo>
                  <a:lnTo>
                    <a:pt x="3108261" y="2152523"/>
                  </a:lnTo>
                  <a:lnTo>
                    <a:pt x="358787" y="2152523"/>
                  </a:lnTo>
                  <a:lnTo>
                    <a:pt x="310101" y="2149249"/>
                  </a:lnTo>
                  <a:lnTo>
                    <a:pt x="263405" y="2139714"/>
                  </a:lnTo>
                  <a:lnTo>
                    <a:pt x="219129" y="2124342"/>
                  </a:lnTo>
                  <a:lnTo>
                    <a:pt x="177698" y="2103562"/>
                  </a:lnTo>
                  <a:lnTo>
                    <a:pt x="139541" y="2077798"/>
                  </a:lnTo>
                  <a:lnTo>
                    <a:pt x="105084" y="2047478"/>
                  </a:lnTo>
                  <a:lnTo>
                    <a:pt x="74756" y="2013027"/>
                  </a:lnTo>
                  <a:lnTo>
                    <a:pt x="48983" y="1974873"/>
                  </a:lnTo>
                  <a:lnTo>
                    <a:pt x="28194" y="1933442"/>
                  </a:lnTo>
                  <a:lnTo>
                    <a:pt x="12815" y="1889159"/>
                  </a:lnTo>
                  <a:lnTo>
                    <a:pt x="3275" y="1842452"/>
                  </a:lnTo>
                  <a:lnTo>
                    <a:pt x="0" y="179374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52500" y="2098357"/>
            <a:ext cx="2692400" cy="17272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750" b="1" spc="-10" dirty="0">
                <a:latin typeface="Arial"/>
                <a:cs typeface="Arial"/>
              </a:rPr>
              <a:t>Worrywart</a:t>
            </a:r>
            <a:endParaRPr sz="2750">
              <a:latin typeface="Arial"/>
              <a:cs typeface="Arial"/>
            </a:endParaRPr>
          </a:p>
          <a:p>
            <a:pPr marL="12700" marR="5080" algn="ctr">
              <a:lnSpc>
                <a:spcPct val="101200"/>
              </a:lnSpc>
              <a:spcBef>
                <a:spcPts val="40"/>
              </a:spcBef>
            </a:pPr>
            <a:r>
              <a:rPr sz="2750" b="1" spc="120" dirty="0">
                <a:latin typeface="Apple SD Gothic Neo"/>
                <a:cs typeface="Apple SD Gothic Neo"/>
              </a:rPr>
              <a:t>＝</a:t>
            </a:r>
            <a:r>
              <a:rPr sz="2750" b="1" spc="120" dirty="0">
                <a:latin typeface="Arial"/>
                <a:cs typeface="Arial"/>
              </a:rPr>
              <a:t>a</a:t>
            </a:r>
            <a:r>
              <a:rPr sz="2750" b="1" spc="-100" dirty="0">
                <a:latin typeface="Arial"/>
                <a:cs typeface="Arial"/>
              </a:rPr>
              <a:t> </a:t>
            </a:r>
            <a:r>
              <a:rPr sz="2750" b="1" spc="-204" dirty="0">
                <a:latin typeface="Arial"/>
                <a:cs typeface="Arial"/>
              </a:rPr>
              <a:t>person</a:t>
            </a:r>
            <a:r>
              <a:rPr sz="2750" b="1" spc="-135" dirty="0">
                <a:latin typeface="Arial"/>
                <a:cs typeface="Arial"/>
              </a:rPr>
              <a:t> </a:t>
            </a:r>
            <a:r>
              <a:rPr sz="2750" b="1" spc="-155" dirty="0">
                <a:latin typeface="Arial"/>
                <a:cs typeface="Arial"/>
              </a:rPr>
              <a:t>who</a:t>
            </a:r>
            <a:r>
              <a:rPr sz="2750" b="1" spc="-145" dirty="0">
                <a:latin typeface="Arial"/>
                <a:cs typeface="Arial"/>
              </a:rPr>
              <a:t> </a:t>
            </a:r>
            <a:r>
              <a:rPr sz="2750" b="1" spc="-165" dirty="0">
                <a:latin typeface="Arial"/>
                <a:cs typeface="Arial"/>
              </a:rPr>
              <a:t>is inclined</a:t>
            </a:r>
            <a:r>
              <a:rPr sz="2750" b="1" spc="-60" dirty="0">
                <a:latin typeface="Arial"/>
                <a:cs typeface="Arial"/>
              </a:rPr>
              <a:t> </a:t>
            </a:r>
            <a:r>
              <a:rPr sz="2750" b="1" spc="-100" dirty="0">
                <a:latin typeface="Arial"/>
                <a:cs typeface="Arial"/>
              </a:rPr>
              <a:t>to</a:t>
            </a:r>
            <a:r>
              <a:rPr sz="2750" b="1" spc="-65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worry </a:t>
            </a:r>
            <a:r>
              <a:rPr sz="2750" b="1" spc="-20" dirty="0">
                <a:latin typeface="Arial"/>
                <a:cs typeface="Arial"/>
              </a:rPr>
              <a:t>unduly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60926" y="1827276"/>
            <a:ext cx="3479800" cy="2165350"/>
            <a:chOff x="4360926" y="1827276"/>
            <a:chExt cx="3479800" cy="2165350"/>
          </a:xfrm>
        </p:grpSpPr>
        <p:sp>
          <p:nvSpPr>
            <p:cNvPr id="12" name="object 12"/>
            <p:cNvSpPr/>
            <p:nvPr/>
          </p:nvSpPr>
          <p:spPr>
            <a:xfrm>
              <a:off x="4367276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48"/>
                  </a:lnTo>
                  <a:lnTo>
                    <a:pt x="3273" y="1842452"/>
                  </a:lnTo>
                  <a:lnTo>
                    <a:pt x="12808" y="1889159"/>
                  </a:lnTo>
                  <a:lnTo>
                    <a:pt x="28180" y="1933442"/>
                  </a:lnTo>
                  <a:lnTo>
                    <a:pt x="48960" y="1974873"/>
                  </a:lnTo>
                  <a:lnTo>
                    <a:pt x="74724" y="2013027"/>
                  </a:lnTo>
                  <a:lnTo>
                    <a:pt x="105044" y="2047478"/>
                  </a:lnTo>
                  <a:lnTo>
                    <a:pt x="139495" y="2077798"/>
                  </a:lnTo>
                  <a:lnTo>
                    <a:pt x="177649" y="2103562"/>
                  </a:lnTo>
                  <a:lnTo>
                    <a:pt x="219080" y="2124342"/>
                  </a:lnTo>
                  <a:lnTo>
                    <a:pt x="263363" y="2139714"/>
                  </a:lnTo>
                  <a:lnTo>
                    <a:pt x="310070" y="2149249"/>
                  </a:lnTo>
                  <a:lnTo>
                    <a:pt x="358775" y="2152523"/>
                  </a:lnTo>
                  <a:lnTo>
                    <a:pt x="3108198" y="2152523"/>
                  </a:lnTo>
                  <a:lnTo>
                    <a:pt x="3156905" y="2149249"/>
                  </a:lnTo>
                  <a:lnTo>
                    <a:pt x="3203619" y="2139714"/>
                  </a:lnTo>
                  <a:lnTo>
                    <a:pt x="3247911" y="2124342"/>
                  </a:lnTo>
                  <a:lnTo>
                    <a:pt x="3289356" y="2103562"/>
                  </a:lnTo>
                  <a:lnTo>
                    <a:pt x="3327525" y="2077798"/>
                  </a:lnTo>
                  <a:lnTo>
                    <a:pt x="3361991" y="2047478"/>
                  </a:lnTo>
                  <a:lnTo>
                    <a:pt x="3392327" y="2013027"/>
                  </a:lnTo>
                  <a:lnTo>
                    <a:pt x="3418106" y="1974873"/>
                  </a:lnTo>
                  <a:lnTo>
                    <a:pt x="3438900" y="1933442"/>
                  </a:lnTo>
                  <a:lnTo>
                    <a:pt x="3454281" y="1889159"/>
                  </a:lnTo>
                  <a:lnTo>
                    <a:pt x="3463824" y="1842452"/>
                  </a:lnTo>
                  <a:lnTo>
                    <a:pt x="3467100" y="179374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67276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48"/>
                  </a:lnTo>
                  <a:lnTo>
                    <a:pt x="3463824" y="1842452"/>
                  </a:lnTo>
                  <a:lnTo>
                    <a:pt x="3454281" y="1889159"/>
                  </a:lnTo>
                  <a:lnTo>
                    <a:pt x="3438900" y="1933442"/>
                  </a:lnTo>
                  <a:lnTo>
                    <a:pt x="3418106" y="1974873"/>
                  </a:lnTo>
                  <a:lnTo>
                    <a:pt x="3392327" y="2013027"/>
                  </a:lnTo>
                  <a:lnTo>
                    <a:pt x="3361991" y="2047478"/>
                  </a:lnTo>
                  <a:lnTo>
                    <a:pt x="3327525" y="2077798"/>
                  </a:lnTo>
                  <a:lnTo>
                    <a:pt x="3289356" y="2103562"/>
                  </a:lnTo>
                  <a:lnTo>
                    <a:pt x="3247911" y="2124342"/>
                  </a:lnTo>
                  <a:lnTo>
                    <a:pt x="3203619" y="2139714"/>
                  </a:lnTo>
                  <a:lnTo>
                    <a:pt x="3156905" y="2149249"/>
                  </a:lnTo>
                  <a:lnTo>
                    <a:pt x="3108198" y="2152523"/>
                  </a:lnTo>
                  <a:lnTo>
                    <a:pt x="358775" y="2152523"/>
                  </a:lnTo>
                  <a:lnTo>
                    <a:pt x="310070" y="2149249"/>
                  </a:lnTo>
                  <a:lnTo>
                    <a:pt x="263363" y="2139714"/>
                  </a:lnTo>
                  <a:lnTo>
                    <a:pt x="219080" y="2124342"/>
                  </a:lnTo>
                  <a:lnTo>
                    <a:pt x="177649" y="2103562"/>
                  </a:lnTo>
                  <a:lnTo>
                    <a:pt x="139495" y="2077798"/>
                  </a:lnTo>
                  <a:lnTo>
                    <a:pt x="105044" y="2047478"/>
                  </a:lnTo>
                  <a:lnTo>
                    <a:pt x="74724" y="2013027"/>
                  </a:lnTo>
                  <a:lnTo>
                    <a:pt x="48960" y="1974873"/>
                  </a:lnTo>
                  <a:lnTo>
                    <a:pt x="28180" y="1933442"/>
                  </a:lnTo>
                  <a:lnTo>
                    <a:pt x="12808" y="1889159"/>
                  </a:lnTo>
                  <a:lnTo>
                    <a:pt x="3273" y="1842452"/>
                  </a:lnTo>
                  <a:lnTo>
                    <a:pt x="0" y="179374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44720" y="2447036"/>
            <a:ext cx="2703830" cy="878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30"/>
              </a:spcBef>
            </a:pPr>
            <a:r>
              <a:rPr sz="2750" b="1" spc="-360" dirty="0">
                <a:latin typeface="Arial"/>
                <a:cs typeface="Arial"/>
              </a:rPr>
              <a:t>Sync</a:t>
            </a:r>
            <a:endParaRPr sz="2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2750" b="1" spc="-145" dirty="0">
                <a:latin typeface="Apple SD Gothic Neo"/>
                <a:cs typeface="Apple SD Gothic Neo"/>
              </a:rPr>
              <a:t>＝</a:t>
            </a:r>
            <a:r>
              <a:rPr sz="2750" b="1" spc="-145" dirty="0">
                <a:latin typeface="Arial"/>
                <a:cs typeface="Arial"/>
              </a:rPr>
              <a:t>synchronization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161401" y="1827276"/>
            <a:ext cx="3479800" cy="2165350"/>
            <a:chOff x="8161401" y="1827276"/>
            <a:chExt cx="3479800" cy="2165350"/>
          </a:xfrm>
        </p:grpSpPr>
        <p:sp>
          <p:nvSpPr>
            <p:cNvPr id="16" name="object 16"/>
            <p:cNvSpPr/>
            <p:nvPr/>
          </p:nvSpPr>
          <p:spPr>
            <a:xfrm>
              <a:off x="8167751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48"/>
                  </a:lnTo>
                  <a:lnTo>
                    <a:pt x="3273" y="1842452"/>
                  </a:lnTo>
                  <a:lnTo>
                    <a:pt x="12808" y="1889159"/>
                  </a:lnTo>
                  <a:lnTo>
                    <a:pt x="28180" y="1933442"/>
                  </a:lnTo>
                  <a:lnTo>
                    <a:pt x="48960" y="1974873"/>
                  </a:lnTo>
                  <a:lnTo>
                    <a:pt x="74724" y="2013027"/>
                  </a:lnTo>
                  <a:lnTo>
                    <a:pt x="105044" y="2047478"/>
                  </a:lnTo>
                  <a:lnTo>
                    <a:pt x="139495" y="2077798"/>
                  </a:lnTo>
                  <a:lnTo>
                    <a:pt x="177649" y="2103562"/>
                  </a:lnTo>
                  <a:lnTo>
                    <a:pt x="219080" y="2124342"/>
                  </a:lnTo>
                  <a:lnTo>
                    <a:pt x="263363" y="2139714"/>
                  </a:lnTo>
                  <a:lnTo>
                    <a:pt x="310070" y="2149249"/>
                  </a:lnTo>
                  <a:lnTo>
                    <a:pt x="358775" y="2152523"/>
                  </a:lnTo>
                  <a:lnTo>
                    <a:pt x="3108198" y="2152523"/>
                  </a:lnTo>
                  <a:lnTo>
                    <a:pt x="3156905" y="2149249"/>
                  </a:lnTo>
                  <a:lnTo>
                    <a:pt x="3203619" y="2139714"/>
                  </a:lnTo>
                  <a:lnTo>
                    <a:pt x="3247911" y="2124342"/>
                  </a:lnTo>
                  <a:lnTo>
                    <a:pt x="3289356" y="2103562"/>
                  </a:lnTo>
                  <a:lnTo>
                    <a:pt x="3327525" y="2077798"/>
                  </a:lnTo>
                  <a:lnTo>
                    <a:pt x="3361991" y="2047478"/>
                  </a:lnTo>
                  <a:lnTo>
                    <a:pt x="3392327" y="2013027"/>
                  </a:lnTo>
                  <a:lnTo>
                    <a:pt x="3418106" y="1974873"/>
                  </a:lnTo>
                  <a:lnTo>
                    <a:pt x="3438900" y="1933442"/>
                  </a:lnTo>
                  <a:lnTo>
                    <a:pt x="3454281" y="1889159"/>
                  </a:lnTo>
                  <a:lnTo>
                    <a:pt x="3463824" y="1842452"/>
                  </a:lnTo>
                  <a:lnTo>
                    <a:pt x="3467100" y="179374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67751" y="18336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48"/>
                  </a:lnTo>
                  <a:lnTo>
                    <a:pt x="3463824" y="1842452"/>
                  </a:lnTo>
                  <a:lnTo>
                    <a:pt x="3454281" y="1889159"/>
                  </a:lnTo>
                  <a:lnTo>
                    <a:pt x="3438900" y="1933442"/>
                  </a:lnTo>
                  <a:lnTo>
                    <a:pt x="3418106" y="1974873"/>
                  </a:lnTo>
                  <a:lnTo>
                    <a:pt x="3392327" y="2013027"/>
                  </a:lnTo>
                  <a:lnTo>
                    <a:pt x="3361991" y="2047478"/>
                  </a:lnTo>
                  <a:lnTo>
                    <a:pt x="3327525" y="2077798"/>
                  </a:lnTo>
                  <a:lnTo>
                    <a:pt x="3289356" y="2103562"/>
                  </a:lnTo>
                  <a:lnTo>
                    <a:pt x="3247911" y="2124342"/>
                  </a:lnTo>
                  <a:lnTo>
                    <a:pt x="3203619" y="2139714"/>
                  </a:lnTo>
                  <a:lnTo>
                    <a:pt x="3156905" y="2149249"/>
                  </a:lnTo>
                  <a:lnTo>
                    <a:pt x="3108198" y="2152523"/>
                  </a:lnTo>
                  <a:lnTo>
                    <a:pt x="358775" y="2152523"/>
                  </a:lnTo>
                  <a:lnTo>
                    <a:pt x="310070" y="2149249"/>
                  </a:lnTo>
                  <a:lnTo>
                    <a:pt x="263363" y="2139714"/>
                  </a:lnTo>
                  <a:lnTo>
                    <a:pt x="219080" y="2124342"/>
                  </a:lnTo>
                  <a:lnTo>
                    <a:pt x="177649" y="2103562"/>
                  </a:lnTo>
                  <a:lnTo>
                    <a:pt x="139495" y="2077798"/>
                  </a:lnTo>
                  <a:lnTo>
                    <a:pt x="105044" y="2047478"/>
                  </a:lnTo>
                  <a:lnTo>
                    <a:pt x="74724" y="2013027"/>
                  </a:lnTo>
                  <a:lnTo>
                    <a:pt x="48960" y="1974873"/>
                  </a:lnTo>
                  <a:lnTo>
                    <a:pt x="28180" y="1933442"/>
                  </a:lnTo>
                  <a:lnTo>
                    <a:pt x="12808" y="1889159"/>
                  </a:lnTo>
                  <a:lnTo>
                    <a:pt x="3273" y="1842452"/>
                  </a:lnTo>
                  <a:lnTo>
                    <a:pt x="0" y="179374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435593" y="2019680"/>
            <a:ext cx="2928620" cy="1727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2750" b="1" spc="-40" dirty="0">
                <a:latin typeface="Arial"/>
                <a:cs typeface="Arial"/>
              </a:rPr>
              <a:t>Sever</a:t>
            </a:r>
            <a:endParaRPr sz="2750">
              <a:latin typeface="Arial"/>
              <a:cs typeface="Arial"/>
            </a:endParaRPr>
          </a:p>
          <a:p>
            <a:pPr marL="12065" marR="5080" algn="ctr">
              <a:lnSpc>
                <a:spcPct val="101299"/>
              </a:lnSpc>
              <a:spcBef>
                <a:spcPts val="35"/>
              </a:spcBef>
            </a:pPr>
            <a:r>
              <a:rPr sz="2750" b="1" spc="-70" dirty="0">
                <a:latin typeface="Apple SD Gothic Neo"/>
                <a:cs typeface="Apple SD Gothic Neo"/>
              </a:rPr>
              <a:t>＝</a:t>
            </a:r>
            <a:r>
              <a:rPr sz="2750" b="1" spc="-70" dirty="0">
                <a:latin typeface="Arial"/>
                <a:cs typeface="Arial"/>
              </a:rPr>
              <a:t>divide</a:t>
            </a:r>
            <a:r>
              <a:rPr sz="2750" b="1" spc="-114" dirty="0">
                <a:latin typeface="Arial"/>
                <a:cs typeface="Arial"/>
              </a:rPr>
              <a:t> </a:t>
            </a:r>
            <a:r>
              <a:rPr sz="2750" b="1" spc="-215" dirty="0">
                <a:latin typeface="Arial"/>
                <a:cs typeface="Arial"/>
              </a:rPr>
              <a:t>by</a:t>
            </a:r>
            <a:r>
              <a:rPr sz="2750" b="1" spc="-90" dirty="0">
                <a:latin typeface="Arial"/>
                <a:cs typeface="Arial"/>
              </a:rPr>
              <a:t> </a:t>
            </a:r>
            <a:r>
              <a:rPr sz="2750" b="1" spc="-130" dirty="0">
                <a:latin typeface="Arial"/>
                <a:cs typeface="Arial"/>
              </a:rPr>
              <a:t>cutting, </a:t>
            </a:r>
            <a:r>
              <a:rPr sz="2750" b="1" spc="-185" dirty="0">
                <a:latin typeface="Arial"/>
                <a:cs typeface="Arial"/>
              </a:rPr>
              <a:t>especially</a:t>
            </a:r>
            <a:r>
              <a:rPr sz="2750" b="1" spc="-110" dirty="0">
                <a:latin typeface="Arial"/>
                <a:cs typeface="Arial"/>
              </a:rPr>
              <a:t> </a:t>
            </a:r>
            <a:r>
              <a:rPr sz="2750" b="1" spc="-150" dirty="0">
                <a:latin typeface="Arial"/>
                <a:cs typeface="Arial"/>
              </a:rPr>
              <a:t>suddenly </a:t>
            </a:r>
            <a:r>
              <a:rPr sz="2750" b="1" spc="-180" dirty="0">
                <a:latin typeface="Arial"/>
                <a:cs typeface="Arial"/>
              </a:rPr>
              <a:t>and</a:t>
            </a:r>
            <a:r>
              <a:rPr sz="2750" b="1" spc="-125" dirty="0">
                <a:latin typeface="Arial"/>
                <a:cs typeface="Arial"/>
              </a:rPr>
              <a:t> </a:t>
            </a:r>
            <a:r>
              <a:rPr sz="2750" b="1" spc="-60" dirty="0">
                <a:latin typeface="Arial"/>
                <a:cs typeface="Arial"/>
              </a:rPr>
              <a:t>forcibly.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0387" y="4341876"/>
            <a:ext cx="3480435" cy="2165350"/>
            <a:chOff x="560387" y="4341876"/>
            <a:chExt cx="3480435" cy="2165350"/>
          </a:xfrm>
        </p:grpSpPr>
        <p:sp>
          <p:nvSpPr>
            <p:cNvPr id="20" name="object 20"/>
            <p:cNvSpPr/>
            <p:nvPr/>
          </p:nvSpPr>
          <p:spPr>
            <a:xfrm>
              <a:off x="566737" y="43482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3108261" y="0"/>
                  </a:moveTo>
                  <a:lnTo>
                    <a:pt x="358787" y="0"/>
                  </a:lnTo>
                  <a:lnTo>
                    <a:pt x="310101" y="3273"/>
                  </a:lnTo>
                  <a:lnTo>
                    <a:pt x="263405" y="12808"/>
                  </a:lnTo>
                  <a:lnTo>
                    <a:pt x="219129" y="28180"/>
                  </a:lnTo>
                  <a:lnTo>
                    <a:pt x="177698" y="48960"/>
                  </a:lnTo>
                  <a:lnTo>
                    <a:pt x="139541" y="74724"/>
                  </a:lnTo>
                  <a:lnTo>
                    <a:pt x="105084" y="105044"/>
                  </a:lnTo>
                  <a:lnTo>
                    <a:pt x="74756" y="139495"/>
                  </a:lnTo>
                  <a:lnTo>
                    <a:pt x="48983" y="177649"/>
                  </a:lnTo>
                  <a:lnTo>
                    <a:pt x="28194" y="219080"/>
                  </a:lnTo>
                  <a:lnTo>
                    <a:pt x="12815" y="263363"/>
                  </a:lnTo>
                  <a:lnTo>
                    <a:pt x="3275" y="310070"/>
                  </a:lnTo>
                  <a:lnTo>
                    <a:pt x="0" y="358775"/>
                  </a:lnTo>
                  <a:lnTo>
                    <a:pt x="0" y="1793798"/>
                  </a:lnTo>
                  <a:lnTo>
                    <a:pt x="3275" y="1842485"/>
                  </a:lnTo>
                  <a:lnTo>
                    <a:pt x="12815" y="1889180"/>
                  </a:lnTo>
                  <a:lnTo>
                    <a:pt x="28194" y="1933457"/>
                  </a:lnTo>
                  <a:lnTo>
                    <a:pt x="48983" y="1974888"/>
                  </a:lnTo>
                  <a:lnTo>
                    <a:pt x="74756" y="2013045"/>
                  </a:lnTo>
                  <a:lnTo>
                    <a:pt x="105084" y="2047501"/>
                  </a:lnTo>
                  <a:lnTo>
                    <a:pt x="139541" y="2077830"/>
                  </a:lnTo>
                  <a:lnTo>
                    <a:pt x="177698" y="2103602"/>
                  </a:lnTo>
                  <a:lnTo>
                    <a:pt x="219129" y="2124391"/>
                  </a:lnTo>
                  <a:lnTo>
                    <a:pt x="263405" y="2139770"/>
                  </a:lnTo>
                  <a:lnTo>
                    <a:pt x="310101" y="2149311"/>
                  </a:lnTo>
                  <a:lnTo>
                    <a:pt x="358787" y="2152586"/>
                  </a:lnTo>
                  <a:lnTo>
                    <a:pt x="3108261" y="2152586"/>
                  </a:lnTo>
                  <a:lnTo>
                    <a:pt x="3156968" y="2149311"/>
                  </a:lnTo>
                  <a:lnTo>
                    <a:pt x="3203682" y="2139770"/>
                  </a:lnTo>
                  <a:lnTo>
                    <a:pt x="3247975" y="2124391"/>
                  </a:lnTo>
                  <a:lnTo>
                    <a:pt x="3289419" y="2103602"/>
                  </a:lnTo>
                  <a:lnTo>
                    <a:pt x="3327588" y="2077830"/>
                  </a:lnTo>
                  <a:lnTo>
                    <a:pt x="3362055" y="2047501"/>
                  </a:lnTo>
                  <a:lnTo>
                    <a:pt x="3392391" y="2013045"/>
                  </a:lnTo>
                  <a:lnTo>
                    <a:pt x="3418169" y="1974888"/>
                  </a:lnTo>
                  <a:lnTo>
                    <a:pt x="3438963" y="1933457"/>
                  </a:lnTo>
                  <a:lnTo>
                    <a:pt x="3454345" y="1889180"/>
                  </a:lnTo>
                  <a:lnTo>
                    <a:pt x="3463887" y="1842485"/>
                  </a:lnTo>
                  <a:lnTo>
                    <a:pt x="3467163" y="1793798"/>
                  </a:lnTo>
                  <a:lnTo>
                    <a:pt x="3467163" y="358775"/>
                  </a:lnTo>
                  <a:lnTo>
                    <a:pt x="3463887" y="310070"/>
                  </a:lnTo>
                  <a:lnTo>
                    <a:pt x="3454345" y="263363"/>
                  </a:lnTo>
                  <a:lnTo>
                    <a:pt x="3438963" y="219080"/>
                  </a:lnTo>
                  <a:lnTo>
                    <a:pt x="3418169" y="177649"/>
                  </a:lnTo>
                  <a:lnTo>
                    <a:pt x="3392391" y="139495"/>
                  </a:lnTo>
                  <a:lnTo>
                    <a:pt x="3362055" y="105044"/>
                  </a:lnTo>
                  <a:lnTo>
                    <a:pt x="3327588" y="74724"/>
                  </a:lnTo>
                  <a:lnTo>
                    <a:pt x="3289419" y="48960"/>
                  </a:lnTo>
                  <a:lnTo>
                    <a:pt x="3247975" y="28180"/>
                  </a:lnTo>
                  <a:lnTo>
                    <a:pt x="3203682" y="12808"/>
                  </a:lnTo>
                  <a:lnTo>
                    <a:pt x="3156968" y="3273"/>
                  </a:lnTo>
                  <a:lnTo>
                    <a:pt x="3108261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6737" y="4348226"/>
              <a:ext cx="3467735" cy="2152650"/>
            </a:xfrm>
            <a:custGeom>
              <a:avLst/>
              <a:gdLst/>
              <a:ahLst/>
              <a:cxnLst/>
              <a:rect l="l" t="t" r="r" b="b"/>
              <a:pathLst>
                <a:path w="3467735" h="2152650">
                  <a:moveTo>
                    <a:pt x="0" y="358775"/>
                  </a:moveTo>
                  <a:lnTo>
                    <a:pt x="3275" y="310070"/>
                  </a:lnTo>
                  <a:lnTo>
                    <a:pt x="12815" y="263363"/>
                  </a:lnTo>
                  <a:lnTo>
                    <a:pt x="28194" y="219080"/>
                  </a:lnTo>
                  <a:lnTo>
                    <a:pt x="48983" y="177649"/>
                  </a:lnTo>
                  <a:lnTo>
                    <a:pt x="74756" y="139495"/>
                  </a:lnTo>
                  <a:lnTo>
                    <a:pt x="105084" y="105044"/>
                  </a:lnTo>
                  <a:lnTo>
                    <a:pt x="139541" y="74724"/>
                  </a:lnTo>
                  <a:lnTo>
                    <a:pt x="177698" y="48960"/>
                  </a:lnTo>
                  <a:lnTo>
                    <a:pt x="219129" y="28180"/>
                  </a:lnTo>
                  <a:lnTo>
                    <a:pt x="263405" y="12808"/>
                  </a:lnTo>
                  <a:lnTo>
                    <a:pt x="310101" y="3273"/>
                  </a:lnTo>
                  <a:lnTo>
                    <a:pt x="358787" y="0"/>
                  </a:lnTo>
                  <a:lnTo>
                    <a:pt x="3108261" y="0"/>
                  </a:lnTo>
                  <a:lnTo>
                    <a:pt x="3156968" y="3273"/>
                  </a:lnTo>
                  <a:lnTo>
                    <a:pt x="3203682" y="12808"/>
                  </a:lnTo>
                  <a:lnTo>
                    <a:pt x="3247975" y="28180"/>
                  </a:lnTo>
                  <a:lnTo>
                    <a:pt x="3289419" y="48960"/>
                  </a:lnTo>
                  <a:lnTo>
                    <a:pt x="3327588" y="74724"/>
                  </a:lnTo>
                  <a:lnTo>
                    <a:pt x="3362055" y="105044"/>
                  </a:lnTo>
                  <a:lnTo>
                    <a:pt x="3392391" y="139495"/>
                  </a:lnTo>
                  <a:lnTo>
                    <a:pt x="3418169" y="177649"/>
                  </a:lnTo>
                  <a:lnTo>
                    <a:pt x="3438963" y="219080"/>
                  </a:lnTo>
                  <a:lnTo>
                    <a:pt x="3454345" y="263363"/>
                  </a:lnTo>
                  <a:lnTo>
                    <a:pt x="3463887" y="310070"/>
                  </a:lnTo>
                  <a:lnTo>
                    <a:pt x="3467163" y="358775"/>
                  </a:lnTo>
                  <a:lnTo>
                    <a:pt x="3467163" y="1793798"/>
                  </a:lnTo>
                  <a:lnTo>
                    <a:pt x="3463887" y="1842485"/>
                  </a:lnTo>
                  <a:lnTo>
                    <a:pt x="3454345" y="1889180"/>
                  </a:lnTo>
                  <a:lnTo>
                    <a:pt x="3438963" y="1933457"/>
                  </a:lnTo>
                  <a:lnTo>
                    <a:pt x="3418169" y="1974888"/>
                  </a:lnTo>
                  <a:lnTo>
                    <a:pt x="3392391" y="2013045"/>
                  </a:lnTo>
                  <a:lnTo>
                    <a:pt x="3362055" y="2047501"/>
                  </a:lnTo>
                  <a:lnTo>
                    <a:pt x="3327588" y="2077830"/>
                  </a:lnTo>
                  <a:lnTo>
                    <a:pt x="3289419" y="2103602"/>
                  </a:lnTo>
                  <a:lnTo>
                    <a:pt x="3247975" y="2124391"/>
                  </a:lnTo>
                  <a:lnTo>
                    <a:pt x="3203682" y="2139770"/>
                  </a:lnTo>
                  <a:lnTo>
                    <a:pt x="3156968" y="2149311"/>
                  </a:lnTo>
                  <a:lnTo>
                    <a:pt x="3108261" y="2152586"/>
                  </a:lnTo>
                  <a:lnTo>
                    <a:pt x="358787" y="2152586"/>
                  </a:lnTo>
                  <a:lnTo>
                    <a:pt x="310101" y="2149311"/>
                  </a:lnTo>
                  <a:lnTo>
                    <a:pt x="263405" y="2139770"/>
                  </a:lnTo>
                  <a:lnTo>
                    <a:pt x="219129" y="2124391"/>
                  </a:lnTo>
                  <a:lnTo>
                    <a:pt x="177698" y="2103602"/>
                  </a:lnTo>
                  <a:lnTo>
                    <a:pt x="139541" y="2077830"/>
                  </a:lnTo>
                  <a:lnTo>
                    <a:pt x="105084" y="2047501"/>
                  </a:lnTo>
                  <a:lnTo>
                    <a:pt x="74756" y="2013045"/>
                  </a:lnTo>
                  <a:lnTo>
                    <a:pt x="48983" y="1974888"/>
                  </a:lnTo>
                  <a:lnTo>
                    <a:pt x="28194" y="1933457"/>
                  </a:lnTo>
                  <a:lnTo>
                    <a:pt x="12815" y="1889180"/>
                  </a:lnTo>
                  <a:lnTo>
                    <a:pt x="3275" y="1842485"/>
                  </a:lnTo>
                  <a:lnTo>
                    <a:pt x="0" y="1793798"/>
                  </a:lnTo>
                  <a:lnTo>
                    <a:pt x="0" y="358775"/>
                  </a:lnTo>
                  <a:close/>
                </a:path>
              </a:pathLst>
            </a:custGeom>
            <a:ln w="12699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39152" y="4538979"/>
            <a:ext cx="2912745" cy="17278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30"/>
              </a:spcBef>
            </a:pPr>
            <a:r>
              <a:rPr sz="2750" b="1" spc="-40" dirty="0">
                <a:latin typeface="Arial"/>
                <a:cs typeface="Arial"/>
              </a:rPr>
              <a:t>Smother</a:t>
            </a:r>
            <a:endParaRPr sz="2750">
              <a:latin typeface="Arial"/>
              <a:cs typeface="Arial"/>
            </a:endParaRPr>
          </a:p>
          <a:p>
            <a:pPr marL="12065" marR="5080" algn="ctr">
              <a:lnSpc>
                <a:spcPct val="101299"/>
              </a:lnSpc>
              <a:spcBef>
                <a:spcPts val="35"/>
              </a:spcBef>
            </a:pPr>
            <a:r>
              <a:rPr sz="2750" b="1" dirty="0">
                <a:latin typeface="Apple SD Gothic Neo"/>
                <a:cs typeface="Apple SD Gothic Neo"/>
              </a:rPr>
              <a:t>＝</a:t>
            </a:r>
            <a:r>
              <a:rPr sz="2750" b="1" dirty="0">
                <a:latin typeface="Arial"/>
                <a:cs typeface="Arial"/>
              </a:rPr>
              <a:t>kill</a:t>
            </a:r>
            <a:r>
              <a:rPr sz="2750" b="1" spc="-110" dirty="0">
                <a:latin typeface="Arial"/>
                <a:cs typeface="Arial"/>
              </a:rPr>
              <a:t> </a:t>
            </a:r>
            <a:r>
              <a:rPr sz="2750" b="1" spc="-165" dirty="0">
                <a:latin typeface="Arial"/>
                <a:cs typeface="Arial"/>
              </a:rPr>
              <a:t>(someone)</a:t>
            </a:r>
            <a:r>
              <a:rPr sz="2750" b="1" spc="-125" dirty="0">
                <a:latin typeface="Arial"/>
                <a:cs typeface="Arial"/>
              </a:rPr>
              <a:t> </a:t>
            </a:r>
            <a:r>
              <a:rPr sz="2750" b="1" spc="-195" dirty="0">
                <a:latin typeface="Arial"/>
                <a:cs typeface="Arial"/>
              </a:rPr>
              <a:t>by </a:t>
            </a:r>
            <a:r>
              <a:rPr sz="2750" b="1" spc="-210" dirty="0">
                <a:latin typeface="Arial"/>
                <a:cs typeface="Arial"/>
              </a:rPr>
              <a:t>covering</a:t>
            </a:r>
            <a:r>
              <a:rPr sz="2750" b="1" spc="-114" dirty="0">
                <a:latin typeface="Arial"/>
                <a:cs typeface="Arial"/>
              </a:rPr>
              <a:t> </a:t>
            </a:r>
            <a:r>
              <a:rPr sz="2750" b="1" spc="-90" dirty="0">
                <a:latin typeface="Arial"/>
                <a:cs typeface="Arial"/>
              </a:rPr>
              <a:t>their</a:t>
            </a:r>
            <a:r>
              <a:rPr sz="2750" b="1" spc="-95" dirty="0">
                <a:latin typeface="Arial"/>
                <a:cs typeface="Arial"/>
              </a:rPr>
              <a:t> </a:t>
            </a:r>
            <a:r>
              <a:rPr sz="2750" b="1" spc="-75" dirty="0">
                <a:latin typeface="Arial"/>
                <a:cs typeface="Arial"/>
              </a:rPr>
              <a:t>nose </a:t>
            </a:r>
            <a:r>
              <a:rPr sz="2750" b="1" spc="-170" dirty="0">
                <a:latin typeface="Arial"/>
                <a:cs typeface="Arial"/>
              </a:rPr>
              <a:t>and</a:t>
            </a:r>
            <a:r>
              <a:rPr sz="2750" b="1" spc="-135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mouth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60926" y="4341876"/>
            <a:ext cx="3479800" cy="2165350"/>
            <a:chOff x="4360926" y="4341876"/>
            <a:chExt cx="3479800" cy="2165350"/>
          </a:xfrm>
        </p:grpSpPr>
        <p:sp>
          <p:nvSpPr>
            <p:cNvPr id="24" name="object 24"/>
            <p:cNvSpPr/>
            <p:nvPr/>
          </p:nvSpPr>
          <p:spPr>
            <a:xfrm>
              <a:off x="4367276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98"/>
                  </a:lnTo>
                  <a:lnTo>
                    <a:pt x="3273" y="1842485"/>
                  </a:lnTo>
                  <a:lnTo>
                    <a:pt x="12808" y="1889180"/>
                  </a:lnTo>
                  <a:lnTo>
                    <a:pt x="28180" y="1933457"/>
                  </a:lnTo>
                  <a:lnTo>
                    <a:pt x="48960" y="1974888"/>
                  </a:lnTo>
                  <a:lnTo>
                    <a:pt x="74724" y="2013045"/>
                  </a:lnTo>
                  <a:lnTo>
                    <a:pt x="105044" y="2047501"/>
                  </a:lnTo>
                  <a:lnTo>
                    <a:pt x="139495" y="2077830"/>
                  </a:lnTo>
                  <a:lnTo>
                    <a:pt x="177649" y="2103602"/>
                  </a:lnTo>
                  <a:lnTo>
                    <a:pt x="219080" y="2124391"/>
                  </a:lnTo>
                  <a:lnTo>
                    <a:pt x="263363" y="2139770"/>
                  </a:lnTo>
                  <a:lnTo>
                    <a:pt x="310070" y="2149311"/>
                  </a:lnTo>
                  <a:lnTo>
                    <a:pt x="358775" y="2152586"/>
                  </a:lnTo>
                  <a:lnTo>
                    <a:pt x="3108198" y="2152586"/>
                  </a:lnTo>
                  <a:lnTo>
                    <a:pt x="3156905" y="2149311"/>
                  </a:lnTo>
                  <a:lnTo>
                    <a:pt x="3203619" y="2139770"/>
                  </a:lnTo>
                  <a:lnTo>
                    <a:pt x="3247911" y="2124391"/>
                  </a:lnTo>
                  <a:lnTo>
                    <a:pt x="3289356" y="2103602"/>
                  </a:lnTo>
                  <a:lnTo>
                    <a:pt x="3327525" y="2077830"/>
                  </a:lnTo>
                  <a:lnTo>
                    <a:pt x="3361991" y="2047501"/>
                  </a:lnTo>
                  <a:lnTo>
                    <a:pt x="3392327" y="2013045"/>
                  </a:lnTo>
                  <a:lnTo>
                    <a:pt x="3418106" y="1974888"/>
                  </a:lnTo>
                  <a:lnTo>
                    <a:pt x="3438900" y="1933457"/>
                  </a:lnTo>
                  <a:lnTo>
                    <a:pt x="3454281" y="1889180"/>
                  </a:lnTo>
                  <a:lnTo>
                    <a:pt x="3463824" y="1842485"/>
                  </a:lnTo>
                  <a:lnTo>
                    <a:pt x="3467100" y="179379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67276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98"/>
                  </a:lnTo>
                  <a:lnTo>
                    <a:pt x="3463824" y="1842485"/>
                  </a:lnTo>
                  <a:lnTo>
                    <a:pt x="3454281" y="1889180"/>
                  </a:lnTo>
                  <a:lnTo>
                    <a:pt x="3438900" y="1933457"/>
                  </a:lnTo>
                  <a:lnTo>
                    <a:pt x="3418106" y="1974888"/>
                  </a:lnTo>
                  <a:lnTo>
                    <a:pt x="3392327" y="2013045"/>
                  </a:lnTo>
                  <a:lnTo>
                    <a:pt x="3361991" y="2047501"/>
                  </a:lnTo>
                  <a:lnTo>
                    <a:pt x="3327525" y="2077830"/>
                  </a:lnTo>
                  <a:lnTo>
                    <a:pt x="3289356" y="2103602"/>
                  </a:lnTo>
                  <a:lnTo>
                    <a:pt x="3247911" y="2124391"/>
                  </a:lnTo>
                  <a:lnTo>
                    <a:pt x="3203619" y="2139770"/>
                  </a:lnTo>
                  <a:lnTo>
                    <a:pt x="3156905" y="2149311"/>
                  </a:lnTo>
                  <a:lnTo>
                    <a:pt x="3108198" y="2152586"/>
                  </a:lnTo>
                  <a:lnTo>
                    <a:pt x="358775" y="2152586"/>
                  </a:lnTo>
                  <a:lnTo>
                    <a:pt x="310070" y="2149311"/>
                  </a:lnTo>
                  <a:lnTo>
                    <a:pt x="263363" y="2139770"/>
                  </a:lnTo>
                  <a:lnTo>
                    <a:pt x="219080" y="2124391"/>
                  </a:lnTo>
                  <a:lnTo>
                    <a:pt x="177649" y="2103602"/>
                  </a:lnTo>
                  <a:lnTo>
                    <a:pt x="139495" y="2077830"/>
                  </a:lnTo>
                  <a:lnTo>
                    <a:pt x="105044" y="2047501"/>
                  </a:lnTo>
                  <a:lnTo>
                    <a:pt x="74724" y="2013045"/>
                  </a:lnTo>
                  <a:lnTo>
                    <a:pt x="48960" y="1974888"/>
                  </a:lnTo>
                  <a:lnTo>
                    <a:pt x="28180" y="1933457"/>
                  </a:lnTo>
                  <a:lnTo>
                    <a:pt x="12808" y="1889180"/>
                  </a:lnTo>
                  <a:lnTo>
                    <a:pt x="3273" y="1842485"/>
                  </a:lnTo>
                  <a:lnTo>
                    <a:pt x="0" y="179379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764659" y="4537075"/>
            <a:ext cx="2670175" cy="1737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2750" b="1" spc="-55" dirty="0">
                <a:latin typeface="Arial"/>
                <a:cs typeface="Arial"/>
              </a:rPr>
              <a:t>Palpable</a:t>
            </a:r>
            <a:endParaRPr sz="2750">
              <a:latin typeface="Arial"/>
              <a:cs typeface="Arial"/>
            </a:endParaRPr>
          </a:p>
          <a:p>
            <a:pPr marL="12700" marR="5080" algn="ctr">
              <a:lnSpc>
                <a:spcPct val="102400"/>
              </a:lnSpc>
            </a:pPr>
            <a:r>
              <a:rPr sz="2750" b="1" spc="-60" dirty="0">
                <a:latin typeface="Apple SD Gothic Neo"/>
                <a:cs typeface="Apple SD Gothic Neo"/>
              </a:rPr>
              <a:t>＝</a:t>
            </a:r>
            <a:r>
              <a:rPr sz="2750" b="1" spc="-60" dirty="0">
                <a:latin typeface="Arial"/>
                <a:cs typeface="Arial"/>
              </a:rPr>
              <a:t>so</a:t>
            </a:r>
            <a:r>
              <a:rPr sz="2750" b="1" spc="-145" dirty="0">
                <a:latin typeface="Arial"/>
                <a:cs typeface="Arial"/>
              </a:rPr>
              <a:t> </a:t>
            </a:r>
            <a:r>
              <a:rPr sz="2750" b="1" spc="-170" dirty="0">
                <a:latin typeface="Arial"/>
                <a:cs typeface="Arial"/>
              </a:rPr>
              <a:t>intense</a:t>
            </a:r>
            <a:r>
              <a:rPr sz="2750" b="1" spc="-35" dirty="0">
                <a:latin typeface="Arial"/>
                <a:cs typeface="Arial"/>
              </a:rPr>
              <a:t> </a:t>
            </a:r>
            <a:r>
              <a:rPr sz="2750" b="1" spc="-310" dirty="0">
                <a:latin typeface="Arial"/>
                <a:cs typeface="Arial"/>
              </a:rPr>
              <a:t>as</a:t>
            </a:r>
            <a:r>
              <a:rPr sz="2750" b="1" spc="-50" dirty="0">
                <a:latin typeface="Arial"/>
                <a:cs typeface="Arial"/>
              </a:rPr>
              <a:t> </a:t>
            </a:r>
            <a:r>
              <a:rPr sz="2750" b="1" spc="-60" dirty="0">
                <a:latin typeface="Arial"/>
                <a:cs typeface="Arial"/>
              </a:rPr>
              <a:t>to </a:t>
            </a:r>
            <a:r>
              <a:rPr sz="2750" b="1" spc="-215" dirty="0">
                <a:latin typeface="Arial"/>
                <a:cs typeface="Arial"/>
              </a:rPr>
              <a:t>seem</a:t>
            </a:r>
            <a:r>
              <a:rPr sz="2750" b="1" spc="-160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almost </a:t>
            </a:r>
            <a:r>
              <a:rPr sz="2750" b="1" spc="-20" dirty="0">
                <a:latin typeface="Arial"/>
                <a:cs typeface="Arial"/>
              </a:rPr>
              <a:t>tangible</a:t>
            </a:r>
            <a:r>
              <a:rPr sz="2750" spc="-20" dirty="0">
                <a:solidFill>
                  <a:srgbClr val="E8E8E8"/>
                </a:solidFill>
                <a:latin typeface="Arial"/>
                <a:cs typeface="Arial"/>
              </a:rPr>
              <a:t>.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161401" y="4341876"/>
            <a:ext cx="3479800" cy="2165350"/>
            <a:chOff x="8161401" y="4341876"/>
            <a:chExt cx="3479800" cy="2165350"/>
          </a:xfrm>
        </p:grpSpPr>
        <p:sp>
          <p:nvSpPr>
            <p:cNvPr id="28" name="object 28"/>
            <p:cNvSpPr/>
            <p:nvPr/>
          </p:nvSpPr>
          <p:spPr>
            <a:xfrm>
              <a:off x="8167751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3108198" y="0"/>
                  </a:moveTo>
                  <a:lnTo>
                    <a:pt x="358775" y="0"/>
                  </a:lnTo>
                  <a:lnTo>
                    <a:pt x="310070" y="3273"/>
                  </a:lnTo>
                  <a:lnTo>
                    <a:pt x="263363" y="12808"/>
                  </a:lnTo>
                  <a:lnTo>
                    <a:pt x="219080" y="28180"/>
                  </a:lnTo>
                  <a:lnTo>
                    <a:pt x="177649" y="48960"/>
                  </a:lnTo>
                  <a:lnTo>
                    <a:pt x="139495" y="74724"/>
                  </a:lnTo>
                  <a:lnTo>
                    <a:pt x="105044" y="105044"/>
                  </a:lnTo>
                  <a:lnTo>
                    <a:pt x="74724" y="139495"/>
                  </a:lnTo>
                  <a:lnTo>
                    <a:pt x="48960" y="177649"/>
                  </a:lnTo>
                  <a:lnTo>
                    <a:pt x="28180" y="219080"/>
                  </a:lnTo>
                  <a:lnTo>
                    <a:pt x="12808" y="263363"/>
                  </a:lnTo>
                  <a:lnTo>
                    <a:pt x="3273" y="310070"/>
                  </a:lnTo>
                  <a:lnTo>
                    <a:pt x="0" y="358775"/>
                  </a:lnTo>
                  <a:lnTo>
                    <a:pt x="0" y="1793798"/>
                  </a:lnTo>
                  <a:lnTo>
                    <a:pt x="3273" y="1842485"/>
                  </a:lnTo>
                  <a:lnTo>
                    <a:pt x="12808" y="1889180"/>
                  </a:lnTo>
                  <a:lnTo>
                    <a:pt x="28180" y="1933457"/>
                  </a:lnTo>
                  <a:lnTo>
                    <a:pt x="48960" y="1974888"/>
                  </a:lnTo>
                  <a:lnTo>
                    <a:pt x="74724" y="2013045"/>
                  </a:lnTo>
                  <a:lnTo>
                    <a:pt x="105044" y="2047501"/>
                  </a:lnTo>
                  <a:lnTo>
                    <a:pt x="139495" y="2077830"/>
                  </a:lnTo>
                  <a:lnTo>
                    <a:pt x="177649" y="2103602"/>
                  </a:lnTo>
                  <a:lnTo>
                    <a:pt x="219080" y="2124391"/>
                  </a:lnTo>
                  <a:lnTo>
                    <a:pt x="263363" y="2139770"/>
                  </a:lnTo>
                  <a:lnTo>
                    <a:pt x="310070" y="2149311"/>
                  </a:lnTo>
                  <a:lnTo>
                    <a:pt x="358775" y="2152586"/>
                  </a:lnTo>
                  <a:lnTo>
                    <a:pt x="3108198" y="2152586"/>
                  </a:lnTo>
                  <a:lnTo>
                    <a:pt x="3156905" y="2149311"/>
                  </a:lnTo>
                  <a:lnTo>
                    <a:pt x="3203619" y="2139770"/>
                  </a:lnTo>
                  <a:lnTo>
                    <a:pt x="3247911" y="2124391"/>
                  </a:lnTo>
                  <a:lnTo>
                    <a:pt x="3289356" y="2103602"/>
                  </a:lnTo>
                  <a:lnTo>
                    <a:pt x="3327525" y="2077830"/>
                  </a:lnTo>
                  <a:lnTo>
                    <a:pt x="3361991" y="2047501"/>
                  </a:lnTo>
                  <a:lnTo>
                    <a:pt x="3392327" y="2013045"/>
                  </a:lnTo>
                  <a:lnTo>
                    <a:pt x="3418106" y="1974888"/>
                  </a:lnTo>
                  <a:lnTo>
                    <a:pt x="3438900" y="1933457"/>
                  </a:lnTo>
                  <a:lnTo>
                    <a:pt x="3454281" y="1889180"/>
                  </a:lnTo>
                  <a:lnTo>
                    <a:pt x="3463824" y="1842485"/>
                  </a:lnTo>
                  <a:lnTo>
                    <a:pt x="3467100" y="1793798"/>
                  </a:lnTo>
                  <a:lnTo>
                    <a:pt x="3467100" y="358775"/>
                  </a:lnTo>
                  <a:lnTo>
                    <a:pt x="3463824" y="310070"/>
                  </a:lnTo>
                  <a:lnTo>
                    <a:pt x="3454281" y="263363"/>
                  </a:lnTo>
                  <a:lnTo>
                    <a:pt x="3438900" y="219080"/>
                  </a:lnTo>
                  <a:lnTo>
                    <a:pt x="3418106" y="177649"/>
                  </a:lnTo>
                  <a:lnTo>
                    <a:pt x="3392327" y="139495"/>
                  </a:lnTo>
                  <a:lnTo>
                    <a:pt x="3361991" y="105044"/>
                  </a:lnTo>
                  <a:lnTo>
                    <a:pt x="3327525" y="74724"/>
                  </a:lnTo>
                  <a:lnTo>
                    <a:pt x="3289356" y="48960"/>
                  </a:lnTo>
                  <a:lnTo>
                    <a:pt x="3247911" y="28180"/>
                  </a:lnTo>
                  <a:lnTo>
                    <a:pt x="3203619" y="12808"/>
                  </a:lnTo>
                  <a:lnTo>
                    <a:pt x="3156905" y="3273"/>
                  </a:lnTo>
                  <a:lnTo>
                    <a:pt x="3108198" y="0"/>
                  </a:lnTo>
                  <a:close/>
                </a:path>
              </a:pathLst>
            </a:custGeom>
            <a:solidFill>
              <a:srgbClr val="F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67751" y="4348226"/>
              <a:ext cx="3467100" cy="2152650"/>
            </a:xfrm>
            <a:custGeom>
              <a:avLst/>
              <a:gdLst/>
              <a:ahLst/>
              <a:cxnLst/>
              <a:rect l="l" t="t" r="r" b="b"/>
              <a:pathLst>
                <a:path w="3467100" h="2152650">
                  <a:moveTo>
                    <a:pt x="0" y="358775"/>
                  </a:moveTo>
                  <a:lnTo>
                    <a:pt x="3273" y="310070"/>
                  </a:lnTo>
                  <a:lnTo>
                    <a:pt x="12808" y="263363"/>
                  </a:lnTo>
                  <a:lnTo>
                    <a:pt x="28180" y="219080"/>
                  </a:lnTo>
                  <a:lnTo>
                    <a:pt x="48960" y="177649"/>
                  </a:lnTo>
                  <a:lnTo>
                    <a:pt x="74724" y="139495"/>
                  </a:lnTo>
                  <a:lnTo>
                    <a:pt x="105044" y="105044"/>
                  </a:lnTo>
                  <a:lnTo>
                    <a:pt x="139495" y="74724"/>
                  </a:lnTo>
                  <a:lnTo>
                    <a:pt x="177649" y="48960"/>
                  </a:lnTo>
                  <a:lnTo>
                    <a:pt x="219080" y="28180"/>
                  </a:lnTo>
                  <a:lnTo>
                    <a:pt x="263363" y="12808"/>
                  </a:lnTo>
                  <a:lnTo>
                    <a:pt x="310070" y="3273"/>
                  </a:lnTo>
                  <a:lnTo>
                    <a:pt x="358775" y="0"/>
                  </a:lnTo>
                  <a:lnTo>
                    <a:pt x="3108198" y="0"/>
                  </a:lnTo>
                  <a:lnTo>
                    <a:pt x="3156905" y="3273"/>
                  </a:lnTo>
                  <a:lnTo>
                    <a:pt x="3203619" y="12808"/>
                  </a:lnTo>
                  <a:lnTo>
                    <a:pt x="3247911" y="28180"/>
                  </a:lnTo>
                  <a:lnTo>
                    <a:pt x="3289356" y="48960"/>
                  </a:lnTo>
                  <a:lnTo>
                    <a:pt x="3327525" y="74724"/>
                  </a:lnTo>
                  <a:lnTo>
                    <a:pt x="3361991" y="105044"/>
                  </a:lnTo>
                  <a:lnTo>
                    <a:pt x="3392327" y="139495"/>
                  </a:lnTo>
                  <a:lnTo>
                    <a:pt x="3418106" y="177649"/>
                  </a:lnTo>
                  <a:lnTo>
                    <a:pt x="3438900" y="219080"/>
                  </a:lnTo>
                  <a:lnTo>
                    <a:pt x="3454281" y="263363"/>
                  </a:lnTo>
                  <a:lnTo>
                    <a:pt x="3463824" y="310070"/>
                  </a:lnTo>
                  <a:lnTo>
                    <a:pt x="3467100" y="358775"/>
                  </a:lnTo>
                  <a:lnTo>
                    <a:pt x="3467100" y="1793798"/>
                  </a:lnTo>
                  <a:lnTo>
                    <a:pt x="3463824" y="1842485"/>
                  </a:lnTo>
                  <a:lnTo>
                    <a:pt x="3454281" y="1889180"/>
                  </a:lnTo>
                  <a:lnTo>
                    <a:pt x="3438900" y="1933457"/>
                  </a:lnTo>
                  <a:lnTo>
                    <a:pt x="3418106" y="1974888"/>
                  </a:lnTo>
                  <a:lnTo>
                    <a:pt x="3392327" y="2013045"/>
                  </a:lnTo>
                  <a:lnTo>
                    <a:pt x="3361991" y="2047501"/>
                  </a:lnTo>
                  <a:lnTo>
                    <a:pt x="3327525" y="2077830"/>
                  </a:lnTo>
                  <a:lnTo>
                    <a:pt x="3289356" y="2103602"/>
                  </a:lnTo>
                  <a:lnTo>
                    <a:pt x="3247911" y="2124391"/>
                  </a:lnTo>
                  <a:lnTo>
                    <a:pt x="3203619" y="2139770"/>
                  </a:lnTo>
                  <a:lnTo>
                    <a:pt x="3156905" y="2149311"/>
                  </a:lnTo>
                  <a:lnTo>
                    <a:pt x="3108198" y="2152586"/>
                  </a:lnTo>
                  <a:lnTo>
                    <a:pt x="358775" y="2152586"/>
                  </a:lnTo>
                  <a:lnTo>
                    <a:pt x="310070" y="2149311"/>
                  </a:lnTo>
                  <a:lnTo>
                    <a:pt x="263363" y="2139770"/>
                  </a:lnTo>
                  <a:lnTo>
                    <a:pt x="219080" y="2124391"/>
                  </a:lnTo>
                  <a:lnTo>
                    <a:pt x="177649" y="2103602"/>
                  </a:lnTo>
                  <a:lnTo>
                    <a:pt x="139495" y="2077830"/>
                  </a:lnTo>
                  <a:lnTo>
                    <a:pt x="105044" y="2047501"/>
                  </a:lnTo>
                  <a:lnTo>
                    <a:pt x="74724" y="2013045"/>
                  </a:lnTo>
                  <a:lnTo>
                    <a:pt x="48960" y="1974888"/>
                  </a:lnTo>
                  <a:lnTo>
                    <a:pt x="28180" y="1933457"/>
                  </a:lnTo>
                  <a:lnTo>
                    <a:pt x="12808" y="1889180"/>
                  </a:lnTo>
                  <a:lnTo>
                    <a:pt x="3273" y="1842485"/>
                  </a:lnTo>
                  <a:lnTo>
                    <a:pt x="0" y="1793798"/>
                  </a:lnTo>
                  <a:lnTo>
                    <a:pt x="0" y="358775"/>
                  </a:lnTo>
                  <a:close/>
                </a:path>
              </a:pathLst>
            </a:custGeom>
            <a:ln w="12700">
              <a:solidFill>
                <a:srgbClr val="6C31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470900" y="4537075"/>
            <a:ext cx="2861945" cy="17278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2750" b="1" spc="-85" dirty="0">
                <a:latin typeface="Arial"/>
                <a:cs typeface="Arial"/>
              </a:rPr>
              <a:t>Pending</a:t>
            </a:r>
            <a:endParaRPr sz="2750">
              <a:latin typeface="Arial"/>
              <a:cs typeface="Arial"/>
            </a:endParaRPr>
          </a:p>
          <a:p>
            <a:pPr marL="12700" marR="5080" algn="ctr">
              <a:lnSpc>
                <a:spcPct val="101299"/>
              </a:lnSpc>
              <a:spcBef>
                <a:spcPts val="35"/>
              </a:spcBef>
            </a:pPr>
            <a:r>
              <a:rPr sz="2750" b="1" dirty="0">
                <a:latin typeface="Apple SD Gothic Neo"/>
                <a:cs typeface="Apple SD Gothic Neo"/>
              </a:rPr>
              <a:t>＝</a:t>
            </a:r>
            <a:r>
              <a:rPr sz="2750" b="1" dirty="0">
                <a:latin typeface="Arial"/>
                <a:cs typeface="Arial"/>
              </a:rPr>
              <a:t>not</a:t>
            </a:r>
            <a:r>
              <a:rPr sz="2750" b="1" spc="-30" dirty="0">
                <a:latin typeface="Arial"/>
                <a:cs typeface="Arial"/>
              </a:rPr>
              <a:t> </a:t>
            </a:r>
            <a:r>
              <a:rPr sz="2750" b="1" spc="-135" dirty="0">
                <a:latin typeface="Arial"/>
                <a:cs typeface="Arial"/>
              </a:rPr>
              <a:t>yet</a:t>
            </a:r>
            <a:r>
              <a:rPr sz="2750" b="1" spc="-25" dirty="0">
                <a:latin typeface="Arial"/>
                <a:cs typeface="Arial"/>
              </a:rPr>
              <a:t> </a:t>
            </a:r>
            <a:r>
              <a:rPr sz="2750" b="1" spc="-190" dirty="0">
                <a:latin typeface="Arial"/>
                <a:cs typeface="Arial"/>
              </a:rPr>
              <a:t>decided</a:t>
            </a:r>
            <a:r>
              <a:rPr sz="2750" b="1" spc="-10" dirty="0">
                <a:latin typeface="Arial"/>
                <a:cs typeface="Arial"/>
              </a:rPr>
              <a:t> </a:t>
            </a:r>
            <a:r>
              <a:rPr sz="2750" b="1" spc="-75" dirty="0">
                <a:latin typeface="Arial"/>
                <a:cs typeface="Arial"/>
              </a:rPr>
              <a:t>: </a:t>
            </a:r>
            <a:r>
              <a:rPr sz="2750" b="1" spc="-200" dirty="0">
                <a:latin typeface="Arial"/>
                <a:cs typeface="Arial"/>
              </a:rPr>
              <a:t>being</a:t>
            </a:r>
            <a:r>
              <a:rPr sz="2750" b="1" spc="-100" dirty="0">
                <a:latin typeface="Arial"/>
                <a:cs typeface="Arial"/>
              </a:rPr>
              <a:t> </a:t>
            </a:r>
            <a:r>
              <a:rPr sz="2750" b="1" spc="-25" dirty="0">
                <a:latin typeface="Arial"/>
                <a:cs typeface="Arial"/>
              </a:rPr>
              <a:t>in </a:t>
            </a:r>
            <a:r>
              <a:rPr sz="2750" b="1" spc="-90" dirty="0">
                <a:latin typeface="Arial"/>
                <a:cs typeface="Arial"/>
              </a:rPr>
              <a:t>continuance.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6637" y="840105"/>
            <a:ext cx="4887595" cy="586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4605" algn="l"/>
              </a:tabLst>
            </a:pPr>
            <a:r>
              <a:rPr sz="3650" spc="450" dirty="0"/>
              <a:t>Question</a:t>
            </a:r>
            <a:r>
              <a:rPr sz="3650" dirty="0"/>
              <a:t>	</a:t>
            </a:r>
            <a:r>
              <a:rPr sz="3650" spc="430" dirty="0"/>
              <a:t>Provided</a:t>
            </a:r>
            <a:endParaRPr sz="3650"/>
          </a:p>
        </p:txBody>
      </p:sp>
      <p:grpSp>
        <p:nvGrpSpPr>
          <p:cNvPr id="3" name="object 3"/>
          <p:cNvGrpSpPr/>
          <p:nvPr/>
        </p:nvGrpSpPr>
        <p:grpSpPr>
          <a:xfrm>
            <a:off x="6524625" y="762000"/>
            <a:ext cx="1905000" cy="276225"/>
            <a:chOff x="6524625" y="762000"/>
            <a:chExt cx="1905000" cy="276225"/>
          </a:xfrm>
        </p:grpSpPr>
        <p:sp>
          <p:nvSpPr>
            <p:cNvPr id="4" name="object 4"/>
            <p:cNvSpPr/>
            <p:nvPr/>
          </p:nvSpPr>
          <p:spPr>
            <a:xfrm>
              <a:off x="6524625" y="76200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7109"/>
                  </a:lnTo>
                  <a:lnTo>
                    <a:pt x="1189990" y="0"/>
                  </a:lnTo>
                  <a:lnTo>
                    <a:pt x="952500" y="237109"/>
                  </a:lnTo>
                  <a:lnTo>
                    <a:pt x="717423" y="0"/>
                  </a:lnTo>
                  <a:lnTo>
                    <a:pt x="482346" y="237109"/>
                  </a:lnTo>
                  <a:lnTo>
                    <a:pt x="244728" y="0"/>
                  </a:lnTo>
                  <a:lnTo>
                    <a:pt x="0" y="246887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6887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24625" y="76200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7109"/>
                  </a:lnTo>
                  <a:lnTo>
                    <a:pt x="1189990" y="0"/>
                  </a:lnTo>
                  <a:lnTo>
                    <a:pt x="952500" y="237109"/>
                  </a:lnTo>
                  <a:lnTo>
                    <a:pt x="717423" y="0"/>
                  </a:lnTo>
                  <a:lnTo>
                    <a:pt x="482346" y="237109"/>
                  </a:lnTo>
                  <a:lnTo>
                    <a:pt x="244728" y="0"/>
                  </a:lnTo>
                  <a:lnTo>
                    <a:pt x="0" y="246887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6887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524625" y="1200150"/>
            <a:ext cx="1905000" cy="276225"/>
            <a:chOff x="6524625" y="1200150"/>
            <a:chExt cx="1905000" cy="276225"/>
          </a:xfrm>
        </p:grpSpPr>
        <p:sp>
          <p:nvSpPr>
            <p:cNvPr id="7" name="object 7"/>
            <p:cNvSpPr/>
            <p:nvPr/>
          </p:nvSpPr>
          <p:spPr>
            <a:xfrm>
              <a:off x="6524625" y="120015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9522"/>
                  </a:lnTo>
                  <a:lnTo>
                    <a:pt x="1189990" y="0"/>
                  </a:lnTo>
                  <a:lnTo>
                    <a:pt x="952500" y="239522"/>
                  </a:lnTo>
                  <a:lnTo>
                    <a:pt x="717423" y="0"/>
                  </a:lnTo>
                  <a:lnTo>
                    <a:pt x="482346" y="239522"/>
                  </a:lnTo>
                  <a:lnTo>
                    <a:pt x="244728" y="0"/>
                  </a:lnTo>
                  <a:lnTo>
                    <a:pt x="0" y="249300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9300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5" y="120015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9522"/>
                  </a:lnTo>
                  <a:lnTo>
                    <a:pt x="1189990" y="0"/>
                  </a:lnTo>
                  <a:lnTo>
                    <a:pt x="952500" y="239522"/>
                  </a:lnTo>
                  <a:lnTo>
                    <a:pt x="717423" y="0"/>
                  </a:lnTo>
                  <a:lnTo>
                    <a:pt x="482346" y="239522"/>
                  </a:lnTo>
                  <a:lnTo>
                    <a:pt x="244728" y="0"/>
                  </a:lnTo>
                  <a:lnTo>
                    <a:pt x="0" y="249300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9300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36637" y="1761236"/>
            <a:ext cx="4605655" cy="416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7804">
              <a:lnSpc>
                <a:spcPct val="111500"/>
              </a:lnSpc>
              <a:spcBef>
                <a:spcPts val="95"/>
              </a:spcBef>
              <a:tabLst>
                <a:tab pos="1501775" algn="l"/>
                <a:tab pos="2547620" algn="l"/>
                <a:tab pos="3460115" algn="l"/>
              </a:tabLst>
            </a:pPr>
            <a:r>
              <a:rPr sz="2750" b="1" spc="385" dirty="0">
                <a:latin typeface="Apple SD Gothic Neo"/>
                <a:cs typeface="Apple SD Gothic Neo"/>
              </a:rPr>
              <a:t>１.Why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295" dirty="0">
                <a:latin typeface="Apple SD Gothic Neo"/>
                <a:cs typeface="Apple SD Gothic Neo"/>
              </a:rPr>
              <a:t>does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05" dirty="0">
                <a:latin typeface="Apple SD Gothic Neo"/>
                <a:cs typeface="Apple SD Gothic Neo"/>
              </a:rPr>
              <a:t>Carl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285" dirty="0">
                <a:latin typeface="Apple SD Gothic Neo"/>
                <a:cs typeface="Apple SD Gothic Neo"/>
              </a:rPr>
              <a:t>keep </a:t>
            </a:r>
            <a:r>
              <a:rPr sz="2750" b="1" spc="360" dirty="0">
                <a:latin typeface="Apple SD Gothic Neo"/>
                <a:cs typeface="Apple SD Gothic Neo"/>
              </a:rPr>
              <a:t>saying</a:t>
            </a:r>
            <a:r>
              <a:rPr sz="2750" b="1" spc="365" dirty="0">
                <a:latin typeface="Apple SD Gothic Neo"/>
                <a:cs typeface="Apple SD Gothic Neo"/>
              </a:rPr>
              <a:t> </a:t>
            </a:r>
            <a:r>
              <a:rPr sz="2750" b="1" spc="420" dirty="0">
                <a:latin typeface="Apple SD Gothic Neo"/>
                <a:cs typeface="Apple SD Gothic Neo"/>
              </a:rPr>
              <a:t>"no"?</a:t>
            </a:r>
            <a:endParaRPr sz="2750">
              <a:latin typeface="Apple SD Gothic Neo"/>
              <a:cs typeface="Apple SD Gothic Neo"/>
            </a:endParaRPr>
          </a:p>
          <a:p>
            <a:pPr marL="12700" marR="932815" indent="551815">
              <a:lnSpc>
                <a:spcPct val="111500"/>
              </a:lnSpc>
              <a:spcBef>
                <a:spcPts val="1050"/>
              </a:spcBef>
              <a:buAutoNum type="alphaUcParenR"/>
              <a:tabLst>
                <a:tab pos="564515" algn="l"/>
                <a:tab pos="2774315" algn="l"/>
              </a:tabLst>
            </a:pPr>
            <a:r>
              <a:rPr sz="2750" spc="135" dirty="0">
                <a:latin typeface="Arial"/>
                <a:cs typeface="Arial"/>
              </a:rPr>
              <a:t>Because</a:t>
            </a:r>
            <a:r>
              <a:rPr sz="2750" spc="355" dirty="0">
                <a:latin typeface="Arial"/>
                <a:cs typeface="Arial"/>
              </a:rPr>
              <a:t> </a:t>
            </a:r>
            <a:r>
              <a:rPr sz="2750" spc="140" dirty="0">
                <a:latin typeface="Arial"/>
                <a:cs typeface="Arial"/>
              </a:rPr>
              <a:t>he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20" dirty="0">
                <a:latin typeface="Arial"/>
                <a:cs typeface="Arial"/>
              </a:rPr>
              <a:t>lacks </a:t>
            </a:r>
            <a:r>
              <a:rPr sz="2750" spc="180" dirty="0">
                <a:latin typeface="Arial"/>
                <a:cs typeface="Arial"/>
              </a:rPr>
              <a:t>confidence</a:t>
            </a:r>
            <a:endParaRPr sz="2750">
              <a:latin typeface="Arial"/>
              <a:cs typeface="Arial"/>
            </a:endParaRPr>
          </a:p>
          <a:p>
            <a:pPr marL="12700" marR="5080" indent="541655">
              <a:lnSpc>
                <a:spcPct val="111500"/>
              </a:lnSpc>
              <a:spcBef>
                <a:spcPts val="1050"/>
              </a:spcBef>
              <a:buAutoNum type="alphaUcParenR"/>
              <a:tabLst>
                <a:tab pos="554355" algn="l"/>
                <a:tab pos="1116965" algn="l"/>
              </a:tabLst>
            </a:pPr>
            <a:r>
              <a:rPr sz="2750" spc="145" dirty="0">
                <a:latin typeface="Arial"/>
                <a:cs typeface="Arial"/>
              </a:rPr>
              <a:t>Because</a:t>
            </a:r>
            <a:r>
              <a:rPr sz="2750" spc="335" dirty="0">
                <a:latin typeface="Arial"/>
                <a:cs typeface="Arial"/>
              </a:rPr>
              <a:t> </a:t>
            </a:r>
            <a:r>
              <a:rPr sz="2750" spc="165" dirty="0">
                <a:latin typeface="Arial"/>
                <a:cs typeface="Arial"/>
              </a:rPr>
              <a:t>he</a:t>
            </a:r>
            <a:r>
              <a:rPr sz="2750" spc="345" dirty="0">
                <a:latin typeface="Arial"/>
                <a:cs typeface="Arial"/>
              </a:rPr>
              <a:t> </a:t>
            </a:r>
            <a:r>
              <a:rPr sz="2750" spc="254" dirty="0">
                <a:latin typeface="Arial"/>
                <a:cs typeface="Arial"/>
              </a:rPr>
              <a:t>wanted</a:t>
            </a:r>
            <a:r>
              <a:rPr sz="2750" spc="335" dirty="0">
                <a:latin typeface="Arial"/>
                <a:cs typeface="Arial"/>
              </a:rPr>
              <a:t> </a:t>
            </a:r>
            <a:r>
              <a:rPr sz="2750" spc="250" dirty="0">
                <a:latin typeface="Arial"/>
                <a:cs typeface="Arial"/>
              </a:rPr>
              <a:t>to </a:t>
            </a:r>
            <a:r>
              <a:rPr sz="2750" spc="175" dirty="0">
                <a:latin typeface="Arial"/>
                <a:cs typeface="Arial"/>
              </a:rPr>
              <a:t>avoid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29" dirty="0">
                <a:latin typeface="Arial"/>
                <a:cs typeface="Arial"/>
              </a:rPr>
              <a:t>new</a:t>
            </a:r>
            <a:r>
              <a:rPr sz="2750" spc="375" dirty="0">
                <a:latin typeface="Arial"/>
                <a:cs typeface="Arial"/>
              </a:rPr>
              <a:t> </a:t>
            </a:r>
            <a:r>
              <a:rPr sz="2750" spc="160" dirty="0">
                <a:latin typeface="Arial"/>
                <a:cs typeface="Arial"/>
              </a:rPr>
              <a:t>challenges</a:t>
            </a:r>
            <a:endParaRPr sz="2750">
              <a:latin typeface="Arial"/>
              <a:cs typeface="Arial"/>
            </a:endParaRPr>
          </a:p>
          <a:p>
            <a:pPr marL="12700" marR="148590" indent="541655">
              <a:lnSpc>
                <a:spcPct val="111500"/>
              </a:lnSpc>
              <a:spcBef>
                <a:spcPts val="1055"/>
              </a:spcBef>
              <a:buAutoNum type="alphaUcParenR"/>
              <a:tabLst>
                <a:tab pos="554355" algn="l"/>
                <a:tab pos="3611245" algn="l"/>
              </a:tabLst>
            </a:pPr>
            <a:r>
              <a:rPr sz="2750" spc="145" dirty="0">
                <a:latin typeface="Arial"/>
                <a:cs typeface="Arial"/>
              </a:rPr>
              <a:t>Because</a:t>
            </a:r>
            <a:r>
              <a:rPr sz="2750" spc="345" dirty="0">
                <a:latin typeface="Arial"/>
                <a:cs typeface="Arial"/>
              </a:rPr>
              <a:t> </a:t>
            </a:r>
            <a:r>
              <a:rPr sz="2750" spc="165" dirty="0">
                <a:latin typeface="Arial"/>
                <a:cs typeface="Arial"/>
              </a:rPr>
              <a:t>he</a:t>
            </a:r>
            <a:r>
              <a:rPr sz="2750" spc="340" dirty="0">
                <a:latin typeface="Arial"/>
                <a:cs typeface="Arial"/>
              </a:rPr>
              <a:t> </a:t>
            </a:r>
            <a:r>
              <a:rPr sz="2750" spc="165" dirty="0">
                <a:latin typeface="Arial"/>
                <a:cs typeface="Arial"/>
              </a:rPr>
              <a:t>was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165" dirty="0">
                <a:latin typeface="Arial"/>
                <a:cs typeface="Arial"/>
              </a:rPr>
              <a:t>busy </a:t>
            </a:r>
            <a:r>
              <a:rPr sz="2750" spc="285" dirty="0">
                <a:latin typeface="Arial"/>
                <a:cs typeface="Arial"/>
              </a:rPr>
              <a:t>with</a:t>
            </a:r>
            <a:r>
              <a:rPr sz="2750" spc="365" dirty="0">
                <a:latin typeface="Arial"/>
                <a:cs typeface="Arial"/>
              </a:rPr>
              <a:t> </a:t>
            </a:r>
            <a:r>
              <a:rPr sz="2750" spc="250" dirty="0">
                <a:latin typeface="Arial"/>
                <a:cs typeface="Arial"/>
              </a:rPr>
              <a:t>work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53288" y="4743513"/>
            <a:ext cx="400050" cy="390525"/>
            <a:chOff x="6753288" y="4743513"/>
            <a:chExt cx="400050" cy="390525"/>
          </a:xfrm>
        </p:grpSpPr>
        <p:sp>
          <p:nvSpPr>
            <p:cNvPr id="11" name="object 11"/>
            <p:cNvSpPr/>
            <p:nvPr/>
          </p:nvSpPr>
          <p:spPr>
            <a:xfrm>
              <a:off x="6767576" y="4757801"/>
              <a:ext cx="371475" cy="361950"/>
            </a:xfrm>
            <a:custGeom>
              <a:avLst/>
              <a:gdLst/>
              <a:ahLst/>
              <a:cxnLst/>
              <a:rect l="l" t="t" r="r" b="b"/>
              <a:pathLst>
                <a:path w="371475" h="361950">
                  <a:moveTo>
                    <a:pt x="185674" y="0"/>
                  </a:moveTo>
                  <a:lnTo>
                    <a:pt x="136289" y="6455"/>
                  </a:lnTo>
                  <a:lnTo>
                    <a:pt x="91929" y="24680"/>
                  </a:lnTo>
                  <a:lnTo>
                    <a:pt x="54355" y="52959"/>
                  </a:lnTo>
                  <a:lnTo>
                    <a:pt x="25334" y="89577"/>
                  </a:lnTo>
                  <a:lnTo>
                    <a:pt x="6627" y="132820"/>
                  </a:lnTo>
                  <a:lnTo>
                    <a:pt x="0" y="180975"/>
                  </a:lnTo>
                  <a:lnTo>
                    <a:pt x="6627" y="229085"/>
                  </a:lnTo>
                  <a:lnTo>
                    <a:pt x="25334" y="272316"/>
                  </a:lnTo>
                  <a:lnTo>
                    <a:pt x="54355" y="308943"/>
                  </a:lnTo>
                  <a:lnTo>
                    <a:pt x="91929" y="337241"/>
                  </a:lnTo>
                  <a:lnTo>
                    <a:pt x="136289" y="355485"/>
                  </a:lnTo>
                  <a:lnTo>
                    <a:pt x="185674" y="361950"/>
                  </a:lnTo>
                  <a:lnTo>
                    <a:pt x="235067" y="355485"/>
                  </a:lnTo>
                  <a:lnTo>
                    <a:pt x="279451" y="337241"/>
                  </a:lnTo>
                  <a:lnTo>
                    <a:pt x="317055" y="308943"/>
                  </a:lnTo>
                  <a:lnTo>
                    <a:pt x="346107" y="272316"/>
                  </a:lnTo>
                  <a:lnTo>
                    <a:pt x="364838" y="229085"/>
                  </a:lnTo>
                  <a:lnTo>
                    <a:pt x="371475" y="180975"/>
                  </a:lnTo>
                  <a:lnTo>
                    <a:pt x="364838" y="132820"/>
                  </a:lnTo>
                  <a:lnTo>
                    <a:pt x="346107" y="89577"/>
                  </a:lnTo>
                  <a:lnTo>
                    <a:pt x="317055" y="52958"/>
                  </a:lnTo>
                  <a:lnTo>
                    <a:pt x="279451" y="24680"/>
                  </a:lnTo>
                  <a:lnTo>
                    <a:pt x="235067" y="6455"/>
                  </a:lnTo>
                  <a:lnTo>
                    <a:pt x="185674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67576" y="4757801"/>
              <a:ext cx="371475" cy="361950"/>
            </a:xfrm>
            <a:custGeom>
              <a:avLst/>
              <a:gdLst/>
              <a:ahLst/>
              <a:cxnLst/>
              <a:rect l="l" t="t" r="r" b="b"/>
              <a:pathLst>
                <a:path w="371475" h="361950">
                  <a:moveTo>
                    <a:pt x="0" y="180975"/>
                  </a:moveTo>
                  <a:lnTo>
                    <a:pt x="6627" y="132820"/>
                  </a:lnTo>
                  <a:lnTo>
                    <a:pt x="25334" y="89577"/>
                  </a:lnTo>
                  <a:lnTo>
                    <a:pt x="54355" y="52959"/>
                  </a:lnTo>
                  <a:lnTo>
                    <a:pt x="91929" y="24680"/>
                  </a:lnTo>
                  <a:lnTo>
                    <a:pt x="136289" y="6455"/>
                  </a:lnTo>
                  <a:lnTo>
                    <a:pt x="185674" y="0"/>
                  </a:lnTo>
                  <a:lnTo>
                    <a:pt x="235067" y="6455"/>
                  </a:lnTo>
                  <a:lnTo>
                    <a:pt x="279451" y="24680"/>
                  </a:lnTo>
                  <a:lnTo>
                    <a:pt x="317055" y="52958"/>
                  </a:lnTo>
                  <a:lnTo>
                    <a:pt x="346107" y="89577"/>
                  </a:lnTo>
                  <a:lnTo>
                    <a:pt x="364838" y="132820"/>
                  </a:lnTo>
                  <a:lnTo>
                    <a:pt x="371475" y="180975"/>
                  </a:lnTo>
                  <a:lnTo>
                    <a:pt x="364838" y="229085"/>
                  </a:lnTo>
                  <a:lnTo>
                    <a:pt x="346107" y="272316"/>
                  </a:lnTo>
                  <a:lnTo>
                    <a:pt x="317055" y="308943"/>
                  </a:lnTo>
                  <a:lnTo>
                    <a:pt x="279451" y="337241"/>
                  </a:lnTo>
                  <a:lnTo>
                    <a:pt x="235067" y="355485"/>
                  </a:lnTo>
                  <a:lnTo>
                    <a:pt x="185674" y="361950"/>
                  </a:lnTo>
                  <a:lnTo>
                    <a:pt x="136289" y="355485"/>
                  </a:lnTo>
                  <a:lnTo>
                    <a:pt x="91929" y="337241"/>
                  </a:lnTo>
                  <a:lnTo>
                    <a:pt x="54355" y="308943"/>
                  </a:lnTo>
                  <a:lnTo>
                    <a:pt x="25334" y="272316"/>
                  </a:lnTo>
                  <a:lnTo>
                    <a:pt x="6627" y="229085"/>
                  </a:lnTo>
                  <a:lnTo>
                    <a:pt x="0" y="1809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8500" y="2219325"/>
            <a:ext cx="4724400" cy="239077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0134600" y="4905375"/>
            <a:ext cx="981075" cy="971550"/>
            <a:chOff x="10134600" y="4905375"/>
            <a:chExt cx="981075" cy="97155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1750" y="4962525"/>
              <a:ext cx="209550" cy="2000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134600" y="4905374"/>
              <a:ext cx="981075" cy="971550"/>
            </a:xfrm>
            <a:custGeom>
              <a:avLst/>
              <a:gdLst/>
              <a:ahLst/>
              <a:cxnLst/>
              <a:rect l="l" t="t" r="r" b="b"/>
              <a:pathLst>
                <a:path w="981075" h="971550">
                  <a:moveTo>
                    <a:pt x="428625" y="0"/>
                  </a:moveTo>
                  <a:lnTo>
                    <a:pt x="390017" y="6350"/>
                  </a:lnTo>
                  <a:lnTo>
                    <a:pt x="6604" y="381254"/>
                  </a:lnTo>
                  <a:lnTo>
                    <a:pt x="0" y="419100"/>
                  </a:lnTo>
                  <a:lnTo>
                    <a:pt x="428625" y="0"/>
                  </a:lnTo>
                  <a:close/>
                </a:path>
                <a:path w="981075" h="971550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04571"/>
                  </a:lnTo>
                  <a:lnTo>
                    <a:pt x="203" y="511810"/>
                  </a:lnTo>
                  <a:lnTo>
                    <a:pt x="762" y="519036"/>
                  </a:lnTo>
                  <a:lnTo>
                    <a:pt x="2286" y="533400"/>
                  </a:lnTo>
                  <a:lnTo>
                    <a:pt x="542925" y="2286"/>
                  </a:lnTo>
                  <a:close/>
                </a:path>
                <a:path w="981075" h="971550">
                  <a:moveTo>
                    <a:pt x="628650" y="16637"/>
                  </a:moveTo>
                  <a:lnTo>
                    <a:pt x="620776" y="14097"/>
                  </a:lnTo>
                  <a:lnTo>
                    <a:pt x="612648" y="12700"/>
                  </a:lnTo>
                  <a:lnTo>
                    <a:pt x="604520" y="9525"/>
                  </a:lnTo>
                  <a:lnTo>
                    <a:pt x="19050" y="604012"/>
                  </a:lnTo>
                  <a:lnTo>
                    <a:pt x="20612" y="610273"/>
                  </a:lnTo>
                  <a:lnTo>
                    <a:pt x="25908" y="628650"/>
                  </a:lnTo>
                  <a:lnTo>
                    <a:pt x="628650" y="16637"/>
                  </a:lnTo>
                  <a:close/>
                </a:path>
                <a:path w="981075" h="971550">
                  <a:moveTo>
                    <a:pt x="714375" y="48514"/>
                  </a:moveTo>
                  <a:lnTo>
                    <a:pt x="700659" y="41275"/>
                  </a:lnTo>
                  <a:lnTo>
                    <a:pt x="693420" y="38100"/>
                  </a:lnTo>
                  <a:lnTo>
                    <a:pt x="47625" y="693178"/>
                  </a:lnTo>
                  <a:lnTo>
                    <a:pt x="50800" y="700417"/>
                  </a:lnTo>
                  <a:lnTo>
                    <a:pt x="54229" y="707478"/>
                  </a:lnTo>
                  <a:lnTo>
                    <a:pt x="57912" y="714375"/>
                  </a:lnTo>
                  <a:lnTo>
                    <a:pt x="714375" y="48514"/>
                  </a:lnTo>
                  <a:close/>
                </a:path>
                <a:path w="981075" h="971550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71550">
                  <a:moveTo>
                    <a:pt x="838200" y="149098"/>
                  </a:moveTo>
                  <a:lnTo>
                    <a:pt x="830326" y="141224"/>
                  </a:lnTo>
                  <a:lnTo>
                    <a:pt x="827786" y="138176"/>
                  </a:lnTo>
                  <a:lnTo>
                    <a:pt x="822325" y="133350"/>
                  </a:lnTo>
                  <a:lnTo>
                    <a:pt x="133350" y="822337"/>
                  </a:lnTo>
                  <a:lnTo>
                    <a:pt x="135763" y="824953"/>
                  </a:lnTo>
                  <a:lnTo>
                    <a:pt x="149098" y="838200"/>
                  </a:lnTo>
                  <a:lnTo>
                    <a:pt x="838200" y="149098"/>
                  </a:lnTo>
                  <a:close/>
                </a:path>
                <a:path w="981075" h="971550">
                  <a:moveTo>
                    <a:pt x="895350" y="207899"/>
                  </a:moveTo>
                  <a:lnTo>
                    <a:pt x="891032" y="202565"/>
                  </a:lnTo>
                  <a:lnTo>
                    <a:pt x="886587" y="196469"/>
                  </a:lnTo>
                  <a:lnTo>
                    <a:pt x="881888" y="190500"/>
                  </a:lnTo>
                  <a:lnTo>
                    <a:pt x="200025" y="872413"/>
                  </a:lnTo>
                  <a:lnTo>
                    <a:pt x="205105" y="877112"/>
                  </a:lnTo>
                  <a:lnTo>
                    <a:pt x="217424" y="885825"/>
                  </a:lnTo>
                  <a:lnTo>
                    <a:pt x="895350" y="207899"/>
                  </a:lnTo>
                  <a:close/>
                </a:path>
                <a:path w="981075" h="971550">
                  <a:moveTo>
                    <a:pt x="933450" y="278765"/>
                  </a:moveTo>
                  <a:lnTo>
                    <a:pt x="926846" y="264414"/>
                  </a:lnTo>
                  <a:lnTo>
                    <a:pt x="923163" y="257175"/>
                  </a:lnTo>
                  <a:lnTo>
                    <a:pt x="266700" y="923036"/>
                  </a:lnTo>
                  <a:lnTo>
                    <a:pt x="273812" y="926744"/>
                  </a:lnTo>
                  <a:lnTo>
                    <a:pt x="287909" y="933450"/>
                  </a:lnTo>
                  <a:lnTo>
                    <a:pt x="933450" y="278765"/>
                  </a:lnTo>
                  <a:close/>
                </a:path>
                <a:path w="981075" h="971550">
                  <a:moveTo>
                    <a:pt x="962025" y="367538"/>
                  </a:moveTo>
                  <a:lnTo>
                    <a:pt x="958723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71550">
                  <a:moveTo>
                    <a:pt x="971550" y="542925"/>
                  </a:moveTo>
                  <a:lnTo>
                    <a:pt x="552450" y="971550"/>
                  </a:lnTo>
                  <a:lnTo>
                    <a:pt x="571334" y="968743"/>
                  </a:lnTo>
                  <a:lnTo>
                    <a:pt x="590042" y="964996"/>
                  </a:lnTo>
                  <a:lnTo>
                    <a:pt x="965327" y="581152"/>
                  </a:lnTo>
                  <a:lnTo>
                    <a:pt x="968819" y="562140"/>
                  </a:lnTo>
                  <a:lnTo>
                    <a:pt x="971550" y="542925"/>
                  </a:lnTo>
                  <a:close/>
                </a:path>
                <a:path w="981075" h="971550">
                  <a:moveTo>
                    <a:pt x="981075" y="466979"/>
                  </a:moveTo>
                  <a:lnTo>
                    <a:pt x="980643" y="459816"/>
                  </a:lnTo>
                  <a:lnTo>
                    <a:pt x="978789" y="438150"/>
                  </a:lnTo>
                  <a:lnTo>
                    <a:pt x="438150" y="969302"/>
                  </a:lnTo>
                  <a:lnTo>
                    <a:pt x="460222" y="971346"/>
                  </a:lnTo>
                  <a:lnTo>
                    <a:pt x="467487" y="971550"/>
                  </a:lnTo>
                  <a:lnTo>
                    <a:pt x="981075" y="4669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48975" y="5619750"/>
              <a:ext cx="209550" cy="2000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91750" y="4962525"/>
              <a:ext cx="209550" cy="20002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134600" y="4905374"/>
              <a:ext cx="981075" cy="971550"/>
            </a:xfrm>
            <a:custGeom>
              <a:avLst/>
              <a:gdLst/>
              <a:ahLst/>
              <a:cxnLst/>
              <a:rect l="l" t="t" r="r" b="b"/>
              <a:pathLst>
                <a:path w="981075" h="971550">
                  <a:moveTo>
                    <a:pt x="428625" y="0"/>
                  </a:moveTo>
                  <a:lnTo>
                    <a:pt x="390017" y="6350"/>
                  </a:lnTo>
                  <a:lnTo>
                    <a:pt x="6604" y="381254"/>
                  </a:lnTo>
                  <a:lnTo>
                    <a:pt x="0" y="419100"/>
                  </a:lnTo>
                  <a:lnTo>
                    <a:pt x="428625" y="0"/>
                  </a:lnTo>
                  <a:close/>
                </a:path>
                <a:path w="981075" h="971550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04571"/>
                  </a:lnTo>
                  <a:lnTo>
                    <a:pt x="203" y="511810"/>
                  </a:lnTo>
                  <a:lnTo>
                    <a:pt x="762" y="519036"/>
                  </a:lnTo>
                  <a:lnTo>
                    <a:pt x="2286" y="533400"/>
                  </a:lnTo>
                  <a:lnTo>
                    <a:pt x="542925" y="2286"/>
                  </a:lnTo>
                  <a:close/>
                </a:path>
                <a:path w="981075" h="971550">
                  <a:moveTo>
                    <a:pt x="628650" y="16637"/>
                  </a:moveTo>
                  <a:lnTo>
                    <a:pt x="620776" y="14097"/>
                  </a:lnTo>
                  <a:lnTo>
                    <a:pt x="612648" y="12700"/>
                  </a:lnTo>
                  <a:lnTo>
                    <a:pt x="604520" y="9525"/>
                  </a:lnTo>
                  <a:lnTo>
                    <a:pt x="19050" y="604012"/>
                  </a:lnTo>
                  <a:lnTo>
                    <a:pt x="20612" y="610273"/>
                  </a:lnTo>
                  <a:lnTo>
                    <a:pt x="25908" y="628650"/>
                  </a:lnTo>
                  <a:lnTo>
                    <a:pt x="628650" y="16637"/>
                  </a:lnTo>
                  <a:close/>
                </a:path>
                <a:path w="981075" h="971550">
                  <a:moveTo>
                    <a:pt x="714375" y="48514"/>
                  </a:moveTo>
                  <a:lnTo>
                    <a:pt x="700659" y="41275"/>
                  </a:lnTo>
                  <a:lnTo>
                    <a:pt x="693420" y="38100"/>
                  </a:lnTo>
                  <a:lnTo>
                    <a:pt x="47625" y="693178"/>
                  </a:lnTo>
                  <a:lnTo>
                    <a:pt x="50800" y="700417"/>
                  </a:lnTo>
                  <a:lnTo>
                    <a:pt x="54229" y="707478"/>
                  </a:lnTo>
                  <a:lnTo>
                    <a:pt x="57912" y="714375"/>
                  </a:lnTo>
                  <a:lnTo>
                    <a:pt x="714375" y="48514"/>
                  </a:lnTo>
                  <a:close/>
                </a:path>
                <a:path w="981075" h="971550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71550">
                  <a:moveTo>
                    <a:pt x="838200" y="149098"/>
                  </a:moveTo>
                  <a:lnTo>
                    <a:pt x="830326" y="141224"/>
                  </a:lnTo>
                  <a:lnTo>
                    <a:pt x="827786" y="138176"/>
                  </a:lnTo>
                  <a:lnTo>
                    <a:pt x="822325" y="133350"/>
                  </a:lnTo>
                  <a:lnTo>
                    <a:pt x="133350" y="822337"/>
                  </a:lnTo>
                  <a:lnTo>
                    <a:pt x="135763" y="824953"/>
                  </a:lnTo>
                  <a:lnTo>
                    <a:pt x="149098" y="838200"/>
                  </a:lnTo>
                  <a:lnTo>
                    <a:pt x="838200" y="149098"/>
                  </a:lnTo>
                  <a:close/>
                </a:path>
                <a:path w="981075" h="971550">
                  <a:moveTo>
                    <a:pt x="895350" y="207899"/>
                  </a:moveTo>
                  <a:lnTo>
                    <a:pt x="891032" y="202565"/>
                  </a:lnTo>
                  <a:lnTo>
                    <a:pt x="886587" y="196469"/>
                  </a:lnTo>
                  <a:lnTo>
                    <a:pt x="881888" y="190500"/>
                  </a:lnTo>
                  <a:lnTo>
                    <a:pt x="200025" y="872413"/>
                  </a:lnTo>
                  <a:lnTo>
                    <a:pt x="205105" y="877112"/>
                  </a:lnTo>
                  <a:lnTo>
                    <a:pt x="217424" y="885825"/>
                  </a:lnTo>
                  <a:lnTo>
                    <a:pt x="895350" y="207899"/>
                  </a:lnTo>
                  <a:close/>
                </a:path>
                <a:path w="981075" h="971550">
                  <a:moveTo>
                    <a:pt x="933450" y="278765"/>
                  </a:moveTo>
                  <a:lnTo>
                    <a:pt x="926846" y="264414"/>
                  </a:lnTo>
                  <a:lnTo>
                    <a:pt x="923163" y="257175"/>
                  </a:lnTo>
                  <a:lnTo>
                    <a:pt x="266700" y="923036"/>
                  </a:lnTo>
                  <a:lnTo>
                    <a:pt x="273812" y="926744"/>
                  </a:lnTo>
                  <a:lnTo>
                    <a:pt x="287909" y="933450"/>
                  </a:lnTo>
                  <a:lnTo>
                    <a:pt x="933450" y="278765"/>
                  </a:lnTo>
                  <a:close/>
                </a:path>
                <a:path w="981075" h="971550">
                  <a:moveTo>
                    <a:pt x="962025" y="367538"/>
                  </a:moveTo>
                  <a:lnTo>
                    <a:pt x="958723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71550">
                  <a:moveTo>
                    <a:pt x="971550" y="542925"/>
                  </a:moveTo>
                  <a:lnTo>
                    <a:pt x="552450" y="971550"/>
                  </a:lnTo>
                  <a:lnTo>
                    <a:pt x="571334" y="968743"/>
                  </a:lnTo>
                  <a:lnTo>
                    <a:pt x="590042" y="964996"/>
                  </a:lnTo>
                  <a:lnTo>
                    <a:pt x="965327" y="581152"/>
                  </a:lnTo>
                  <a:lnTo>
                    <a:pt x="968819" y="562140"/>
                  </a:lnTo>
                  <a:lnTo>
                    <a:pt x="971550" y="542925"/>
                  </a:lnTo>
                  <a:close/>
                </a:path>
                <a:path w="981075" h="971550">
                  <a:moveTo>
                    <a:pt x="981075" y="466979"/>
                  </a:moveTo>
                  <a:lnTo>
                    <a:pt x="980643" y="459816"/>
                  </a:lnTo>
                  <a:lnTo>
                    <a:pt x="978789" y="438150"/>
                  </a:lnTo>
                  <a:lnTo>
                    <a:pt x="438150" y="969302"/>
                  </a:lnTo>
                  <a:lnTo>
                    <a:pt x="460222" y="971346"/>
                  </a:lnTo>
                  <a:lnTo>
                    <a:pt x="467487" y="971550"/>
                  </a:lnTo>
                  <a:lnTo>
                    <a:pt x="981075" y="466979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48975" y="5619750"/>
              <a:ext cx="209550" cy="200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6637" y="840105"/>
            <a:ext cx="4887595" cy="586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4605" algn="l"/>
              </a:tabLst>
            </a:pPr>
            <a:r>
              <a:rPr sz="3650" spc="450" dirty="0"/>
              <a:t>Question</a:t>
            </a:r>
            <a:r>
              <a:rPr sz="3650" dirty="0"/>
              <a:t>	</a:t>
            </a:r>
            <a:r>
              <a:rPr sz="3650" spc="430" dirty="0"/>
              <a:t>Provided</a:t>
            </a:r>
            <a:endParaRPr sz="3650"/>
          </a:p>
        </p:txBody>
      </p:sp>
      <p:grpSp>
        <p:nvGrpSpPr>
          <p:cNvPr id="3" name="object 3"/>
          <p:cNvGrpSpPr/>
          <p:nvPr/>
        </p:nvGrpSpPr>
        <p:grpSpPr>
          <a:xfrm>
            <a:off x="6524625" y="762000"/>
            <a:ext cx="1905000" cy="276225"/>
            <a:chOff x="6524625" y="762000"/>
            <a:chExt cx="1905000" cy="276225"/>
          </a:xfrm>
        </p:grpSpPr>
        <p:sp>
          <p:nvSpPr>
            <p:cNvPr id="4" name="object 4"/>
            <p:cNvSpPr/>
            <p:nvPr/>
          </p:nvSpPr>
          <p:spPr>
            <a:xfrm>
              <a:off x="6524625" y="76200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7109"/>
                  </a:lnTo>
                  <a:lnTo>
                    <a:pt x="1189990" y="0"/>
                  </a:lnTo>
                  <a:lnTo>
                    <a:pt x="952500" y="237109"/>
                  </a:lnTo>
                  <a:lnTo>
                    <a:pt x="717423" y="0"/>
                  </a:lnTo>
                  <a:lnTo>
                    <a:pt x="482346" y="237109"/>
                  </a:lnTo>
                  <a:lnTo>
                    <a:pt x="244728" y="0"/>
                  </a:lnTo>
                  <a:lnTo>
                    <a:pt x="0" y="246887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6887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24625" y="76200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7109"/>
                  </a:lnTo>
                  <a:lnTo>
                    <a:pt x="1189990" y="0"/>
                  </a:lnTo>
                  <a:lnTo>
                    <a:pt x="952500" y="237109"/>
                  </a:lnTo>
                  <a:lnTo>
                    <a:pt x="717423" y="0"/>
                  </a:lnTo>
                  <a:lnTo>
                    <a:pt x="482346" y="237109"/>
                  </a:lnTo>
                  <a:lnTo>
                    <a:pt x="244728" y="0"/>
                  </a:lnTo>
                  <a:lnTo>
                    <a:pt x="0" y="246887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6887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524625" y="1200150"/>
            <a:ext cx="1905000" cy="276225"/>
            <a:chOff x="6524625" y="1200150"/>
            <a:chExt cx="1905000" cy="276225"/>
          </a:xfrm>
        </p:grpSpPr>
        <p:sp>
          <p:nvSpPr>
            <p:cNvPr id="7" name="object 7"/>
            <p:cNvSpPr/>
            <p:nvPr/>
          </p:nvSpPr>
          <p:spPr>
            <a:xfrm>
              <a:off x="6524625" y="120015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9522"/>
                  </a:lnTo>
                  <a:lnTo>
                    <a:pt x="1189990" y="0"/>
                  </a:lnTo>
                  <a:lnTo>
                    <a:pt x="952500" y="239522"/>
                  </a:lnTo>
                  <a:lnTo>
                    <a:pt x="717423" y="0"/>
                  </a:lnTo>
                  <a:lnTo>
                    <a:pt x="482346" y="239522"/>
                  </a:lnTo>
                  <a:lnTo>
                    <a:pt x="244728" y="0"/>
                  </a:lnTo>
                  <a:lnTo>
                    <a:pt x="0" y="249300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9300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5" y="120015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9522"/>
                  </a:lnTo>
                  <a:lnTo>
                    <a:pt x="1189990" y="0"/>
                  </a:lnTo>
                  <a:lnTo>
                    <a:pt x="952500" y="239522"/>
                  </a:lnTo>
                  <a:lnTo>
                    <a:pt x="717423" y="0"/>
                  </a:lnTo>
                  <a:lnTo>
                    <a:pt x="482346" y="239522"/>
                  </a:lnTo>
                  <a:lnTo>
                    <a:pt x="244728" y="0"/>
                  </a:lnTo>
                  <a:lnTo>
                    <a:pt x="0" y="249300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9300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36637" y="1761236"/>
            <a:ext cx="4963795" cy="416560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380365">
              <a:lnSpc>
                <a:spcPct val="112700"/>
              </a:lnSpc>
              <a:spcBef>
                <a:spcPts val="55"/>
              </a:spcBef>
              <a:buSzPct val="96363"/>
              <a:buAutoNum type="arabicPeriod" startAt="2"/>
              <a:tabLst>
                <a:tab pos="393065" algn="l"/>
                <a:tab pos="783590" algn="l"/>
                <a:tab pos="2602230" algn="l"/>
                <a:tab pos="3516629" algn="l"/>
                <a:tab pos="4497705" algn="l"/>
              </a:tabLst>
            </a:pPr>
            <a:r>
              <a:rPr sz="2750" b="1" spc="395" dirty="0">
                <a:latin typeface="Apple SD Gothic Neo"/>
                <a:cs typeface="Apple SD Gothic Neo"/>
              </a:rPr>
              <a:t>What</a:t>
            </a:r>
            <a:r>
              <a:rPr sz="2750" b="1" spc="340" dirty="0">
                <a:latin typeface="Apple SD Gothic Neo"/>
                <a:cs typeface="Apple SD Gothic Neo"/>
              </a:rPr>
              <a:t> </a:t>
            </a:r>
            <a:r>
              <a:rPr sz="2750" b="1" spc="295" dirty="0">
                <a:latin typeface="Apple SD Gothic Neo"/>
                <a:cs typeface="Apple SD Gothic Neo"/>
              </a:rPr>
              <a:t>does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10" dirty="0">
                <a:latin typeface="Apple SD Gothic Neo"/>
                <a:cs typeface="Apple SD Gothic Neo"/>
              </a:rPr>
              <a:t>Carl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40" dirty="0">
                <a:latin typeface="Apple SD Gothic Neo"/>
                <a:cs typeface="Apple SD Gothic Neo"/>
              </a:rPr>
              <a:t>gain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229" dirty="0">
                <a:latin typeface="Apple SD Gothic Neo"/>
                <a:cs typeface="Apple SD Gothic Neo"/>
              </a:rPr>
              <a:t>by </a:t>
            </a:r>
            <a:r>
              <a:rPr sz="2750" b="1" spc="360" dirty="0">
                <a:latin typeface="Apple SD Gothic Neo"/>
                <a:cs typeface="Apple SD Gothic Neo"/>
              </a:rPr>
              <a:t>saying</a:t>
            </a:r>
            <a:r>
              <a:rPr sz="2750" b="1" spc="365" dirty="0">
                <a:latin typeface="Apple SD Gothic Neo"/>
                <a:cs typeface="Apple SD Gothic Neo"/>
              </a:rPr>
              <a:t> </a:t>
            </a:r>
            <a:r>
              <a:rPr sz="2750" b="1" spc="370" dirty="0">
                <a:latin typeface="Apple SD Gothic Neo"/>
                <a:cs typeface="Apple SD Gothic Neo"/>
              </a:rPr>
              <a:t>"yes"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-670" dirty="0">
                <a:latin typeface="Apple SD Gothic Neo"/>
                <a:cs typeface="Apple SD Gothic Neo"/>
              </a:rPr>
              <a:t> </a:t>
            </a:r>
            <a:r>
              <a:rPr sz="2750" b="1" spc="345" dirty="0">
                <a:latin typeface="Apple SD Gothic Neo"/>
                <a:cs typeface="Apple SD Gothic Neo"/>
              </a:rPr>
              <a:t>throughout </a:t>
            </a:r>
            <a:r>
              <a:rPr sz="2750" b="1" spc="260" dirty="0">
                <a:latin typeface="Apple SD Gothic Neo"/>
                <a:cs typeface="Apple SD Gothic Neo"/>
              </a:rPr>
              <a:t>the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55" dirty="0">
                <a:latin typeface="Apple SD Gothic Neo"/>
                <a:cs typeface="Apple SD Gothic Neo"/>
              </a:rPr>
              <a:t>movie?</a:t>
            </a:r>
            <a:endParaRPr sz="2750">
              <a:latin typeface="Apple SD Gothic Neo"/>
              <a:cs typeface="Apple SD Gothic Neo"/>
            </a:endParaRPr>
          </a:p>
          <a:p>
            <a:pPr marL="564515" lvl="1" indent="-551815">
              <a:lnSpc>
                <a:spcPct val="100000"/>
              </a:lnSpc>
              <a:spcBef>
                <a:spcPts val="1355"/>
              </a:spcBef>
              <a:buAutoNum type="alphaUcParenR"/>
              <a:tabLst>
                <a:tab pos="564515" algn="l"/>
              </a:tabLst>
            </a:pPr>
            <a:r>
              <a:rPr sz="2750" spc="200" dirty="0">
                <a:latin typeface="Arial"/>
                <a:cs typeface="Arial"/>
              </a:rPr>
              <a:t>New</a:t>
            </a:r>
            <a:r>
              <a:rPr sz="2750" spc="375" dirty="0">
                <a:latin typeface="Arial"/>
                <a:cs typeface="Arial"/>
              </a:rPr>
              <a:t> </a:t>
            </a:r>
            <a:r>
              <a:rPr sz="2750" spc="190" dirty="0">
                <a:latin typeface="Arial"/>
                <a:cs typeface="Arial"/>
              </a:rPr>
              <a:t>friends</a:t>
            </a:r>
            <a:endParaRPr sz="2750">
              <a:latin typeface="Arial"/>
              <a:cs typeface="Arial"/>
            </a:endParaRPr>
          </a:p>
          <a:p>
            <a:pPr marL="12700" marR="478155" lvl="1" indent="541655">
              <a:lnSpc>
                <a:spcPct val="111500"/>
              </a:lnSpc>
              <a:spcBef>
                <a:spcPts val="1050"/>
              </a:spcBef>
              <a:buAutoNum type="alphaUcParenR"/>
              <a:tabLst>
                <a:tab pos="554355" algn="l"/>
                <a:tab pos="945515" algn="l"/>
              </a:tabLst>
            </a:pPr>
            <a:r>
              <a:rPr sz="2750" spc="-50" dirty="0">
                <a:latin typeface="Arial"/>
                <a:cs typeface="Arial"/>
              </a:rPr>
              <a:t>A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29" dirty="0">
                <a:latin typeface="Arial"/>
                <a:cs typeface="Arial"/>
              </a:rPr>
              <a:t>new</a:t>
            </a:r>
            <a:r>
              <a:rPr sz="2750" spc="390" dirty="0">
                <a:latin typeface="Arial"/>
                <a:cs typeface="Arial"/>
              </a:rPr>
              <a:t> </a:t>
            </a:r>
            <a:r>
              <a:rPr sz="2750" spc="200" dirty="0">
                <a:latin typeface="Arial"/>
                <a:cs typeface="Arial"/>
              </a:rPr>
              <a:t>perspective</a:t>
            </a:r>
            <a:r>
              <a:rPr sz="2750" spc="350" dirty="0">
                <a:latin typeface="Arial"/>
                <a:cs typeface="Arial"/>
              </a:rPr>
              <a:t> </a:t>
            </a:r>
            <a:r>
              <a:rPr sz="2750" spc="160" dirty="0">
                <a:latin typeface="Arial"/>
                <a:cs typeface="Arial"/>
              </a:rPr>
              <a:t>on </a:t>
            </a:r>
            <a:r>
              <a:rPr sz="2750" spc="155" dirty="0">
                <a:latin typeface="Arial"/>
                <a:cs typeface="Arial"/>
              </a:rPr>
              <a:t>his</a:t>
            </a:r>
            <a:r>
              <a:rPr sz="2750" spc="320" dirty="0">
                <a:latin typeface="Arial"/>
                <a:cs typeface="Arial"/>
              </a:rPr>
              <a:t> </a:t>
            </a:r>
            <a:r>
              <a:rPr sz="2750" spc="150" dirty="0">
                <a:latin typeface="Arial"/>
                <a:cs typeface="Arial"/>
              </a:rPr>
              <a:t>life</a:t>
            </a:r>
            <a:endParaRPr sz="2750">
              <a:latin typeface="Arial"/>
              <a:cs typeface="Arial"/>
            </a:endParaRPr>
          </a:p>
          <a:p>
            <a:pPr marL="12700" marR="787400" lvl="1" indent="541655">
              <a:lnSpc>
                <a:spcPct val="111500"/>
              </a:lnSpc>
              <a:spcBef>
                <a:spcPts val="1055"/>
              </a:spcBef>
              <a:buAutoNum type="alphaUcParenR"/>
              <a:tabLst>
                <a:tab pos="554355" algn="l"/>
                <a:tab pos="2678430" algn="l"/>
              </a:tabLst>
            </a:pPr>
            <a:r>
              <a:rPr sz="2750" spc="185" dirty="0">
                <a:latin typeface="Arial"/>
                <a:cs typeface="Arial"/>
              </a:rPr>
              <a:t>Money</a:t>
            </a:r>
            <a:r>
              <a:rPr sz="2750" spc="355" dirty="0">
                <a:latin typeface="Arial"/>
                <a:cs typeface="Arial"/>
              </a:rPr>
              <a:t> </a:t>
            </a:r>
            <a:r>
              <a:rPr sz="2750" spc="175" dirty="0">
                <a:latin typeface="Arial"/>
                <a:cs typeface="Arial"/>
              </a:rPr>
              <a:t>and</a:t>
            </a:r>
            <a:r>
              <a:rPr sz="2750" dirty="0">
                <a:latin typeface="Arial"/>
                <a:cs typeface="Arial"/>
              </a:rPr>
              <a:t>	</a:t>
            </a:r>
            <a:r>
              <a:rPr sz="2750" spc="225" dirty="0">
                <a:latin typeface="Arial"/>
                <a:cs typeface="Arial"/>
              </a:rPr>
              <a:t>material </a:t>
            </a:r>
            <a:r>
              <a:rPr sz="2750" spc="215" dirty="0">
                <a:latin typeface="Arial"/>
                <a:cs typeface="Arial"/>
              </a:rPr>
              <a:t>things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43675" y="1895475"/>
            <a:ext cx="5210175" cy="3981450"/>
            <a:chOff x="6543675" y="1895475"/>
            <a:chExt cx="5210175" cy="3981450"/>
          </a:xfrm>
        </p:grpSpPr>
        <p:sp>
          <p:nvSpPr>
            <p:cNvPr id="11" name="object 11"/>
            <p:cNvSpPr/>
            <p:nvPr/>
          </p:nvSpPr>
          <p:spPr>
            <a:xfrm>
              <a:off x="6767575" y="4757801"/>
              <a:ext cx="371475" cy="361950"/>
            </a:xfrm>
            <a:custGeom>
              <a:avLst/>
              <a:gdLst/>
              <a:ahLst/>
              <a:cxnLst/>
              <a:rect l="l" t="t" r="r" b="b"/>
              <a:pathLst>
                <a:path w="371475" h="361950">
                  <a:moveTo>
                    <a:pt x="185674" y="0"/>
                  </a:moveTo>
                  <a:lnTo>
                    <a:pt x="136289" y="6455"/>
                  </a:lnTo>
                  <a:lnTo>
                    <a:pt x="91929" y="24680"/>
                  </a:lnTo>
                  <a:lnTo>
                    <a:pt x="54355" y="52959"/>
                  </a:lnTo>
                  <a:lnTo>
                    <a:pt x="25334" y="89577"/>
                  </a:lnTo>
                  <a:lnTo>
                    <a:pt x="6627" y="132820"/>
                  </a:lnTo>
                  <a:lnTo>
                    <a:pt x="0" y="180975"/>
                  </a:lnTo>
                  <a:lnTo>
                    <a:pt x="6627" y="229085"/>
                  </a:lnTo>
                  <a:lnTo>
                    <a:pt x="25334" y="272316"/>
                  </a:lnTo>
                  <a:lnTo>
                    <a:pt x="54355" y="308943"/>
                  </a:lnTo>
                  <a:lnTo>
                    <a:pt x="91929" y="337241"/>
                  </a:lnTo>
                  <a:lnTo>
                    <a:pt x="136289" y="355485"/>
                  </a:lnTo>
                  <a:lnTo>
                    <a:pt x="185674" y="361950"/>
                  </a:lnTo>
                  <a:lnTo>
                    <a:pt x="235067" y="355485"/>
                  </a:lnTo>
                  <a:lnTo>
                    <a:pt x="279451" y="337241"/>
                  </a:lnTo>
                  <a:lnTo>
                    <a:pt x="317055" y="308943"/>
                  </a:lnTo>
                  <a:lnTo>
                    <a:pt x="346107" y="272316"/>
                  </a:lnTo>
                  <a:lnTo>
                    <a:pt x="364838" y="229085"/>
                  </a:lnTo>
                  <a:lnTo>
                    <a:pt x="371475" y="180975"/>
                  </a:lnTo>
                  <a:lnTo>
                    <a:pt x="364838" y="132820"/>
                  </a:lnTo>
                  <a:lnTo>
                    <a:pt x="346107" y="89577"/>
                  </a:lnTo>
                  <a:lnTo>
                    <a:pt x="317055" y="52958"/>
                  </a:lnTo>
                  <a:lnTo>
                    <a:pt x="279451" y="24680"/>
                  </a:lnTo>
                  <a:lnTo>
                    <a:pt x="235067" y="6455"/>
                  </a:lnTo>
                  <a:lnTo>
                    <a:pt x="185674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67575" y="4757801"/>
              <a:ext cx="371475" cy="361950"/>
            </a:xfrm>
            <a:custGeom>
              <a:avLst/>
              <a:gdLst/>
              <a:ahLst/>
              <a:cxnLst/>
              <a:rect l="l" t="t" r="r" b="b"/>
              <a:pathLst>
                <a:path w="371475" h="361950">
                  <a:moveTo>
                    <a:pt x="0" y="180975"/>
                  </a:moveTo>
                  <a:lnTo>
                    <a:pt x="6627" y="132820"/>
                  </a:lnTo>
                  <a:lnTo>
                    <a:pt x="25334" y="89577"/>
                  </a:lnTo>
                  <a:lnTo>
                    <a:pt x="54355" y="52959"/>
                  </a:lnTo>
                  <a:lnTo>
                    <a:pt x="91929" y="24680"/>
                  </a:lnTo>
                  <a:lnTo>
                    <a:pt x="136289" y="6455"/>
                  </a:lnTo>
                  <a:lnTo>
                    <a:pt x="185674" y="0"/>
                  </a:lnTo>
                  <a:lnTo>
                    <a:pt x="235067" y="6455"/>
                  </a:lnTo>
                  <a:lnTo>
                    <a:pt x="279451" y="24680"/>
                  </a:lnTo>
                  <a:lnTo>
                    <a:pt x="317055" y="52958"/>
                  </a:lnTo>
                  <a:lnTo>
                    <a:pt x="346107" y="89577"/>
                  </a:lnTo>
                  <a:lnTo>
                    <a:pt x="364838" y="132820"/>
                  </a:lnTo>
                  <a:lnTo>
                    <a:pt x="371475" y="180975"/>
                  </a:lnTo>
                  <a:lnTo>
                    <a:pt x="364838" y="229085"/>
                  </a:lnTo>
                  <a:lnTo>
                    <a:pt x="346107" y="272316"/>
                  </a:lnTo>
                  <a:lnTo>
                    <a:pt x="317055" y="308943"/>
                  </a:lnTo>
                  <a:lnTo>
                    <a:pt x="279451" y="337241"/>
                  </a:lnTo>
                  <a:lnTo>
                    <a:pt x="235067" y="355485"/>
                  </a:lnTo>
                  <a:lnTo>
                    <a:pt x="185674" y="361950"/>
                  </a:lnTo>
                  <a:lnTo>
                    <a:pt x="136289" y="355485"/>
                  </a:lnTo>
                  <a:lnTo>
                    <a:pt x="91929" y="337241"/>
                  </a:lnTo>
                  <a:lnTo>
                    <a:pt x="54355" y="308943"/>
                  </a:lnTo>
                  <a:lnTo>
                    <a:pt x="25334" y="272316"/>
                  </a:lnTo>
                  <a:lnTo>
                    <a:pt x="6627" y="229085"/>
                  </a:lnTo>
                  <a:lnTo>
                    <a:pt x="0" y="1809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3675" y="1895475"/>
              <a:ext cx="5210175" cy="29432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1750" y="4962525"/>
              <a:ext cx="209550" cy="20002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134600" y="4905375"/>
              <a:ext cx="981075" cy="971550"/>
            </a:xfrm>
            <a:custGeom>
              <a:avLst/>
              <a:gdLst/>
              <a:ahLst/>
              <a:cxnLst/>
              <a:rect l="l" t="t" r="r" b="b"/>
              <a:pathLst>
                <a:path w="981075" h="971550">
                  <a:moveTo>
                    <a:pt x="428625" y="0"/>
                  </a:moveTo>
                  <a:lnTo>
                    <a:pt x="390017" y="6350"/>
                  </a:lnTo>
                  <a:lnTo>
                    <a:pt x="6604" y="381254"/>
                  </a:lnTo>
                  <a:lnTo>
                    <a:pt x="0" y="419100"/>
                  </a:lnTo>
                  <a:lnTo>
                    <a:pt x="428625" y="0"/>
                  </a:lnTo>
                  <a:close/>
                </a:path>
                <a:path w="981075" h="971550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04571"/>
                  </a:lnTo>
                  <a:lnTo>
                    <a:pt x="203" y="511810"/>
                  </a:lnTo>
                  <a:lnTo>
                    <a:pt x="762" y="519036"/>
                  </a:lnTo>
                  <a:lnTo>
                    <a:pt x="2286" y="533400"/>
                  </a:lnTo>
                  <a:lnTo>
                    <a:pt x="542925" y="2286"/>
                  </a:lnTo>
                  <a:close/>
                </a:path>
                <a:path w="981075" h="971550">
                  <a:moveTo>
                    <a:pt x="628650" y="16637"/>
                  </a:moveTo>
                  <a:lnTo>
                    <a:pt x="620776" y="14097"/>
                  </a:lnTo>
                  <a:lnTo>
                    <a:pt x="612648" y="12700"/>
                  </a:lnTo>
                  <a:lnTo>
                    <a:pt x="604520" y="9525"/>
                  </a:lnTo>
                  <a:lnTo>
                    <a:pt x="19050" y="604012"/>
                  </a:lnTo>
                  <a:lnTo>
                    <a:pt x="20612" y="610273"/>
                  </a:lnTo>
                  <a:lnTo>
                    <a:pt x="25908" y="628650"/>
                  </a:lnTo>
                  <a:lnTo>
                    <a:pt x="628650" y="16637"/>
                  </a:lnTo>
                  <a:close/>
                </a:path>
                <a:path w="981075" h="971550">
                  <a:moveTo>
                    <a:pt x="714375" y="48514"/>
                  </a:moveTo>
                  <a:lnTo>
                    <a:pt x="700659" y="41275"/>
                  </a:lnTo>
                  <a:lnTo>
                    <a:pt x="693420" y="38100"/>
                  </a:lnTo>
                  <a:lnTo>
                    <a:pt x="47625" y="693178"/>
                  </a:lnTo>
                  <a:lnTo>
                    <a:pt x="50800" y="700417"/>
                  </a:lnTo>
                  <a:lnTo>
                    <a:pt x="54229" y="707478"/>
                  </a:lnTo>
                  <a:lnTo>
                    <a:pt x="57912" y="714375"/>
                  </a:lnTo>
                  <a:lnTo>
                    <a:pt x="714375" y="48514"/>
                  </a:lnTo>
                  <a:close/>
                </a:path>
                <a:path w="981075" h="971550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71550">
                  <a:moveTo>
                    <a:pt x="838200" y="149098"/>
                  </a:moveTo>
                  <a:lnTo>
                    <a:pt x="830326" y="141224"/>
                  </a:lnTo>
                  <a:lnTo>
                    <a:pt x="827786" y="138176"/>
                  </a:lnTo>
                  <a:lnTo>
                    <a:pt x="822325" y="133350"/>
                  </a:lnTo>
                  <a:lnTo>
                    <a:pt x="133350" y="822337"/>
                  </a:lnTo>
                  <a:lnTo>
                    <a:pt x="135763" y="824953"/>
                  </a:lnTo>
                  <a:lnTo>
                    <a:pt x="149098" y="838200"/>
                  </a:lnTo>
                  <a:lnTo>
                    <a:pt x="838200" y="149098"/>
                  </a:lnTo>
                  <a:close/>
                </a:path>
                <a:path w="981075" h="971550">
                  <a:moveTo>
                    <a:pt x="895350" y="207899"/>
                  </a:moveTo>
                  <a:lnTo>
                    <a:pt x="891032" y="202565"/>
                  </a:lnTo>
                  <a:lnTo>
                    <a:pt x="886587" y="196469"/>
                  </a:lnTo>
                  <a:lnTo>
                    <a:pt x="881888" y="190500"/>
                  </a:lnTo>
                  <a:lnTo>
                    <a:pt x="200025" y="872413"/>
                  </a:lnTo>
                  <a:lnTo>
                    <a:pt x="205105" y="877112"/>
                  </a:lnTo>
                  <a:lnTo>
                    <a:pt x="217424" y="885825"/>
                  </a:lnTo>
                  <a:lnTo>
                    <a:pt x="895350" y="207899"/>
                  </a:lnTo>
                  <a:close/>
                </a:path>
                <a:path w="981075" h="971550">
                  <a:moveTo>
                    <a:pt x="933450" y="278765"/>
                  </a:moveTo>
                  <a:lnTo>
                    <a:pt x="926846" y="264414"/>
                  </a:lnTo>
                  <a:lnTo>
                    <a:pt x="923163" y="257175"/>
                  </a:lnTo>
                  <a:lnTo>
                    <a:pt x="266700" y="923036"/>
                  </a:lnTo>
                  <a:lnTo>
                    <a:pt x="273812" y="926744"/>
                  </a:lnTo>
                  <a:lnTo>
                    <a:pt x="287909" y="933450"/>
                  </a:lnTo>
                  <a:lnTo>
                    <a:pt x="933450" y="278765"/>
                  </a:lnTo>
                  <a:close/>
                </a:path>
                <a:path w="981075" h="971550">
                  <a:moveTo>
                    <a:pt x="962025" y="367538"/>
                  </a:moveTo>
                  <a:lnTo>
                    <a:pt x="958723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71550">
                  <a:moveTo>
                    <a:pt x="971550" y="542925"/>
                  </a:moveTo>
                  <a:lnTo>
                    <a:pt x="552450" y="971550"/>
                  </a:lnTo>
                  <a:lnTo>
                    <a:pt x="571334" y="968743"/>
                  </a:lnTo>
                  <a:lnTo>
                    <a:pt x="590042" y="964996"/>
                  </a:lnTo>
                  <a:lnTo>
                    <a:pt x="965327" y="581152"/>
                  </a:lnTo>
                  <a:lnTo>
                    <a:pt x="968819" y="562140"/>
                  </a:lnTo>
                  <a:lnTo>
                    <a:pt x="971550" y="542925"/>
                  </a:lnTo>
                  <a:close/>
                </a:path>
                <a:path w="981075" h="971550">
                  <a:moveTo>
                    <a:pt x="981075" y="466979"/>
                  </a:moveTo>
                  <a:lnTo>
                    <a:pt x="980643" y="459816"/>
                  </a:lnTo>
                  <a:lnTo>
                    <a:pt x="978789" y="438150"/>
                  </a:lnTo>
                  <a:lnTo>
                    <a:pt x="438150" y="969302"/>
                  </a:lnTo>
                  <a:lnTo>
                    <a:pt x="460222" y="971346"/>
                  </a:lnTo>
                  <a:lnTo>
                    <a:pt x="467487" y="971550"/>
                  </a:lnTo>
                  <a:lnTo>
                    <a:pt x="981075" y="4669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48975" y="5619750"/>
              <a:ext cx="209550" cy="2000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91750" y="4962525"/>
              <a:ext cx="209550" cy="2000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134600" y="4905375"/>
              <a:ext cx="981075" cy="971550"/>
            </a:xfrm>
            <a:custGeom>
              <a:avLst/>
              <a:gdLst/>
              <a:ahLst/>
              <a:cxnLst/>
              <a:rect l="l" t="t" r="r" b="b"/>
              <a:pathLst>
                <a:path w="981075" h="971550">
                  <a:moveTo>
                    <a:pt x="428625" y="0"/>
                  </a:moveTo>
                  <a:lnTo>
                    <a:pt x="390017" y="6350"/>
                  </a:lnTo>
                  <a:lnTo>
                    <a:pt x="6604" y="381254"/>
                  </a:lnTo>
                  <a:lnTo>
                    <a:pt x="0" y="419100"/>
                  </a:lnTo>
                  <a:lnTo>
                    <a:pt x="428625" y="0"/>
                  </a:lnTo>
                  <a:close/>
                </a:path>
                <a:path w="981075" h="971550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04571"/>
                  </a:lnTo>
                  <a:lnTo>
                    <a:pt x="203" y="511810"/>
                  </a:lnTo>
                  <a:lnTo>
                    <a:pt x="762" y="519036"/>
                  </a:lnTo>
                  <a:lnTo>
                    <a:pt x="2286" y="533400"/>
                  </a:lnTo>
                  <a:lnTo>
                    <a:pt x="542925" y="2286"/>
                  </a:lnTo>
                  <a:close/>
                </a:path>
                <a:path w="981075" h="971550">
                  <a:moveTo>
                    <a:pt x="628650" y="16637"/>
                  </a:moveTo>
                  <a:lnTo>
                    <a:pt x="620776" y="14097"/>
                  </a:lnTo>
                  <a:lnTo>
                    <a:pt x="612648" y="12700"/>
                  </a:lnTo>
                  <a:lnTo>
                    <a:pt x="604520" y="9525"/>
                  </a:lnTo>
                  <a:lnTo>
                    <a:pt x="19050" y="604012"/>
                  </a:lnTo>
                  <a:lnTo>
                    <a:pt x="20612" y="610273"/>
                  </a:lnTo>
                  <a:lnTo>
                    <a:pt x="25908" y="628650"/>
                  </a:lnTo>
                  <a:lnTo>
                    <a:pt x="628650" y="16637"/>
                  </a:lnTo>
                  <a:close/>
                </a:path>
                <a:path w="981075" h="971550">
                  <a:moveTo>
                    <a:pt x="714375" y="48514"/>
                  </a:moveTo>
                  <a:lnTo>
                    <a:pt x="700659" y="41275"/>
                  </a:lnTo>
                  <a:lnTo>
                    <a:pt x="693420" y="38100"/>
                  </a:lnTo>
                  <a:lnTo>
                    <a:pt x="47625" y="693178"/>
                  </a:lnTo>
                  <a:lnTo>
                    <a:pt x="50800" y="700417"/>
                  </a:lnTo>
                  <a:lnTo>
                    <a:pt x="54229" y="707478"/>
                  </a:lnTo>
                  <a:lnTo>
                    <a:pt x="57912" y="714375"/>
                  </a:lnTo>
                  <a:lnTo>
                    <a:pt x="714375" y="48514"/>
                  </a:lnTo>
                  <a:close/>
                </a:path>
                <a:path w="981075" h="971550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71550">
                  <a:moveTo>
                    <a:pt x="838200" y="149098"/>
                  </a:moveTo>
                  <a:lnTo>
                    <a:pt x="830326" y="141224"/>
                  </a:lnTo>
                  <a:lnTo>
                    <a:pt x="827786" y="138176"/>
                  </a:lnTo>
                  <a:lnTo>
                    <a:pt x="822325" y="133350"/>
                  </a:lnTo>
                  <a:lnTo>
                    <a:pt x="133350" y="822337"/>
                  </a:lnTo>
                  <a:lnTo>
                    <a:pt x="135763" y="824953"/>
                  </a:lnTo>
                  <a:lnTo>
                    <a:pt x="149098" y="838200"/>
                  </a:lnTo>
                  <a:lnTo>
                    <a:pt x="838200" y="149098"/>
                  </a:lnTo>
                  <a:close/>
                </a:path>
                <a:path w="981075" h="971550">
                  <a:moveTo>
                    <a:pt x="895350" y="207899"/>
                  </a:moveTo>
                  <a:lnTo>
                    <a:pt x="891032" y="202565"/>
                  </a:lnTo>
                  <a:lnTo>
                    <a:pt x="886587" y="196469"/>
                  </a:lnTo>
                  <a:lnTo>
                    <a:pt x="881888" y="190500"/>
                  </a:lnTo>
                  <a:lnTo>
                    <a:pt x="200025" y="872413"/>
                  </a:lnTo>
                  <a:lnTo>
                    <a:pt x="205105" y="877112"/>
                  </a:lnTo>
                  <a:lnTo>
                    <a:pt x="217424" y="885825"/>
                  </a:lnTo>
                  <a:lnTo>
                    <a:pt x="895350" y="207899"/>
                  </a:lnTo>
                  <a:close/>
                </a:path>
                <a:path w="981075" h="971550">
                  <a:moveTo>
                    <a:pt x="933450" y="278765"/>
                  </a:moveTo>
                  <a:lnTo>
                    <a:pt x="926846" y="264414"/>
                  </a:lnTo>
                  <a:lnTo>
                    <a:pt x="923163" y="257175"/>
                  </a:lnTo>
                  <a:lnTo>
                    <a:pt x="266700" y="923036"/>
                  </a:lnTo>
                  <a:lnTo>
                    <a:pt x="273812" y="926744"/>
                  </a:lnTo>
                  <a:lnTo>
                    <a:pt x="287909" y="933450"/>
                  </a:lnTo>
                  <a:lnTo>
                    <a:pt x="933450" y="278765"/>
                  </a:lnTo>
                  <a:close/>
                </a:path>
                <a:path w="981075" h="971550">
                  <a:moveTo>
                    <a:pt x="962025" y="367538"/>
                  </a:moveTo>
                  <a:lnTo>
                    <a:pt x="958723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71550">
                  <a:moveTo>
                    <a:pt x="971550" y="542925"/>
                  </a:moveTo>
                  <a:lnTo>
                    <a:pt x="552450" y="971550"/>
                  </a:lnTo>
                  <a:lnTo>
                    <a:pt x="571334" y="968743"/>
                  </a:lnTo>
                  <a:lnTo>
                    <a:pt x="590042" y="964996"/>
                  </a:lnTo>
                  <a:lnTo>
                    <a:pt x="965327" y="581152"/>
                  </a:lnTo>
                  <a:lnTo>
                    <a:pt x="968819" y="562140"/>
                  </a:lnTo>
                  <a:lnTo>
                    <a:pt x="971550" y="542925"/>
                  </a:lnTo>
                  <a:close/>
                </a:path>
                <a:path w="981075" h="971550">
                  <a:moveTo>
                    <a:pt x="981075" y="466979"/>
                  </a:moveTo>
                  <a:lnTo>
                    <a:pt x="980643" y="459816"/>
                  </a:lnTo>
                  <a:lnTo>
                    <a:pt x="978789" y="438150"/>
                  </a:lnTo>
                  <a:lnTo>
                    <a:pt x="438150" y="969302"/>
                  </a:lnTo>
                  <a:lnTo>
                    <a:pt x="460222" y="971346"/>
                  </a:lnTo>
                  <a:lnTo>
                    <a:pt x="467487" y="971550"/>
                  </a:lnTo>
                  <a:lnTo>
                    <a:pt x="981075" y="466979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48975" y="5619750"/>
              <a:ext cx="209550" cy="200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6637" y="840105"/>
            <a:ext cx="4887595" cy="586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54605" algn="l"/>
              </a:tabLst>
            </a:pPr>
            <a:r>
              <a:rPr sz="3650" spc="450" dirty="0"/>
              <a:t>Question</a:t>
            </a:r>
            <a:r>
              <a:rPr sz="3650" dirty="0"/>
              <a:t>	</a:t>
            </a:r>
            <a:r>
              <a:rPr sz="3650" spc="430" dirty="0"/>
              <a:t>Provided</a:t>
            </a:r>
            <a:endParaRPr sz="3650"/>
          </a:p>
        </p:txBody>
      </p:sp>
      <p:grpSp>
        <p:nvGrpSpPr>
          <p:cNvPr id="3" name="object 3"/>
          <p:cNvGrpSpPr/>
          <p:nvPr/>
        </p:nvGrpSpPr>
        <p:grpSpPr>
          <a:xfrm>
            <a:off x="6524625" y="828675"/>
            <a:ext cx="1905000" cy="266700"/>
            <a:chOff x="6524625" y="828675"/>
            <a:chExt cx="1905000" cy="266700"/>
          </a:xfrm>
        </p:grpSpPr>
        <p:sp>
          <p:nvSpPr>
            <p:cNvPr id="4" name="object 4"/>
            <p:cNvSpPr/>
            <p:nvPr/>
          </p:nvSpPr>
          <p:spPr>
            <a:xfrm>
              <a:off x="6524625" y="828675"/>
              <a:ext cx="1905000" cy="266700"/>
            </a:xfrm>
            <a:custGeom>
              <a:avLst/>
              <a:gdLst/>
              <a:ahLst/>
              <a:cxnLst/>
              <a:rect l="l" t="t" r="r" b="b"/>
              <a:pathLst>
                <a:path w="1905000" h="266700">
                  <a:moveTo>
                    <a:pt x="1660271" y="0"/>
                  </a:moveTo>
                  <a:lnTo>
                    <a:pt x="1425067" y="228980"/>
                  </a:lnTo>
                  <a:lnTo>
                    <a:pt x="1189990" y="0"/>
                  </a:lnTo>
                  <a:lnTo>
                    <a:pt x="952500" y="228980"/>
                  </a:lnTo>
                  <a:lnTo>
                    <a:pt x="717423" y="0"/>
                  </a:lnTo>
                  <a:lnTo>
                    <a:pt x="482346" y="228980"/>
                  </a:lnTo>
                  <a:lnTo>
                    <a:pt x="244728" y="0"/>
                  </a:lnTo>
                  <a:lnTo>
                    <a:pt x="0" y="238378"/>
                  </a:lnTo>
                  <a:lnTo>
                    <a:pt x="19430" y="257301"/>
                  </a:lnTo>
                  <a:lnTo>
                    <a:pt x="244728" y="37719"/>
                  </a:lnTo>
                  <a:lnTo>
                    <a:pt x="482346" y="266700"/>
                  </a:lnTo>
                  <a:lnTo>
                    <a:pt x="717423" y="37719"/>
                  </a:lnTo>
                  <a:lnTo>
                    <a:pt x="952500" y="266700"/>
                  </a:lnTo>
                  <a:lnTo>
                    <a:pt x="1189990" y="37719"/>
                  </a:lnTo>
                  <a:lnTo>
                    <a:pt x="1425067" y="266700"/>
                  </a:lnTo>
                  <a:lnTo>
                    <a:pt x="1660271" y="37719"/>
                  </a:lnTo>
                  <a:lnTo>
                    <a:pt x="1887981" y="257301"/>
                  </a:lnTo>
                  <a:lnTo>
                    <a:pt x="1905000" y="238378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24625" y="828675"/>
              <a:ext cx="1905000" cy="266700"/>
            </a:xfrm>
            <a:custGeom>
              <a:avLst/>
              <a:gdLst/>
              <a:ahLst/>
              <a:cxnLst/>
              <a:rect l="l" t="t" r="r" b="b"/>
              <a:pathLst>
                <a:path w="1905000" h="266700">
                  <a:moveTo>
                    <a:pt x="1660271" y="0"/>
                  </a:moveTo>
                  <a:lnTo>
                    <a:pt x="1425067" y="228980"/>
                  </a:lnTo>
                  <a:lnTo>
                    <a:pt x="1189990" y="0"/>
                  </a:lnTo>
                  <a:lnTo>
                    <a:pt x="952500" y="228980"/>
                  </a:lnTo>
                  <a:lnTo>
                    <a:pt x="717423" y="0"/>
                  </a:lnTo>
                  <a:lnTo>
                    <a:pt x="482346" y="228980"/>
                  </a:lnTo>
                  <a:lnTo>
                    <a:pt x="244728" y="0"/>
                  </a:lnTo>
                  <a:lnTo>
                    <a:pt x="0" y="238378"/>
                  </a:lnTo>
                  <a:lnTo>
                    <a:pt x="19430" y="257301"/>
                  </a:lnTo>
                  <a:lnTo>
                    <a:pt x="244728" y="37719"/>
                  </a:lnTo>
                  <a:lnTo>
                    <a:pt x="482346" y="266700"/>
                  </a:lnTo>
                  <a:lnTo>
                    <a:pt x="717423" y="37719"/>
                  </a:lnTo>
                  <a:lnTo>
                    <a:pt x="952500" y="266700"/>
                  </a:lnTo>
                  <a:lnTo>
                    <a:pt x="1189990" y="37719"/>
                  </a:lnTo>
                  <a:lnTo>
                    <a:pt x="1425067" y="266700"/>
                  </a:lnTo>
                  <a:lnTo>
                    <a:pt x="1660271" y="37719"/>
                  </a:lnTo>
                  <a:lnTo>
                    <a:pt x="1887981" y="257301"/>
                  </a:lnTo>
                  <a:lnTo>
                    <a:pt x="1905000" y="238378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524625" y="1257300"/>
            <a:ext cx="1905000" cy="276225"/>
            <a:chOff x="6524625" y="1257300"/>
            <a:chExt cx="1905000" cy="276225"/>
          </a:xfrm>
        </p:grpSpPr>
        <p:sp>
          <p:nvSpPr>
            <p:cNvPr id="7" name="object 7"/>
            <p:cNvSpPr/>
            <p:nvPr/>
          </p:nvSpPr>
          <p:spPr>
            <a:xfrm>
              <a:off x="6524625" y="125730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9522"/>
                  </a:lnTo>
                  <a:lnTo>
                    <a:pt x="1189990" y="0"/>
                  </a:lnTo>
                  <a:lnTo>
                    <a:pt x="952500" y="239522"/>
                  </a:lnTo>
                  <a:lnTo>
                    <a:pt x="717423" y="0"/>
                  </a:lnTo>
                  <a:lnTo>
                    <a:pt x="482346" y="239522"/>
                  </a:lnTo>
                  <a:lnTo>
                    <a:pt x="244728" y="0"/>
                  </a:lnTo>
                  <a:lnTo>
                    <a:pt x="0" y="249300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9300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5" y="1257300"/>
              <a:ext cx="1905000" cy="276225"/>
            </a:xfrm>
            <a:custGeom>
              <a:avLst/>
              <a:gdLst/>
              <a:ahLst/>
              <a:cxnLst/>
              <a:rect l="l" t="t" r="r" b="b"/>
              <a:pathLst>
                <a:path w="1905000" h="276225">
                  <a:moveTo>
                    <a:pt x="1660271" y="0"/>
                  </a:moveTo>
                  <a:lnTo>
                    <a:pt x="1425067" y="239522"/>
                  </a:lnTo>
                  <a:lnTo>
                    <a:pt x="1189990" y="0"/>
                  </a:lnTo>
                  <a:lnTo>
                    <a:pt x="952500" y="239522"/>
                  </a:lnTo>
                  <a:lnTo>
                    <a:pt x="717423" y="0"/>
                  </a:lnTo>
                  <a:lnTo>
                    <a:pt x="482346" y="239522"/>
                  </a:lnTo>
                  <a:lnTo>
                    <a:pt x="244728" y="0"/>
                  </a:lnTo>
                  <a:lnTo>
                    <a:pt x="0" y="249300"/>
                  </a:lnTo>
                  <a:lnTo>
                    <a:pt x="19430" y="266446"/>
                  </a:lnTo>
                  <a:lnTo>
                    <a:pt x="244728" y="39115"/>
                  </a:lnTo>
                  <a:lnTo>
                    <a:pt x="482346" y="276225"/>
                  </a:lnTo>
                  <a:lnTo>
                    <a:pt x="717423" y="39115"/>
                  </a:lnTo>
                  <a:lnTo>
                    <a:pt x="952500" y="276225"/>
                  </a:lnTo>
                  <a:lnTo>
                    <a:pt x="1189990" y="39115"/>
                  </a:lnTo>
                  <a:lnTo>
                    <a:pt x="1425067" y="276225"/>
                  </a:lnTo>
                  <a:lnTo>
                    <a:pt x="1660271" y="39115"/>
                  </a:lnTo>
                  <a:lnTo>
                    <a:pt x="1887981" y="266446"/>
                  </a:lnTo>
                  <a:lnTo>
                    <a:pt x="1905000" y="249300"/>
                  </a:lnTo>
                  <a:lnTo>
                    <a:pt x="1660271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36637" y="1797200"/>
            <a:ext cx="4838065" cy="369824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380365">
              <a:lnSpc>
                <a:spcPct val="112700"/>
              </a:lnSpc>
              <a:spcBef>
                <a:spcPts val="60"/>
              </a:spcBef>
              <a:buSzPct val="96363"/>
              <a:buAutoNum type="arabicPeriod" startAt="3"/>
              <a:tabLst>
                <a:tab pos="393065" algn="l"/>
                <a:tab pos="1202690" algn="l"/>
                <a:tab pos="1812289" algn="l"/>
                <a:tab pos="2450465" algn="l"/>
                <a:tab pos="3221355" algn="l"/>
                <a:tab pos="4050665" algn="l"/>
              </a:tabLst>
            </a:pPr>
            <a:r>
              <a:rPr sz="2750" b="1" spc="395" dirty="0">
                <a:latin typeface="Apple SD Gothic Neo"/>
                <a:cs typeface="Apple SD Gothic Neo"/>
              </a:rPr>
              <a:t>What</a:t>
            </a:r>
            <a:r>
              <a:rPr sz="2750" b="1" spc="340" dirty="0">
                <a:latin typeface="Apple SD Gothic Neo"/>
                <a:cs typeface="Apple SD Gothic Neo"/>
              </a:rPr>
              <a:t> </a:t>
            </a:r>
            <a:r>
              <a:rPr sz="2750" b="1" spc="370" dirty="0">
                <a:latin typeface="Apple SD Gothic Neo"/>
                <a:cs typeface="Apple SD Gothic Neo"/>
              </a:rPr>
              <a:t>was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260" dirty="0">
                <a:latin typeface="Apple SD Gothic Neo"/>
                <a:cs typeface="Apple SD Gothic Neo"/>
              </a:rPr>
              <a:t>the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40" dirty="0">
                <a:latin typeface="Apple SD Gothic Neo"/>
                <a:cs typeface="Apple SD Gothic Neo"/>
              </a:rPr>
              <a:t>most </a:t>
            </a:r>
            <a:r>
              <a:rPr sz="2750" b="1" spc="365" dirty="0">
                <a:latin typeface="Apple SD Gothic Neo"/>
                <a:cs typeface="Apple SD Gothic Neo"/>
              </a:rPr>
              <a:t>moving </a:t>
            </a:r>
            <a:r>
              <a:rPr sz="2750" b="1" spc="409" dirty="0">
                <a:latin typeface="Apple SD Gothic Neo"/>
                <a:cs typeface="Apple SD Gothic Neo"/>
              </a:rPr>
              <a:t>moment</a:t>
            </a:r>
            <a:r>
              <a:rPr sz="2750" b="1" spc="355" dirty="0">
                <a:latin typeface="Apple SD Gothic Neo"/>
                <a:cs typeface="Apple SD Gothic Neo"/>
              </a:rPr>
              <a:t> </a:t>
            </a:r>
            <a:r>
              <a:rPr sz="2750" b="1" spc="235" dirty="0">
                <a:latin typeface="Apple SD Gothic Neo"/>
                <a:cs typeface="Apple SD Gothic Neo"/>
              </a:rPr>
              <a:t>for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05" dirty="0">
                <a:latin typeface="Apple SD Gothic Neo"/>
                <a:cs typeface="Apple SD Gothic Neo"/>
              </a:rPr>
              <a:t>Carl </a:t>
            </a:r>
            <a:r>
              <a:rPr sz="2750" b="1" spc="355" dirty="0">
                <a:latin typeface="Apple SD Gothic Neo"/>
                <a:cs typeface="Apple SD Gothic Neo"/>
              </a:rPr>
              <a:t>when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275" dirty="0">
                <a:latin typeface="Apple SD Gothic Neo"/>
                <a:cs typeface="Apple SD Gothic Neo"/>
              </a:rPr>
              <a:t>he</a:t>
            </a:r>
            <a:r>
              <a:rPr sz="2750" b="1" dirty="0">
                <a:latin typeface="Apple SD Gothic Neo"/>
                <a:cs typeface="Apple SD Gothic Neo"/>
              </a:rPr>
              <a:t>	</a:t>
            </a:r>
            <a:r>
              <a:rPr sz="2750" b="1" spc="340" dirty="0">
                <a:latin typeface="Apple SD Gothic Neo"/>
                <a:cs typeface="Apple SD Gothic Neo"/>
              </a:rPr>
              <a:t>chose</a:t>
            </a:r>
            <a:r>
              <a:rPr sz="2750" b="1" spc="325" dirty="0">
                <a:latin typeface="Apple SD Gothic Neo"/>
                <a:cs typeface="Apple SD Gothic Neo"/>
              </a:rPr>
              <a:t> </a:t>
            </a:r>
            <a:r>
              <a:rPr sz="2750" b="1" spc="409" dirty="0">
                <a:latin typeface="Apple SD Gothic Neo"/>
                <a:cs typeface="Apple SD Gothic Neo"/>
              </a:rPr>
              <a:t>"yes"?</a:t>
            </a:r>
            <a:endParaRPr sz="2750">
              <a:latin typeface="Apple SD Gothic Neo"/>
              <a:cs typeface="Apple SD Gothic Neo"/>
            </a:endParaRPr>
          </a:p>
          <a:p>
            <a:pPr marL="565150" lvl="1" indent="-552450">
              <a:lnSpc>
                <a:spcPct val="100000"/>
              </a:lnSpc>
              <a:spcBef>
                <a:spcPts val="1355"/>
              </a:spcBef>
              <a:buAutoNum type="alphaUcParenR"/>
              <a:tabLst>
                <a:tab pos="565150" algn="l"/>
              </a:tabLst>
            </a:pPr>
            <a:r>
              <a:rPr sz="2750" spc="195" dirty="0">
                <a:latin typeface="Arial"/>
                <a:cs typeface="Arial"/>
              </a:rPr>
              <a:t>Meeting</a:t>
            </a:r>
            <a:r>
              <a:rPr sz="2750" spc="330" dirty="0">
                <a:latin typeface="Arial"/>
                <a:cs typeface="Arial"/>
              </a:rPr>
              <a:t> </a:t>
            </a:r>
            <a:r>
              <a:rPr sz="2750" spc="254" dirty="0">
                <a:latin typeface="Arial"/>
                <a:cs typeface="Arial"/>
              </a:rPr>
              <a:t>new</a:t>
            </a:r>
            <a:r>
              <a:rPr sz="2750" spc="380" dirty="0">
                <a:latin typeface="Arial"/>
                <a:cs typeface="Arial"/>
              </a:rPr>
              <a:t> </a:t>
            </a:r>
            <a:r>
              <a:rPr sz="2750" spc="190" dirty="0">
                <a:latin typeface="Arial"/>
                <a:cs typeface="Arial"/>
              </a:rPr>
              <a:t>friends</a:t>
            </a:r>
            <a:endParaRPr sz="2750">
              <a:latin typeface="Arial"/>
              <a:cs typeface="Arial"/>
            </a:endParaRPr>
          </a:p>
          <a:p>
            <a:pPr marL="554990" lvl="1" indent="-542290">
              <a:lnSpc>
                <a:spcPct val="100000"/>
              </a:lnSpc>
              <a:spcBef>
                <a:spcPts val="1430"/>
              </a:spcBef>
              <a:buAutoNum type="alphaUcParenR"/>
              <a:tabLst>
                <a:tab pos="554990" algn="l"/>
              </a:tabLst>
            </a:pPr>
            <a:r>
              <a:rPr sz="2750" spc="170" dirty="0">
                <a:latin typeface="Arial"/>
                <a:cs typeface="Arial"/>
              </a:rPr>
              <a:t>Succeeding</a:t>
            </a:r>
            <a:r>
              <a:rPr sz="2750" spc="325" dirty="0">
                <a:latin typeface="Arial"/>
                <a:cs typeface="Arial"/>
              </a:rPr>
              <a:t> </a:t>
            </a:r>
            <a:r>
              <a:rPr sz="2750" spc="190" dirty="0">
                <a:latin typeface="Arial"/>
                <a:cs typeface="Arial"/>
              </a:rPr>
              <a:t>in</a:t>
            </a:r>
            <a:r>
              <a:rPr sz="2750" spc="380" dirty="0">
                <a:latin typeface="Arial"/>
                <a:cs typeface="Arial"/>
              </a:rPr>
              <a:t> </a:t>
            </a:r>
            <a:r>
              <a:rPr sz="2750" spc="145" dirty="0">
                <a:latin typeface="Arial"/>
                <a:cs typeface="Arial"/>
              </a:rPr>
              <a:t>love</a:t>
            </a:r>
            <a:endParaRPr sz="2750">
              <a:latin typeface="Arial"/>
              <a:cs typeface="Arial"/>
            </a:endParaRPr>
          </a:p>
          <a:p>
            <a:pPr marL="12700" marR="151130" lvl="1" indent="541655">
              <a:lnSpc>
                <a:spcPct val="111500"/>
              </a:lnSpc>
              <a:spcBef>
                <a:spcPts val="1050"/>
              </a:spcBef>
              <a:buAutoNum type="alphaUcParenR"/>
              <a:tabLst>
                <a:tab pos="554355" algn="l"/>
              </a:tabLst>
            </a:pPr>
            <a:r>
              <a:rPr sz="2750" spc="220" dirty="0">
                <a:latin typeface="Arial"/>
                <a:cs typeface="Arial"/>
              </a:rPr>
              <a:t>Overcoming</a:t>
            </a:r>
            <a:r>
              <a:rPr sz="2750" spc="355" dirty="0">
                <a:latin typeface="Arial"/>
                <a:cs typeface="Arial"/>
              </a:rPr>
              <a:t> </a:t>
            </a:r>
            <a:r>
              <a:rPr sz="2750" spc="25" dirty="0">
                <a:latin typeface="Arial"/>
                <a:cs typeface="Arial"/>
              </a:rPr>
              <a:t>a </a:t>
            </a:r>
            <a:r>
              <a:rPr sz="2750" spc="195" dirty="0">
                <a:latin typeface="Arial"/>
                <a:cs typeface="Arial"/>
              </a:rPr>
              <a:t>challenging</a:t>
            </a:r>
            <a:r>
              <a:rPr sz="2750" spc="325" dirty="0">
                <a:latin typeface="Arial"/>
                <a:cs typeface="Arial"/>
              </a:rPr>
              <a:t> </a:t>
            </a:r>
            <a:r>
              <a:rPr sz="2750" spc="195" dirty="0">
                <a:latin typeface="Arial"/>
                <a:cs typeface="Arial"/>
              </a:rPr>
              <a:t>personal</a:t>
            </a:r>
            <a:r>
              <a:rPr sz="2750" spc="345" dirty="0">
                <a:latin typeface="Arial"/>
                <a:cs typeface="Arial"/>
              </a:rPr>
              <a:t> </a:t>
            </a:r>
            <a:r>
              <a:rPr sz="2750" spc="250" dirty="0">
                <a:latin typeface="Arial"/>
                <a:cs typeface="Arial"/>
              </a:rPr>
              <a:t>limit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53288" y="3791013"/>
            <a:ext cx="400050" cy="390525"/>
            <a:chOff x="6753288" y="3791013"/>
            <a:chExt cx="400050" cy="390525"/>
          </a:xfrm>
        </p:grpSpPr>
        <p:sp>
          <p:nvSpPr>
            <p:cNvPr id="11" name="object 11"/>
            <p:cNvSpPr/>
            <p:nvPr/>
          </p:nvSpPr>
          <p:spPr>
            <a:xfrm>
              <a:off x="6767576" y="3805301"/>
              <a:ext cx="371475" cy="361950"/>
            </a:xfrm>
            <a:custGeom>
              <a:avLst/>
              <a:gdLst/>
              <a:ahLst/>
              <a:cxnLst/>
              <a:rect l="l" t="t" r="r" b="b"/>
              <a:pathLst>
                <a:path w="371475" h="361950">
                  <a:moveTo>
                    <a:pt x="185674" y="0"/>
                  </a:moveTo>
                  <a:lnTo>
                    <a:pt x="136289" y="6455"/>
                  </a:lnTo>
                  <a:lnTo>
                    <a:pt x="91929" y="24680"/>
                  </a:lnTo>
                  <a:lnTo>
                    <a:pt x="54355" y="52959"/>
                  </a:lnTo>
                  <a:lnTo>
                    <a:pt x="25334" y="89577"/>
                  </a:lnTo>
                  <a:lnTo>
                    <a:pt x="6627" y="132820"/>
                  </a:lnTo>
                  <a:lnTo>
                    <a:pt x="0" y="180975"/>
                  </a:lnTo>
                  <a:lnTo>
                    <a:pt x="6627" y="229085"/>
                  </a:lnTo>
                  <a:lnTo>
                    <a:pt x="25334" y="272316"/>
                  </a:lnTo>
                  <a:lnTo>
                    <a:pt x="54355" y="308943"/>
                  </a:lnTo>
                  <a:lnTo>
                    <a:pt x="91929" y="337241"/>
                  </a:lnTo>
                  <a:lnTo>
                    <a:pt x="136289" y="355485"/>
                  </a:lnTo>
                  <a:lnTo>
                    <a:pt x="185674" y="361950"/>
                  </a:lnTo>
                  <a:lnTo>
                    <a:pt x="235067" y="355485"/>
                  </a:lnTo>
                  <a:lnTo>
                    <a:pt x="279451" y="337241"/>
                  </a:lnTo>
                  <a:lnTo>
                    <a:pt x="317055" y="308943"/>
                  </a:lnTo>
                  <a:lnTo>
                    <a:pt x="346107" y="272316"/>
                  </a:lnTo>
                  <a:lnTo>
                    <a:pt x="364838" y="229085"/>
                  </a:lnTo>
                  <a:lnTo>
                    <a:pt x="371475" y="180975"/>
                  </a:lnTo>
                  <a:lnTo>
                    <a:pt x="364838" y="132820"/>
                  </a:lnTo>
                  <a:lnTo>
                    <a:pt x="346107" y="89577"/>
                  </a:lnTo>
                  <a:lnTo>
                    <a:pt x="317055" y="52958"/>
                  </a:lnTo>
                  <a:lnTo>
                    <a:pt x="279451" y="24680"/>
                  </a:lnTo>
                  <a:lnTo>
                    <a:pt x="235067" y="6455"/>
                  </a:lnTo>
                  <a:lnTo>
                    <a:pt x="185674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67576" y="3805301"/>
              <a:ext cx="371475" cy="361950"/>
            </a:xfrm>
            <a:custGeom>
              <a:avLst/>
              <a:gdLst/>
              <a:ahLst/>
              <a:cxnLst/>
              <a:rect l="l" t="t" r="r" b="b"/>
              <a:pathLst>
                <a:path w="371475" h="361950">
                  <a:moveTo>
                    <a:pt x="0" y="180975"/>
                  </a:moveTo>
                  <a:lnTo>
                    <a:pt x="6627" y="132820"/>
                  </a:lnTo>
                  <a:lnTo>
                    <a:pt x="25334" y="89577"/>
                  </a:lnTo>
                  <a:lnTo>
                    <a:pt x="54355" y="52959"/>
                  </a:lnTo>
                  <a:lnTo>
                    <a:pt x="91929" y="24680"/>
                  </a:lnTo>
                  <a:lnTo>
                    <a:pt x="136289" y="6455"/>
                  </a:lnTo>
                  <a:lnTo>
                    <a:pt x="185674" y="0"/>
                  </a:lnTo>
                  <a:lnTo>
                    <a:pt x="235067" y="6455"/>
                  </a:lnTo>
                  <a:lnTo>
                    <a:pt x="279451" y="24680"/>
                  </a:lnTo>
                  <a:lnTo>
                    <a:pt x="317055" y="52958"/>
                  </a:lnTo>
                  <a:lnTo>
                    <a:pt x="346107" y="89577"/>
                  </a:lnTo>
                  <a:lnTo>
                    <a:pt x="364838" y="132820"/>
                  </a:lnTo>
                  <a:lnTo>
                    <a:pt x="371475" y="180975"/>
                  </a:lnTo>
                  <a:lnTo>
                    <a:pt x="364838" y="229085"/>
                  </a:lnTo>
                  <a:lnTo>
                    <a:pt x="346107" y="272316"/>
                  </a:lnTo>
                  <a:lnTo>
                    <a:pt x="317055" y="308943"/>
                  </a:lnTo>
                  <a:lnTo>
                    <a:pt x="279451" y="337241"/>
                  </a:lnTo>
                  <a:lnTo>
                    <a:pt x="235067" y="355485"/>
                  </a:lnTo>
                  <a:lnTo>
                    <a:pt x="185674" y="361950"/>
                  </a:lnTo>
                  <a:lnTo>
                    <a:pt x="136289" y="355485"/>
                  </a:lnTo>
                  <a:lnTo>
                    <a:pt x="91929" y="337241"/>
                  </a:lnTo>
                  <a:lnTo>
                    <a:pt x="54355" y="308943"/>
                  </a:lnTo>
                  <a:lnTo>
                    <a:pt x="25334" y="272316"/>
                  </a:lnTo>
                  <a:lnTo>
                    <a:pt x="6627" y="229085"/>
                  </a:lnTo>
                  <a:lnTo>
                    <a:pt x="0" y="1809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572375" y="1819275"/>
            <a:ext cx="3543300" cy="4057650"/>
            <a:chOff x="7572375" y="1819275"/>
            <a:chExt cx="3543300" cy="405765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2375" y="1819275"/>
              <a:ext cx="3219450" cy="32194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1750" y="4953000"/>
              <a:ext cx="209550" cy="2095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134600" y="4895850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428625" y="9525"/>
                  </a:moveTo>
                  <a:lnTo>
                    <a:pt x="390017" y="15875"/>
                  </a:lnTo>
                  <a:lnTo>
                    <a:pt x="6604" y="390779"/>
                  </a:lnTo>
                  <a:lnTo>
                    <a:pt x="0" y="428625"/>
                  </a:lnTo>
                  <a:lnTo>
                    <a:pt x="428625" y="9525"/>
                  </a:lnTo>
                  <a:close/>
                </a:path>
                <a:path w="981075" h="981075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13588"/>
                  </a:lnTo>
                  <a:lnTo>
                    <a:pt x="203" y="520941"/>
                  </a:lnTo>
                  <a:lnTo>
                    <a:pt x="762" y="528307"/>
                  </a:lnTo>
                  <a:lnTo>
                    <a:pt x="2286" y="542925"/>
                  </a:lnTo>
                  <a:lnTo>
                    <a:pt x="542925" y="2286"/>
                  </a:lnTo>
                  <a:close/>
                </a:path>
                <a:path w="981075" h="981075">
                  <a:moveTo>
                    <a:pt x="628650" y="26162"/>
                  </a:moveTo>
                  <a:lnTo>
                    <a:pt x="620776" y="23622"/>
                  </a:lnTo>
                  <a:lnTo>
                    <a:pt x="612648" y="22225"/>
                  </a:lnTo>
                  <a:lnTo>
                    <a:pt x="604520" y="19050"/>
                  </a:lnTo>
                  <a:lnTo>
                    <a:pt x="19050" y="613537"/>
                  </a:lnTo>
                  <a:lnTo>
                    <a:pt x="20612" y="619798"/>
                  </a:lnTo>
                  <a:lnTo>
                    <a:pt x="25908" y="638175"/>
                  </a:lnTo>
                  <a:lnTo>
                    <a:pt x="628650" y="26162"/>
                  </a:lnTo>
                  <a:close/>
                </a:path>
                <a:path w="981075" h="981075">
                  <a:moveTo>
                    <a:pt x="714375" y="57912"/>
                  </a:moveTo>
                  <a:lnTo>
                    <a:pt x="700659" y="50800"/>
                  </a:lnTo>
                  <a:lnTo>
                    <a:pt x="693420" y="47625"/>
                  </a:lnTo>
                  <a:lnTo>
                    <a:pt x="47625" y="693470"/>
                  </a:lnTo>
                  <a:lnTo>
                    <a:pt x="50800" y="700620"/>
                  </a:lnTo>
                  <a:lnTo>
                    <a:pt x="54229" y="707580"/>
                  </a:lnTo>
                  <a:lnTo>
                    <a:pt x="57912" y="714375"/>
                  </a:lnTo>
                  <a:lnTo>
                    <a:pt x="714375" y="57912"/>
                  </a:lnTo>
                  <a:close/>
                </a:path>
                <a:path w="981075" h="981075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81075">
                  <a:moveTo>
                    <a:pt x="838200" y="149098"/>
                  </a:moveTo>
                  <a:lnTo>
                    <a:pt x="830326" y="141224"/>
                  </a:lnTo>
                  <a:lnTo>
                    <a:pt x="827786" y="138176"/>
                  </a:lnTo>
                  <a:lnTo>
                    <a:pt x="822325" y="133350"/>
                  </a:lnTo>
                  <a:lnTo>
                    <a:pt x="133350" y="822337"/>
                  </a:lnTo>
                  <a:lnTo>
                    <a:pt x="135763" y="824953"/>
                  </a:lnTo>
                  <a:lnTo>
                    <a:pt x="149098" y="838200"/>
                  </a:lnTo>
                  <a:lnTo>
                    <a:pt x="838200" y="149098"/>
                  </a:lnTo>
                  <a:close/>
                </a:path>
                <a:path w="981075" h="981075">
                  <a:moveTo>
                    <a:pt x="895350" y="217424"/>
                  </a:moveTo>
                  <a:lnTo>
                    <a:pt x="891032" y="212090"/>
                  </a:lnTo>
                  <a:lnTo>
                    <a:pt x="886587" y="205994"/>
                  </a:lnTo>
                  <a:lnTo>
                    <a:pt x="881888" y="200025"/>
                  </a:lnTo>
                  <a:lnTo>
                    <a:pt x="200025" y="881938"/>
                  </a:lnTo>
                  <a:lnTo>
                    <a:pt x="205105" y="886637"/>
                  </a:lnTo>
                  <a:lnTo>
                    <a:pt x="217424" y="895350"/>
                  </a:lnTo>
                  <a:lnTo>
                    <a:pt x="895350" y="217424"/>
                  </a:lnTo>
                  <a:close/>
                </a:path>
                <a:path w="981075" h="981075">
                  <a:moveTo>
                    <a:pt x="933450" y="287909"/>
                  </a:moveTo>
                  <a:lnTo>
                    <a:pt x="926846" y="273812"/>
                  </a:lnTo>
                  <a:lnTo>
                    <a:pt x="923163" y="266700"/>
                  </a:lnTo>
                  <a:lnTo>
                    <a:pt x="266700" y="923175"/>
                  </a:lnTo>
                  <a:lnTo>
                    <a:pt x="273812" y="926833"/>
                  </a:lnTo>
                  <a:lnTo>
                    <a:pt x="287909" y="933450"/>
                  </a:lnTo>
                  <a:lnTo>
                    <a:pt x="933450" y="287909"/>
                  </a:lnTo>
                  <a:close/>
                </a:path>
                <a:path w="981075" h="981075">
                  <a:moveTo>
                    <a:pt x="962025" y="367538"/>
                  </a:moveTo>
                  <a:lnTo>
                    <a:pt x="958723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81075">
                  <a:moveTo>
                    <a:pt x="971550" y="552450"/>
                  </a:moveTo>
                  <a:lnTo>
                    <a:pt x="552450" y="971550"/>
                  </a:lnTo>
                  <a:lnTo>
                    <a:pt x="571334" y="968806"/>
                  </a:lnTo>
                  <a:lnTo>
                    <a:pt x="590042" y="965136"/>
                  </a:lnTo>
                  <a:lnTo>
                    <a:pt x="965327" y="589915"/>
                  </a:lnTo>
                  <a:lnTo>
                    <a:pt x="968819" y="571284"/>
                  </a:lnTo>
                  <a:lnTo>
                    <a:pt x="971550" y="552450"/>
                  </a:lnTo>
                  <a:close/>
                </a:path>
                <a:path w="981075" h="981075">
                  <a:moveTo>
                    <a:pt x="981075" y="467487"/>
                  </a:moveTo>
                  <a:lnTo>
                    <a:pt x="980643" y="460235"/>
                  </a:lnTo>
                  <a:lnTo>
                    <a:pt x="978789" y="438150"/>
                  </a:lnTo>
                  <a:lnTo>
                    <a:pt x="438150" y="978789"/>
                  </a:lnTo>
                  <a:lnTo>
                    <a:pt x="460222" y="980871"/>
                  </a:lnTo>
                  <a:lnTo>
                    <a:pt x="467487" y="981075"/>
                  </a:lnTo>
                  <a:lnTo>
                    <a:pt x="981075" y="4674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48975" y="5610225"/>
              <a:ext cx="209550" cy="2095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91750" y="4953000"/>
              <a:ext cx="209550" cy="2095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134600" y="4895850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428625" y="9525"/>
                  </a:moveTo>
                  <a:lnTo>
                    <a:pt x="390017" y="15875"/>
                  </a:lnTo>
                  <a:lnTo>
                    <a:pt x="6604" y="390779"/>
                  </a:lnTo>
                  <a:lnTo>
                    <a:pt x="0" y="428625"/>
                  </a:lnTo>
                  <a:lnTo>
                    <a:pt x="428625" y="9525"/>
                  </a:lnTo>
                  <a:close/>
                </a:path>
                <a:path w="981075" h="981075">
                  <a:moveTo>
                    <a:pt x="542925" y="2286"/>
                  </a:moveTo>
                  <a:lnTo>
                    <a:pt x="520928" y="215"/>
                  </a:lnTo>
                  <a:lnTo>
                    <a:pt x="513588" y="0"/>
                  </a:lnTo>
                  <a:lnTo>
                    <a:pt x="0" y="513588"/>
                  </a:lnTo>
                  <a:lnTo>
                    <a:pt x="203" y="520941"/>
                  </a:lnTo>
                  <a:lnTo>
                    <a:pt x="762" y="528307"/>
                  </a:lnTo>
                  <a:lnTo>
                    <a:pt x="2286" y="542925"/>
                  </a:lnTo>
                  <a:lnTo>
                    <a:pt x="542925" y="2286"/>
                  </a:lnTo>
                  <a:close/>
                </a:path>
                <a:path w="981075" h="981075">
                  <a:moveTo>
                    <a:pt x="628650" y="26162"/>
                  </a:moveTo>
                  <a:lnTo>
                    <a:pt x="620776" y="23622"/>
                  </a:lnTo>
                  <a:lnTo>
                    <a:pt x="612648" y="22225"/>
                  </a:lnTo>
                  <a:lnTo>
                    <a:pt x="604520" y="19050"/>
                  </a:lnTo>
                  <a:lnTo>
                    <a:pt x="19050" y="613537"/>
                  </a:lnTo>
                  <a:lnTo>
                    <a:pt x="20612" y="619798"/>
                  </a:lnTo>
                  <a:lnTo>
                    <a:pt x="25908" y="638175"/>
                  </a:lnTo>
                  <a:lnTo>
                    <a:pt x="628650" y="26162"/>
                  </a:lnTo>
                  <a:close/>
                </a:path>
                <a:path w="981075" h="981075">
                  <a:moveTo>
                    <a:pt x="714375" y="57912"/>
                  </a:moveTo>
                  <a:lnTo>
                    <a:pt x="700659" y="50800"/>
                  </a:lnTo>
                  <a:lnTo>
                    <a:pt x="693420" y="47625"/>
                  </a:lnTo>
                  <a:lnTo>
                    <a:pt x="47625" y="693470"/>
                  </a:lnTo>
                  <a:lnTo>
                    <a:pt x="50800" y="700620"/>
                  </a:lnTo>
                  <a:lnTo>
                    <a:pt x="54229" y="707580"/>
                  </a:lnTo>
                  <a:lnTo>
                    <a:pt x="57912" y="714375"/>
                  </a:lnTo>
                  <a:lnTo>
                    <a:pt x="714375" y="57912"/>
                  </a:lnTo>
                  <a:close/>
                </a:path>
                <a:path w="981075" h="981075">
                  <a:moveTo>
                    <a:pt x="781050" y="98933"/>
                  </a:moveTo>
                  <a:lnTo>
                    <a:pt x="762762" y="85725"/>
                  </a:lnTo>
                  <a:lnTo>
                    <a:pt x="85725" y="763638"/>
                  </a:lnTo>
                  <a:lnTo>
                    <a:pt x="90043" y="768858"/>
                  </a:lnTo>
                  <a:lnTo>
                    <a:pt x="98933" y="781050"/>
                  </a:lnTo>
                  <a:lnTo>
                    <a:pt x="781050" y="98933"/>
                  </a:lnTo>
                  <a:close/>
                </a:path>
                <a:path w="981075" h="981075">
                  <a:moveTo>
                    <a:pt x="838200" y="149098"/>
                  </a:moveTo>
                  <a:lnTo>
                    <a:pt x="830326" y="141224"/>
                  </a:lnTo>
                  <a:lnTo>
                    <a:pt x="827786" y="138176"/>
                  </a:lnTo>
                  <a:lnTo>
                    <a:pt x="822325" y="133350"/>
                  </a:lnTo>
                  <a:lnTo>
                    <a:pt x="133350" y="822337"/>
                  </a:lnTo>
                  <a:lnTo>
                    <a:pt x="135763" y="824953"/>
                  </a:lnTo>
                  <a:lnTo>
                    <a:pt x="149098" y="838200"/>
                  </a:lnTo>
                  <a:lnTo>
                    <a:pt x="838200" y="149098"/>
                  </a:lnTo>
                  <a:close/>
                </a:path>
                <a:path w="981075" h="981075">
                  <a:moveTo>
                    <a:pt x="895350" y="217424"/>
                  </a:moveTo>
                  <a:lnTo>
                    <a:pt x="891032" y="212090"/>
                  </a:lnTo>
                  <a:lnTo>
                    <a:pt x="886587" y="205994"/>
                  </a:lnTo>
                  <a:lnTo>
                    <a:pt x="881888" y="200025"/>
                  </a:lnTo>
                  <a:lnTo>
                    <a:pt x="200025" y="881938"/>
                  </a:lnTo>
                  <a:lnTo>
                    <a:pt x="205105" y="886637"/>
                  </a:lnTo>
                  <a:lnTo>
                    <a:pt x="217424" y="895350"/>
                  </a:lnTo>
                  <a:lnTo>
                    <a:pt x="895350" y="217424"/>
                  </a:lnTo>
                  <a:close/>
                </a:path>
                <a:path w="981075" h="981075">
                  <a:moveTo>
                    <a:pt x="933450" y="287909"/>
                  </a:moveTo>
                  <a:lnTo>
                    <a:pt x="926846" y="273812"/>
                  </a:lnTo>
                  <a:lnTo>
                    <a:pt x="923163" y="266700"/>
                  </a:lnTo>
                  <a:lnTo>
                    <a:pt x="266700" y="923175"/>
                  </a:lnTo>
                  <a:lnTo>
                    <a:pt x="273812" y="926833"/>
                  </a:lnTo>
                  <a:lnTo>
                    <a:pt x="287909" y="933450"/>
                  </a:lnTo>
                  <a:lnTo>
                    <a:pt x="933450" y="287909"/>
                  </a:lnTo>
                  <a:close/>
                </a:path>
                <a:path w="981075" h="981075">
                  <a:moveTo>
                    <a:pt x="962025" y="367538"/>
                  </a:moveTo>
                  <a:lnTo>
                    <a:pt x="958723" y="355079"/>
                  </a:lnTo>
                  <a:lnTo>
                    <a:pt x="955040" y="342900"/>
                  </a:lnTo>
                  <a:lnTo>
                    <a:pt x="342900" y="955027"/>
                  </a:lnTo>
                  <a:lnTo>
                    <a:pt x="348945" y="956945"/>
                  </a:lnTo>
                  <a:lnTo>
                    <a:pt x="367538" y="962025"/>
                  </a:lnTo>
                  <a:lnTo>
                    <a:pt x="962025" y="367538"/>
                  </a:lnTo>
                  <a:close/>
                </a:path>
                <a:path w="981075" h="981075">
                  <a:moveTo>
                    <a:pt x="971550" y="552450"/>
                  </a:moveTo>
                  <a:lnTo>
                    <a:pt x="552450" y="971550"/>
                  </a:lnTo>
                  <a:lnTo>
                    <a:pt x="571334" y="968806"/>
                  </a:lnTo>
                  <a:lnTo>
                    <a:pt x="590042" y="965136"/>
                  </a:lnTo>
                  <a:lnTo>
                    <a:pt x="965327" y="589915"/>
                  </a:lnTo>
                  <a:lnTo>
                    <a:pt x="968819" y="571284"/>
                  </a:lnTo>
                  <a:lnTo>
                    <a:pt x="971550" y="552450"/>
                  </a:lnTo>
                  <a:close/>
                </a:path>
                <a:path w="981075" h="981075">
                  <a:moveTo>
                    <a:pt x="981075" y="467487"/>
                  </a:moveTo>
                  <a:lnTo>
                    <a:pt x="980643" y="460235"/>
                  </a:lnTo>
                  <a:lnTo>
                    <a:pt x="978789" y="438150"/>
                  </a:lnTo>
                  <a:lnTo>
                    <a:pt x="438150" y="978789"/>
                  </a:lnTo>
                  <a:lnTo>
                    <a:pt x="460222" y="980871"/>
                  </a:lnTo>
                  <a:lnTo>
                    <a:pt x="467487" y="981075"/>
                  </a:lnTo>
                  <a:lnTo>
                    <a:pt x="981075" y="467487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48975" y="5610225"/>
              <a:ext cx="209550" cy="209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9385" y="716343"/>
            <a:ext cx="483997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539490" algn="l"/>
              </a:tabLst>
            </a:pPr>
            <a:r>
              <a:rPr spc="515" dirty="0"/>
              <a:t>Discussion</a:t>
            </a:r>
            <a:r>
              <a:rPr dirty="0"/>
              <a:t>	</a:t>
            </a:r>
            <a:r>
              <a:rPr spc="455" dirty="0"/>
              <a:t>Part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676275"/>
            <a:ext cx="1171575" cy="276225"/>
          </a:xfrm>
          <a:custGeom>
            <a:avLst/>
            <a:gdLst/>
            <a:ahLst/>
            <a:cxnLst/>
            <a:rect l="l" t="t" r="r" b="b"/>
            <a:pathLst>
              <a:path w="1171575" h="276225">
                <a:moveTo>
                  <a:pt x="925842" y="0"/>
                </a:moveTo>
                <a:lnTo>
                  <a:pt x="689838" y="237109"/>
                </a:lnTo>
                <a:lnTo>
                  <a:pt x="453834" y="0"/>
                </a:lnTo>
                <a:lnTo>
                  <a:pt x="215404" y="237109"/>
                </a:lnTo>
                <a:lnTo>
                  <a:pt x="0" y="20700"/>
                </a:lnTo>
                <a:lnTo>
                  <a:pt x="0" y="59816"/>
                </a:lnTo>
                <a:lnTo>
                  <a:pt x="215404" y="276225"/>
                </a:lnTo>
                <a:lnTo>
                  <a:pt x="453834" y="39115"/>
                </a:lnTo>
                <a:lnTo>
                  <a:pt x="689838" y="276225"/>
                </a:lnTo>
                <a:lnTo>
                  <a:pt x="925842" y="39115"/>
                </a:lnTo>
                <a:lnTo>
                  <a:pt x="1154544" y="266446"/>
                </a:lnTo>
                <a:lnTo>
                  <a:pt x="1171575" y="246887"/>
                </a:lnTo>
                <a:lnTo>
                  <a:pt x="9258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114425"/>
            <a:ext cx="1171575" cy="276225"/>
          </a:xfrm>
          <a:custGeom>
            <a:avLst/>
            <a:gdLst/>
            <a:ahLst/>
            <a:cxnLst/>
            <a:rect l="l" t="t" r="r" b="b"/>
            <a:pathLst>
              <a:path w="1171575" h="276225">
                <a:moveTo>
                  <a:pt x="925842" y="0"/>
                </a:moveTo>
                <a:lnTo>
                  <a:pt x="689838" y="239522"/>
                </a:lnTo>
                <a:lnTo>
                  <a:pt x="453834" y="0"/>
                </a:lnTo>
                <a:lnTo>
                  <a:pt x="215404" y="239522"/>
                </a:lnTo>
                <a:lnTo>
                  <a:pt x="0" y="20954"/>
                </a:lnTo>
                <a:lnTo>
                  <a:pt x="0" y="59816"/>
                </a:lnTo>
                <a:lnTo>
                  <a:pt x="215404" y="276225"/>
                </a:lnTo>
                <a:lnTo>
                  <a:pt x="453834" y="39115"/>
                </a:lnTo>
                <a:lnTo>
                  <a:pt x="689838" y="276225"/>
                </a:lnTo>
                <a:lnTo>
                  <a:pt x="925842" y="39115"/>
                </a:lnTo>
                <a:lnTo>
                  <a:pt x="1154544" y="266446"/>
                </a:lnTo>
                <a:lnTo>
                  <a:pt x="1171575" y="249300"/>
                </a:lnTo>
                <a:lnTo>
                  <a:pt x="9258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1582463" y="4743513"/>
            <a:ext cx="390525" cy="390525"/>
            <a:chOff x="11582463" y="4743513"/>
            <a:chExt cx="390525" cy="390525"/>
          </a:xfrm>
        </p:grpSpPr>
        <p:sp>
          <p:nvSpPr>
            <p:cNvPr id="6" name="object 6"/>
            <p:cNvSpPr/>
            <p:nvPr/>
          </p:nvSpPr>
          <p:spPr>
            <a:xfrm>
              <a:off x="11596751" y="4757801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180975" y="0"/>
                  </a:moveTo>
                  <a:lnTo>
                    <a:pt x="132820" y="6455"/>
                  </a:lnTo>
                  <a:lnTo>
                    <a:pt x="89577" y="24680"/>
                  </a:lnTo>
                  <a:lnTo>
                    <a:pt x="52958" y="52959"/>
                  </a:lnTo>
                  <a:lnTo>
                    <a:pt x="24680" y="89577"/>
                  </a:lnTo>
                  <a:lnTo>
                    <a:pt x="6455" y="132820"/>
                  </a:lnTo>
                  <a:lnTo>
                    <a:pt x="0" y="180975"/>
                  </a:lnTo>
                  <a:lnTo>
                    <a:pt x="6455" y="229085"/>
                  </a:lnTo>
                  <a:lnTo>
                    <a:pt x="24680" y="272316"/>
                  </a:lnTo>
                  <a:lnTo>
                    <a:pt x="52959" y="308943"/>
                  </a:lnTo>
                  <a:lnTo>
                    <a:pt x="89577" y="337241"/>
                  </a:lnTo>
                  <a:lnTo>
                    <a:pt x="132820" y="355485"/>
                  </a:lnTo>
                  <a:lnTo>
                    <a:pt x="180975" y="361950"/>
                  </a:lnTo>
                  <a:lnTo>
                    <a:pt x="229085" y="355485"/>
                  </a:lnTo>
                  <a:lnTo>
                    <a:pt x="272316" y="337241"/>
                  </a:lnTo>
                  <a:lnTo>
                    <a:pt x="308943" y="308943"/>
                  </a:lnTo>
                  <a:lnTo>
                    <a:pt x="337241" y="272316"/>
                  </a:lnTo>
                  <a:lnTo>
                    <a:pt x="355485" y="229085"/>
                  </a:lnTo>
                  <a:lnTo>
                    <a:pt x="361950" y="180975"/>
                  </a:lnTo>
                  <a:lnTo>
                    <a:pt x="355485" y="132820"/>
                  </a:lnTo>
                  <a:lnTo>
                    <a:pt x="337241" y="89577"/>
                  </a:lnTo>
                  <a:lnTo>
                    <a:pt x="308943" y="52958"/>
                  </a:lnTo>
                  <a:lnTo>
                    <a:pt x="272316" y="24680"/>
                  </a:lnTo>
                  <a:lnTo>
                    <a:pt x="229085" y="6455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FF80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596751" y="4757801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0" y="180975"/>
                  </a:moveTo>
                  <a:lnTo>
                    <a:pt x="6455" y="132820"/>
                  </a:lnTo>
                  <a:lnTo>
                    <a:pt x="24680" y="89577"/>
                  </a:lnTo>
                  <a:lnTo>
                    <a:pt x="52958" y="52959"/>
                  </a:lnTo>
                  <a:lnTo>
                    <a:pt x="89577" y="24680"/>
                  </a:lnTo>
                  <a:lnTo>
                    <a:pt x="132820" y="6455"/>
                  </a:lnTo>
                  <a:lnTo>
                    <a:pt x="180975" y="0"/>
                  </a:lnTo>
                  <a:lnTo>
                    <a:pt x="229085" y="6455"/>
                  </a:lnTo>
                  <a:lnTo>
                    <a:pt x="272316" y="24680"/>
                  </a:lnTo>
                  <a:lnTo>
                    <a:pt x="308943" y="52958"/>
                  </a:lnTo>
                  <a:lnTo>
                    <a:pt x="337241" y="89577"/>
                  </a:lnTo>
                  <a:lnTo>
                    <a:pt x="355485" y="132820"/>
                  </a:lnTo>
                  <a:lnTo>
                    <a:pt x="361950" y="180975"/>
                  </a:lnTo>
                  <a:lnTo>
                    <a:pt x="355485" y="229085"/>
                  </a:lnTo>
                  <a:lnTo>
                    <a:pt x="337241" y="272316"/>
                  </a:lnTo>
                  <a:lnTo>
                    <a:pt x="308943" y="308943"/>
                  </a:lnTo>
                  <a:lnTo>
                    <a:pt x="272316" y="337241"/>
                  </a:lnTo>
                  <a:lnTo>
                    <a:pt x="229085" y="355485"/>
                  </a:lnTo>
                  <a:lnTo>
                    <a:pt x="180975" y="361950"/>
                  </a:lnTo>
                  <a:lnTo>
                    <a:pt x="132820" y="355485"/>
                  </a:lnTo>
                  <a:lnTo>
                    <a:pt x="89577" y="337241"/>
                  </a:lnTo>
                  <a:lnTo>
                    <a:pt x="52959" y="308943"/>
                  </a:lnTo>
                  <a:lnTo>
                    <a:pt x="24680" y="272316"/>
                  </a:lnTo>
                  <a:lnTo>
                    <a:pt x="6455" y="229085"/>
                  </a:lnTo>
                  <a:lnTo>
                    <a:pt x="0" y="1809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09612" y="1804987"/>
            <a:ext cx="3409950" cy="4533900"/>
          </a:xfrm>
          <a:prstGeom prst="rect">
            <a:avLst/>
          </a:prstGeom>
          <a:solidFill>
            <a:srgbClr val="F43A55"/>
          </a:solidFill>
          <a:ln w="12700">
            <a:solidFill>
              <a:srgbClr val="F43A55"/>
            </a:solidFill>
          </a:ln>
        </p:spPr>
        <p:txBody>
          <a:bodyPr vert="horz" wrap="square" lIns="0" tIns="487045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3835"/>
              </a:spcBef>
            </a:pPr>
            <a:r>
              <a:rPr sz="5700" spc="300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5700">
              <a:latin typeface="Arial"/>
              <a:cs typeface="Arial"/>
            </a:endParaRPr>
          </a:p>
          <a:p>
            <a:pPr marL="329565" marR="473709">
              <a:lnSpc>
                <a:spcPct val="146700"/>
              </a:lnSpc>
              <a:spcBef>
                <a:spcPts val="2550"/>
              </a:spcBef>
            </a:pPr>
            <a:r>
              <a:rPr sz="2400" b="1" spc="350" dirty="0">
                <a:solidFill>
                  <a:srgbClr val="FFFFFF"/>
                </a:solidFill>
                <a:latin typeface="Apple SD Gothic Neo"/>
                <a:cs typeface="Apple SD Gothic Neo"/>
              </a:rPr>
              <a:t>①Is</a:t>
            </a:r>
            <a:r>
              <a:rPr sz="2400" b="1" spc="155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185" dirty="0">
                <a:solidFill>
                  <a:srgbClr val="FFFFFF"/>
                </a:solidFill>
                <a:latin typeface="Apple SD Gothic Neo"/>
                <a:cs typeface="Apple SD Gothic Neo"/>
              </a:rPr>
              <a:t>there </a:t>
            </a:r>
            <a:r>
              <a:rPr sz="2400" b="1" spc="229" dirty="0">
                <a:solidFill>
                  <a:srgbClr val="FFFFFF"/>
                </a:solidFill>
                <a:latin typeface="Apple SD Gothic Neo"/>
                <a:cs typeface="Apple SD Gothic Neo"/>
              </a:rPr>
              <a:t>something</a:t>
            </a:r>
            <a:r>
              <a:rPr sz="2400" b="1" spc="20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190" dirty="0">
                <a:solidFill>
                  <a:srgbClr val="FFFFFF"/>
                </a:solidFill>
                <a:latin typeface="Apple SD Gothic Neo"/>
                <a:cs typeface="Apple SD Gothic Neo"/>
              </a:rPr>
              <a:t>you </a:t>
            </a:r>
            <a:r>
              <a:rPr sz="2400" b="1" spc="185" dirty="0">
                <a:solidFill>
                  <a:srgbClr val="FFFFFF"/>
                </a:solidFill>
                <a:latin typeface="Apple SD Gothic Neo"/>
                <a:cs typeface="Apple SD Gothic Neo"/>
              </a:rPr>
              <a:t>consciously focus</a:t>
            </a:r>
            <a:r>
              <a:rPr sz="2400" b="1" spc="15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35" dirty="0">
                <a:solidFill>
                  <a:srgbClr val="FFFFFF"/>
                </a:solidFill>
                <a:latin typeface="Apple SD Gothic Neo"/>
                <a:cs typeface="Apple SD Gothic Neo"/>
              </a:rPr>
              <a:t>on</a:t>
            </a:r>
            <a:r>
              <a:rPr sz="2400" b="1" spc="21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155" dirty="0">
                <a:solidFill>
                  <a:srgbClr val="FFFFFF"/>
                </a:solidFill>
                <a:latin typeface="Apple SD Gothic Neo"/>
                <a:cs typeface="Apple SD Gothic Neo"/>
              </a:rPr>
              <a:t>in</a:t>
            </a:r>
            <a:r>
              <a:rPr sz="2400" b="1" spc="21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00" dirty="0">
                <a:solidFill>
                  <a:srgbClr val="FFFFFF"/>
                </a:solidFill>
                <a:latin typeface="Apple SD Gothic Neo"/>
                <a:cs typeface="Apple SD Gothic Neo"/>
              </a:rPr>
              <a:t>your </a:t>
            </a:r>
            <a:r>
              <a:rPr sz="2400" b="1" spc="180" dirty="0">
                <a:solidFill>
                  <a:srgbClr val="FFFFFF"/>
                </a:solidFill>
                <a:latin typeface="Apple SD Gothic Neo"/>
                <a:cs typeface="Apple SD Gothic Neo"/>
              </a:rPr>
              <a:t>daily</a:t>
            </a:r>
            <a:r>
              <a:rPr sz="2400" b="1" spc="15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160" dirty="0">
                <a:solidFill>
                  <a:srgbClr val="FFFFFF"/>
                </a:solidFill>
                <a:latin typeface="Apple SD Gothic Neo"/>
                <a:cs typeface="Apple SD Gothic Neo"/>
              </a:rPr>
              <a:t>life?</a:t>
            </a:r>
            <a:endParaRPr sz="2400">
              <a:latin typeface="Apple SD Gothic Neo"/>
              <a:cs typeface="Apple SD Gothic Ne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5851" y="1804987"/>
            <a:ext cx="3409950" cy="4533900"/>
          </a:xfrm>
          <a:prstGeom prst="rect">
            <a:avLst/>
          </a:prstGeom>
          <a:solidFill>
            <a:srgbClr val="DB43ED"/>
          </a:solidFill>
          <a:ln w="12700">
            <a:solidFill>
              <a:srgbClr val="DB43ED"/>
            </a:solidFill>
          </a:ln>
        </p:spPr>
        <p:txBody>
          <a:bodyPr vert="horz" wrap="square" lIns="0" tIns="487045" rIns="0" bIns="0" rtlCol="0">
            <a:spAutoFit/>
          </a:bodyPr>
          <a:lstStyle/>
          <a:p>
            <a:pPr marL="333375">
              <a:lnSpc>
                <a:spcPct val="100000"/>
              </a:lnSpc>
              <a:spcBef>
                <a:spcPts val="3835"/>
              </a:spcBef>
            </a:pPr>
            <a:r>
              <a:rPr sz="5700" spc="300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5700">
              <a:latin typeface="Arial"/>
              <a:cs typeface="Arial"/>
            </a:endParaRPr>
          </a:p>
          <a:p>
            <a:pPr marL="333375" marR="402590">
              <a:lnSpc>
                <a:spcPct val="147400"/>
              </a:lnSpc>
              <a:spcBef>
                <a:spcPts val="2530"/>
              </a:spcBef>
            </a:pPr>
            <a:r>
              <a:rPr sz="2400" b="1" spc="220" dirty="0">
                <a:solidFill>
                  <a:srgbClr val="FFFFFF"/>
                </a:solidFill>
                <a:latin typeface="Apple SD Gothic Neo"/>
                <a:cs typeface="Apple SD Gothic Neo"/>
              </a:rPr>
              <a:t>②Are</a:t>
            </a:r>
            <a:r>
              <a:rPr sz="2400" b="1" spc="20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15" dirty="0">
                <a:solidFill>
                  <a:srgbClr val="FFFFFF"/>
                </a:solidFill>
                <a:latin typeface="Apple SD Gothic Neo"/>
                <a:cs typeface="Apple SD Gothic Neo"/>
              </a:rPr>
              <a:t>you</a:t>
            </a:r>
            <a:r>
              <a:rPr sz="2400" b="1" spc="14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90" dirty="0">
                <a:solidFill>
                  <a:srgbClr val="FFFFFF"/>
                </a:solidFill>
                <a:latin typeface="Apple SD Gothic Neo"/>
                <a:cs typeface="Apple SD Gothic Neo"/>
              </a:rPr>
              <a:t>a</a:t>
            </a:r>
            <a:r>
              <a:rPr sz="2400" b="1" spc="185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15" dirty="0">
                <a:solidFill>
                  <a:srgbClr val="FFFFFF"/>
                </a:solidFill>
                <a:latin typeface="Apple SD Gothic Neo"/>
                <a:cs typeface="Apple SD Gothic Neo"/>
              </a:rPr>
              <a:t>"Yes </a:t>
            </a:r>
            <a:r>
              <a:rPr sz="2400" b="1" spc="335" dirty="0">
                <a:solidFill>
                  <a:srgbClr val="FFFFFF"/>
                </a:solidFill>
                <a:latin typeface="Apple SD Gothic Neo"/>
                <a:cs typeface="Apple SD Gothic Neo"/>
              </a:rPr>
              <a:t>man"</a:t>
            </a:r>
            <a:r>
              <a:rPr sz="2400" b="1" spc="17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180" dirty="0">
                <a:solidFill>
                  <a:srgbClr val="FFFFFF"/>
                </a:solidFill>
                <a:latin typeface="Apple SD Gothic Neo"/>
                <a:cs typeface="Apple SD Gothic Neo"/>
              </a:rPr>
              <a:t>or</a:t>
            </a:r>
            <a:r>
              <a:rPr sz="2400" b="1" spc="19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90" dirty="0">
                <a:solidFill>
                  <a:srgbClr val="FFFFFF"/>
                </a:solidFill>
                <a:latin typeface="Apple SD Gothic Neo"/>
                <a:cs typeface="Apple SD Gothic Neo"/>
              </a:rPr>
              <a:t>a</a:t>
            </a:r>
            <a:r>
              <a:rPr sz="2400" b="1" spc="18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35" dirty="0">
                <a:solidFill>
                  <a:srgbClr val="FFFFFF"/>
                </a:solidFill>
                <a:latin typeface="Apple SD Gothic Neo"/>
                <a:cs typeface="Apple SD Gothic Neo"/>
              </a:rPr>
              <a:t>"No </a:t>
            </a:r>
            <a:r>
              <a:rPr sz="2400" b="1" spc="330" dirty="0">
                <a:solidFill>
                  <a:srgbClr val="FFFFFF"/>
                </a:solidFill>
                <a:latin typeface="Apple SD Gothic Neo"/>
                <a:cs typeface="Apple SD Gothic Neo"/>
              </a:rPr>
              <a:t>man"?</a:t>
            </a:r>
            <a:r>
              <a:rPr sz="2400" b="1" spc="155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60" dirty="0">
                <a:solidFill>
                  <a:srgbClr val="FFFFFF"/>
                </a:solidFill>
                <a:latin typeface="Apple SD Gothic Neo"/>
                <a:cs typeface="Apple SD Gothic Neo"/>
              </a:rPr>
              <a:t>Why?</a:t>
            </a:r>
            <a:endParaRPr sz="2400">
              <a:latin typeface="Apple SD Gothic Neo"/>
              <a:cs typeface="Apple SD Gothic Ne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82026" y="1804987"/>
            <a:ext cx="3409950" cy="4533900"/>
          </a:xfrm>
          <a:prstGeom prst="rect">
            <a:avLst/>
          </a:prstGeom>
          <a:solidFill>
            <a:srgbClr val="4A55E8"/>
          </a:solidFill>
          <a:ln w="12700">
            <a:solidFill>
              <a:srgbClr val="4A55E8"/>
            </a:solidFill>
          </a:ln>
        </p:spPr>
        <p:txBody>
          <a:bodyPr vert="horz" wrap="square" lIns="0" tIns="487045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3835"/>
              </a:spcBef>
            </a:pPr>
            <a:r>
              <a:rPr sz="5700" spc="30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5700">
              <a:latin typeface="Arial"/>
              <a:cs typeface="Arial"/>
            </a:endParaRPr>
          </a:p>
          <a:p>
            <a:pPr marL="337820" marR="374015">
              <a:lnSpc>
                <a:spcPct val="146900"/>
              </a:lnSpc>
              <a:spcBef>
                <a:spcPts val="2545"/>
              </a:spcBef>
            </a:pPr>
            <a:r>
              <a:rPr sz="2400" b="1" spc="235" dirty="0">
                <a:solidFill>
                  <a:srgbClr val="FFFFFF"/>
                </a:solidFill>
                <a:latin typeface="Apple SD Gothic Neo"/>
                <a:cs typeface="Apple SD Gothic Neo"/>
              </a:rPr>
              <a:t>③Have</a:t>
            </a:r>
            <a:r>
              <a:rPr sz="2400" b="1" spc="135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10" dirty="0">
                <a:solidFill>
                  <a:srgbClr val="FFFFFF"/>
                </a:solidFill>
                <a:latin typeface="Apple SD Gothic Neo"/>
                <a:cs typeface="Apple SD Gothic Neo"/>
              </a:rPr>
              <a:t>you</a:t>
            </a:r>
            <a:r>
              <a:rPr sz="2400" b="1" spc="215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175" dirty="0">
                <a:solidFill>
                  <a:srgbClr val="FFFFFF"/>
                </a:solidFill>
                <a:latin typeface="Apple SD Gothic Neo"/>
                <a:cs typeface="Apple SD Gothic Neo"/>
              </a:rPr>
              <a:t>ever </a:t>
            </a:r>
            <a:r>
              <a:rPr sz="2400" b="1" spc="190" dirty="0">
                <a:solidFill>
                  <a:srgbClr val="FFFFFF"/>
                </a:solidFill>
                <a:latin typeface="Apple SD Gothic Neo"/>
                <a:cs typeface="Apple SD Gothic Neo"/>
              </a:rPr>
              <a:t>experienced </a:t>
            </a:r>
            <a:r>
              <a:rPr sz="2400" b="1" spc="229" dirty="0">
                <a:solidFill>
                  <a:srgbClr val="FFFFFF"/>
                </a:solidFill>
                <a:latin typeface="Apple SD Gothic Neo"/>
                <a:cs typeface="Apple SD Gothic Neo"/>
              </a:rPr>
              <a:t>something</a:t>
            </a:r>
            <a:r>
              <a:rPr sz="2400" b="1" spc="19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04" dirty="0">
                <a:solidFill>
                  <a:srgbClr val="FFFFFF"/>
                </a:solidFill>
                <a:latin typeface="Apple SD Gothic Neo"/>
                <a:cs typeface="Apple SD Gothic Neo"/>
              </a:rPr>
              <a:t>good </a:t>
            </a:r>
            <a:r>
              <a:rPr sz="2400" b="1" spc="185" dirty="0">
                <a:solidFill>
                  <a:srgbClr val="FFFFFF"/>
                </a:solidFill>
                <a:latin typeface="Apple SD Gothic Neo"/>
                <a:cs typeface="Apple SD Gothic Neo"/>
              </a:rPr>
              <a:t>by</a:t>
            </a:r>
            <a:r>
              <a:rPr sz="2400" b="1" spc="165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29" dirty="0">
                <a:solidFill>
                  <a:srgbClr val="FFFFFF"/>
                </a:solidFill>
                <a:latin typeface="Apple SD Gothic Neo"/>
                <a:cs typeface="Apple SD Gothic Neo"/>
              </a:rPr>
              <a:t>saying</a:t>
            </a:r>
            <a:r>
              <a:rPr sz="2400" b="1" spc="180" dirty="0">
                <a:solidFill>
                  <a:srgbClr val="FFFFFF"/>
                </a:solidFill>
                <a:latin typeface="Apple SD Gothic Neo"/>
                <a:cs typeface="Apple SD Gothic Neo"/>
              </a:rPr>
              <a:t> </a:t>
            </a:r>
            <a:r>
              <a:rPr sz="2400" b="1" spc="250" dirty="0">
                <a:solidFill>
                  <a:srgbClr val="FFFFFF"/>
                </a:solidFill>
                <a:latin typeface="Apple SD Gothic Neo"/>
                <a:cs typeface="Apple SD Gothic Neo"/>
              </a:rPr>
              <a:t>"Yes"?</a:t>
            </a:r>
            <a:endParaRPr sz="2400">
              <a:latin typeface="Apple SD Gothic Neo"/>
              <a:cs typeface="Apple SD Gothic Ne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989" y="3020694"/>
            <a:ext cx="431609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60" dirty="0"/>
              <a:t>THANK</a:t>
            </a:r>
            <a:r>
              <a:rPr spc="570" dirty="0"/>
              <a:t> </a:t>
            </a:r>
            <a:r>
              <a:rPr spc="545" dirty="0"/>
              <a:t>YOU！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450</Words>
  <Application>Microsoft Macintosh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Apple SD Gothic Neo</vt:lpstr>
      <vt:lpstr>Arial</vt:lpstr>
      <vt:lpstr>Office Theme</vt:lpstr>
      <vt:lpstr>M O V I E “ Y e s M a n ”</vt:lpstr>
      <vt:lpstr>Basic Information</vt:lpstr>
      <vt:lpstr>Basic Information</vt:lpstr>
      <vt:lpstr>Why I choose this movie?</vt:lpstr>
      <vt:lpstr>PowerPoint Presentation</vt:lpstr>
      <vt:lpstr>1.Basic Information</vt:lpstr>
      <vt:lpstr>Vocabulary</vt:lpstr>
      <vt:lpstr>Vocabulary</vt:lpstr>
      <vt:lpstr>Question Provided</vt:lpstr>
      <vt:lpstr>Question Provided</vt:lpstr>
      <vt:lpstr>Question Provided</vt:lpstr>
      <vt:lpstr>Discussion Part</vt:lpstr>
      <vt:lpstr>THANK YOU！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Pipe</cp:lastModifiedBy>
  <cp:revision>1</cp:revision>
  <dcterms:created xsi:type="dcterms:W3CDTF">2025-02-19T03:50:45Z</dcterms:created>
  <dcterms:modified xsi:type="dcterms:W3CDTF">2025-02-19T03:52:09Z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2025-01-12T00:00:00Z</vt:filetime>
  </property>
  <property fmtid="{D5CDD505-2E9C-101B-9397-08002B2CF9AE}" pid="3" name="LastSaved">
    <vt:filetime>2025-02-19T00:00:00Z</vt:filetime>
  </property>
  <property fmtid="{D5CDD505-2E9C-101B-9397-08002B2CF9AE}" pid="4" name="Producer">
    <vt:lpwstr>macOS Version 13.3.1 (Build 22E261) Quartz PDFContext, AppendMode 1.1</vt:lpwstr>
  </property>
  <property fmtid="{D5CDD505-2E9C-101B-9397-08002B2CF9AE}" pid="5" name="MSIP_Label_e0cefc7c-1990-4b05-bb2b-d459d68fce94_Enabled">
    <vt:lpwstr>true</vt:lpwstr>
  </property>
  <property fmtid="{D5CDD505-2E9C-101B-9397-08002B2CF9AE}" pid="6" name="MSIP_Label_e0cefc7c-1990-4b05-bb2b-d459d68fce94_SetDate">
    <vt:lpwstr>2025-02-19T03:52:09Z</vt:lpwstr>
  </property>
  <property fmtid="{D5CDD505-2E9C-101B-9397-08002B2CF9AE}" pid="7" name="MSIP_Label_e0cefc7c-1990-4b05-bb2b-d459d68fce94_Method">
    <vt:lpwstr>Standard</vt:lpwstr>
  </property>
  <property fmtid="{D5CDD505-2E9C-101B-9397-08002B2CF9AE}" pid="8" name="MSIP_Label_e0cefc7c-1990-4b05-bb2b-d459d68fce94_Name">
    <vt:lpwstr>defa4170-0d19-0005-0004-bc88714345d2</vt:lpwstr>
  </property>
  <property fmtid="{D5CDD505-2E9C-101B-9397-08002B2CF9AE}" pid="9" name="MSIP_Label_e0cefc7c-1990-4b05-bb2b-d459d68fce94_SiteId">
    <vt:lpwstr>50f799f6-f15c-437d-b72b-3eabc2dd1860</vt:lpwstr>
  </property>
  <property fmtid="{D5CDD505-2E9C-101B-9397-08002B2CF9AE}" pid="10" name="MSIP_Label_e0cefc7c-1990-4b05-bb2b-d459d68fce94_ActionId">
    <vt:lpwstr>566adabf-78a6-4d2c-9f9c-5007c848bf98</vt:lpwstr>
  </property>
  <property fmtid="{D5CDD505-2E9C-101B-9397-08002B2CF9AE}" pid="11" name="MSIP_Label_e0cefc7c-1990-4b05-bb2b-d459d68fce94_ContentBits">
    <vt:lpwstr>0</vt:lpwstr>
  </property>
  <property fmtid="{D5CDD505-2E9C-101B-9397-08002B2CF9AE}" pid="12" name="MSIP_Label_e0cefc7c-1990-4b05-bb2b-d459d68fce94_Tag">
    <vt:lpwstr>50, 3, 0, 1</vt:lpwstr>
  </property>
</Properties>
</file>