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8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18288000" cy="10287000"/>
  <p:notesSz cx="6858000" cy="9144000"/>
  <p:embeddedFontLst>
    <p:embeddedFont>
      <p:font typeface="游ゴシック" panose="020B0400000000000000" pitchFamily="50" charset="-128"/>
      <p:regular r:id="rId19"/>
      <p:bold r:id="rId20"/>
    </p:embeddedFont>
    <p:embeddedFont>
      <p:font typeface="Anton" pitchFamily="2" charset="0"/>
      <p:regular r:id="rId21"/>
    </p:embeddedFont>
    <p:embeddedFont>
      <p:font typeface="Blanka" panose="020B0600070205080204" charset="0"/>
      <p:regular r:id="rId22"/>
    </p:embeddedFont>
    <p:embeddedFont>
      <p:font typeface="Canva Sans" panose="020B0600070205080204" charset="0"/>
      <p:regular r:id="rId23"/>
    </p:embeddedFont>
    <p:embeddedFont>
      <p:font typeface="Work Sans" pitchFamily="2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769795-26FF-41D9-BF75-7F2D584A391E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8A7334-5138-49DC-A9A4-FBCD9E587D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287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A7334-5138-49DC-A9A4-FBCD9E587D90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5136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9.sv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svg"/><Relationship Id="rId11" Type="http://schemas.openxmlformats.org/officeDocument/2006/relationships/image" Target="../media/image8.pn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image" Target="../media/image1.svg"/><Relationship Id="rId9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sv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6.sv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5.svg"/><Relationship Id="rId5" Type="http://schemas.openxmlformats.org/officeDocument/2006/relationships/image" Target="../media/image1.sv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video" Target="https://www.youtube.com/watch?v=0pJDxS5mXOM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16.jpeg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sv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.svg"/><Relationship Id="rId5" Type="http://schemas.openxmlformats.org/officeDocument/2006/relationships/image" Target="../media/image17.png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sv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8.png"/><Relationship Id="rId5" Type="http://schemas.openxmlformats.org/officeDocument/2006/relationships/image" Target="../media/image6.svg"/><Relationship Id="rId10" Type="http://schemas.openxmlformats.org/officeDocument/2006/relationships/image" Target="../media/image10.png"/><Relationship Id="rId4" Type="http://schemas.openxmlformats.org/officeDocument/2006/relationships/image" Target="../media/image1.sv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sv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0.png"/><Relationship Id="rId5" Type="http://schemas.openxmlformats.org/officeDocument/2006/relationships/image" Target="../media/image6.svg"/><Relationship Id="rId4" Type="http://schemas.openxmlformats.org/officeDocument/2006/relationships/image" Target="../media/image1.sv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sv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0.png"/><Relationship Id="rId5" Type="http://schemas.openxmlformats.org/officeDocument/2006/relationships/image" Target="../media/image6.svg"/><Relationship Id="rId4" Type="http://schemas.openxmlformats.org/officeDocument/2006/relationships/image" Target="../media/image1.svg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sv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sv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7.jpeg"/><Relationship Id="rId11" Type="http://schemas.openxmlformats.org/officeDocument/2006/relationships/image" Target="../media/image10.png"/><Relationship Id="rId5" Type="http://schemas.openxmlformats.org/officeDocument/2006/relationships/image" Target="../media/image6.svg"/><Relationship Id="rId10" Type="http://schemas.openxmlformats.org/officeDocument/2006/relationships/image" Target="../media/image5.sv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6.svg"/><Relationship Id="rId7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11" Type="http://schemas.openxmlformats.org/officeDocument/2006/relationships/image" Target="../media/image9.svg"/><Relationship Id="rId5" Type="http://schemas.openxmlformats.org/officeDocument/2006/relationships/image" Target="../media/image29.jpeg"/><Relationship Id="rId10" Type="http://schemas.openxmlformats.org/officeDocument/2006/relationships/image" Target="../media/image7.svg"/><Relationship Id="rId4" Type="http://schemas.openxmlformats.org/officeDocument/2006/relationships/image" Target="../media/image28.jpeg"/><Relationship Id="rId9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B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530290" y="-7592054"/>
            <a:ext cx="11684043" cy="11684043"/>
          </a:xfrm>
          <a:custGeom>
            <a:avLst/>
            <a:gdLst/>
            <a:ahLst/>
            <a:cxnLst/>
            <a:rect l="l" t="t" r="r" b="b"/>
            <a:pathLst>
              <a:path w="11684043" h="11684043">
                <a:moveTo>
                  <a:pt x="0" y="0"/>
                </a:moveTo>
                <a:lnTo>
                  <a:pt x="11684044" y="0"/>
                </a:lnTo>
                <a:lnTo>
                  <a:pt x="11684044" y="11684043"/>
                </a:lnTo>
                <a:lnTo>
                  <a:pt x="0" y="116840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3094382"/>
            <a:ext cx="4744658" cy="1891554"/>
            <a:chOff x="0" y="0"/>
            <a:chExt cx="1249622" cy="4981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49622" cy="498187"/>
            </a:xfrm>
            <a:custGeom>
              <a:avLst/>
              <a:gdLst/>
              <a:ahLst/>
              <a:cxnLst/>
              <a:rect l="l" t="t" r="r" b="b"/>
              <a:pathLst>
                <a:path w="1249622" h="498187">
                  <a:moveTo>
                    <a:pt x="0" y="0"/>
                  </a:moveTo>
                  <a:lnTo>
                    <a:pt x="1249622" y="0"/>
                  </a:lnTo>
                  <a:lnTo>
                    <a:pt x="1249622" y="498187"/>
                  </a:lnTo>
                  <a:lnTo>
                    <a:pt x="0" y="498187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33350"/>
              <a:ext cx="1249622" cy="6315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359"/>
                </a:lnSpc>
                <a:spcBef>
                  <a:spcPct val="0"/>
                </a:spcBef>
              </a:pPr>
              <a:r>
                <a:rPr lang="en-US" sz="7399">
                  <a:solidFill>
                    <a:srgbClr val="000000"/>
                  </a:solidFill>
                  <a:latin typeface="Anton"/>
                  <a:ea typeface="Anton"/>
                  <a:cs typeface="Anton"/>
                  <a:sym typeface="Anton"/>
                </a:rPr>
                <a:t>Crying Fire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2496894" y="6880535"/>
            <a:ext cx="198787" cy="300365"/>
          </a:xfrm>
          <a:custGeom>
            <a:avLst/>
            <a:gdLst/>
            <a:ahLst/>
            <a:cxnLst/>
            <a:rect l="l" t="t" r="r" b="b"/>
            <a:pathLst>
              <a:path w="198787" h="300365">
                <a:moveTo>
                  <a:pt x="0" y="0"/>
                </a:moveTo>
                <a:lnTo>
                  <a:pt x="198787" y="0"/>
                </a:lnTo>
                <a:lnTo>
                  <a:pt x="198787" y="300365"/>
                </a:lnTo>
                <a:lnTo>
                  <a:pt x="0" y="3003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>
            <a:off x="3099737" y="6874933"/>
            <a:ext cx="311570" cy="311570"/>
          </a:xfrm>
          <a:custGeom>
            <a:avLst/>
            <a:gdLst/>
            <a:ahLst/>
            <a:cxnLst/>
            <a:rect l="l" t="t" r="r" b="b"/>
            <a:pathLst>
              <a:path w="311570" h="311570">
                <a:moveTo>
                  <a:pt x="0" y="0"/>
                </a:moveTo>
                <a:lnTo>
                  <a:pt x="311570" y="0"/>
                </a:lnTo>
                <a:lnTo>
                  <a:pt x="311570" y="311570"/>
                </a:lnTo>
                <a:lnTo>
                  <a:pt x="0" y="3115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Freeform 8"/>
          <p:cNvSpPr/>
          <p:nvPr/>
        </p:nvSpPr>
        <p:spPr>
          <a:xfrm>
            <a:off x="1028700" y="6868817"/>
            <a:ext cx="348513" cy="323800"/>
          </a:xfrm>
          <a:custGeom>
            <a:avLst/>
            <a:gdLst/>
            <a:ahLst/>
            <a:cxnLst/>
            <a:rect l="l" t="t" r="r" b="b"/>
            <a:pathLst>
              <a:path w="348513" h="323800">
                <a:moveTo>
                  <a:pt x="0" y="0"/>
                </a:moveTo>
                <a:lnTo>
                  <a:pt x="348513" y="0"/>
                </a:lnTo>
                <a:lnTo>
                  <a:pt x="348513" y="323801"/>
                </a:lnTo>
                <a:lnTo>
                  <a:pt x="0" y="3238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Freeform 9"/>
          <p:cNvSpPr/>
          <p:nvPr/>
        </p:nvSpPr>
        <p:spPr>
          <a:xfrm flipH="1">
            <a:off x="1781268" y="6874933"/>
            <a:ext cx="311570" cy="311570"/>
          </a:xfrm>
          <a:custGeom>
            <a:avLst/>
            <a:gdLst/>
            <a:ahLst/>
            <a:cxnLst/>
            <a:rect l="l" t="t" r="r" b="b"/>
            <a:pathLst>
              <a:path w="311570" h="311570">
                <a:moveTo>
                  <a:pt x="311571" y="0"/>
                </a:moveTo>
                <a:lnTo>
                  <a:pt x="0" y="0"/>
                </a:lnTo>
                <a:lnTo>
                  <a:pt x="0" y="311570"/>
                </a:lnTo>
                <a:lnTo>
                  <a:pt x="311571" y="311570"/>
                </a:lnTo>
                <a:lnTo>
                  <a:pt x="311571" y="0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0" name="Freeform 10"/>
          <p:cNvSpPr/>
          <p:nvPr/>
        </p:nvSpPr>
        <p:spPr>
          <a:xfrm>
            <a:off x="3815362" y="6874933"/>
            <a:ext cx="320906" cy="311570"/>
          </a:xfrm>
          <a:custGeom>
            <a:avLst/>
            <a:gdLst/>
            <a:ahLst/>
            <a:cxnLst/>
            <a:rect l="l" t="t" r="r" b="b"/>
            <a:pathLst>
              <a:path w="320906" h="311570">
                <a:moveTo>
                  <a:pt x="0" y="0"/>
                </a:moveTo>
                <a:lnTo>
                  <a:pt x="320906" y="0"/>
                </a:lnTo>
                <a:lnTo>
                  <a:pt x="320906" y="311570"/>
                </a:lnTo>
                <a:lnTo>
                  <a:pt x="0" y="3115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Freeform 11"/>
          <p:cNvSpPr/>
          <p:nvPr/>
        </p:nvSpPr>
        <p:spPr>
          <a:xfrm>
            <a:off x="1028700" y="-714949"/>
            <a:ext cx="460735" cy="1555951"/>
          </a:xfrm>
          <a:custGeom>
            <a:avLst/>
            <a:gdLst/>
            <a:ahLst/>
            <a:cxnLst/>
            <a:rect l="l" t="t" r="r" b="b"/>
            <a:pathLst>
              <a:path w="460735" h="1555951">
                <a:moveTo>
                  <a:pt x="0" y="0"/>
                </a:moveTo>
                <a:lnTo>
                  <a:pt x="460735" y="0"/>
                </a:lnTo>
                <a:lnTo>
                  <a:pt x="460735" y="1555951"/>
                </a:lnTo>
                <a:lnTo>
                  <a:pt x="0" y="15559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12" name="Group 12"/>
          <p:cNvGrpSpPr/>
          <p:nvPr/>
        </p:nvGrpSpPr>
        <p:grpSpPr>
          <a:xfrm rot="1615341">
            <a:off x="-682119" y="9855444"/>
            <a:ext cx="2933557" cy="1236174"/>
            <a:chOff x="0" y="0"/>
            <a:chExt cx="818640" cy="3449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8640" cy="344967"/>
            </a:xfrm>
            <a:custGeom>
              <a:avLst/>
              <a:gdLst/>
              <a:ahLst/>
              <a:cxnLst/>
              <a:rect l="l" t="t" r="r" b="b"/>
              <a:pathLst>
                <a:path w="818640" h="344967">
                  <a:moveTo>
                    <a:pt x="0" y="0"/>
                  </a:moveTo>
                  <a:lnTo>
                    <a:pt x="818640" y="0"/>
                  </a:lnTo>
                  <a:lnTo>
                    <a:pt x="818640" y="344967"/>
                  </a:lnTo>
                  <a:lnTo>
                    <a:pt x="0" y="344967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18640" cy="3830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4036426" y="8136801"/>
            <a:ext cx="5942762" cy="2150199"/>
          </a:xfrm>
          <a:custGeom>
            <a:avLst/>
            <a:gdLst/>
            <a:ahLst/>
            <a:cxnLst/>
            <a:rect l="l" t="t" r="r" b="b"/>
            <a:pathLst>
              <a:path w="5942762" h="2150199">
                <a:moveTo>
                  <a:pt x="0" y="0"/>
                </a:moveTo>
                <a:lnTo>
                  <a:pt x="5942762" y="0"/>
                </a:lnTo>
                <a:lnTo>
                  <a:pt x="5942762" y="2150199"/>
                </a:lnTo>
                <a:lnTo>
                  <a:pt x="0" y="2150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6" name="Freeform 16"/>
          <p:cNvSpPr/>
          <p:nvPr/>
        </p:nvSpPr>
        <p:spPr>
          <a:xfrm>
            <a:off x="7277704" y="1474250"/>
            <a:ext cx="9787396" cy="6917252"/>
          </a:xfrm>
          <a:custGeom>
            <a:avLst/>
            <a:gdLst/>
            <a:ahLst/>
            <a:cxnLst/>
            <a:rect l="l" t="t" r="r" b="b"/>
            <a:pathLst>
              <a:path w="9787396" h="6917252">
                <a:moveTo>
                  <a:pt x="0" y="0"/>
                </a:moveTo>
                <a:lnTo>
                  <a:pt x="9787395" y="0"/>
                </a:lnTo>
                <a:lnTo>
                  <a:pt x="9787395" y="6917252"/>
                </a:lnTo>
                <a:lnTo>
                  <a:pt x="0" y="691725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7" name="Freeform 17"/>
          <p:cNvSpPr/>
          <p:nvPr/>
        </p:nvSpPr>
        <p:spPr>
          <a:xfrm>
            <a:off x="6655218" y="7684348"/>
            <a:ext cx="1531239" cy="1414308"/>
          </a:xfrm>
          <a:custGeom>
            <a:avLst/>
            <a:gdLst/>
            <a:ahLst/>
            <a:cxnLst/>
            <a:rect l="l" t="t" r="r" b="b"/>
            <a:pathLst>
              <a:path w="1531239" h="1414308">
                <a:moveTo>
                  <a:pt x="0" y="0"/>
                </a:moveTo>
                <a:lnTo>
                  <a:pt x="1531240" y="0"/>
                </a:lnTo>
                <a:lnTo>
                  <a:pt x="1531240" y="1414308"/>
                </a:lnTo>
                <a:lnTo>
                  <a:pt x="0" y="14143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18" name="Group 18"/>
          <p:cNvGrpSpPr/>
          <p:nvPr/>
        </p:nvGrpSpPr>
        <p:grpSpPr>
          <a:xfrm rot="1615341">
            <a:off x="8663013" y="1317547"/>
            <a:ext cx="14040458" cy="1236174"/>
            <a:chOff x="0" y="0"/>
            <a:chExt cx="3918136" cy="34496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918136" cy="344967"/>
            </a:xfrm>
            <a:custGeom>
              <a:avLst/>
              <a:gdLst/>
              <a:ahLst/>
              <a:cxnLst/>
              <a:rect l="l" t="t" r="r" b="b"/>
              <a:pathLst>
                <a:path w="3918136" h="344967">
                  <a:moveTo>
                    <a:pt x="0" y="0"/>
                  </a:moveTo>
                  <a:lnTo>
                    <a:pt x="3918136" y="0"/>
                  </a:lnTo>
                  <a:lnTo>
                    <a:pt x="3918136" y="344967"/>
                  </a:lnTo>
                  <a:lnTo>
                    <a:pt x="0" y="344967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918136" cy="3830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 rot="-2940854">
            <a:off x="7694879" y="8253658"/>
            <a:ext cx="14040458" cy="814248"/>
            <a:chOff x="0" y="0"/>
            <a:chExt cx="3918136" cy="22722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918136" cy="227224"/>
            </a:xfrm>
            <a:custGeom>
              <a:avLst/>
              <a:gdLst/>
              <a:ahLst/>
              <a:cxnLst/>
              <a:rect l="l" t="t" r="r" b="b"/>
              <a:pathLst>
                <a:path w="3918136" h="227224">
                  <a:moveTo>
                    <a:pt x="0" y="0"/>
                  </a:moveTo>
                  <a:lnTo>
                    <a:pt x="3918136" y="0"/>
                  </a:lnTo>
                  <a:lnTo>
                    <a:pt x="3918136" y="227224"/>
                  </a:lnTo>
                  <a:lnTo>
                    <a:pt x="0" y="227224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3918136" cy="265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979225" y="5636796"/>
            <a:ext cx="4790362" cy="626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Lorem ipsum dolor sit amet, consectetur adipiscing elit, sed do eiusmod tempor incididunt ut labore et dolore magna aliqua. Ut enim ad minim veniam, quis nostrud exercitation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763764" y="338808"/>
            <a:ext cx="2187855" cy="286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2"/>
              </a:lnSpc>
            </a:pPr>
            <a:r>
              <a:rPr lang="en-US" sz="18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Liceria &amp; Co.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6991054" y="3251103"/>
            <a:ext cx="2358208" cy="1681773"/>
            <a:chOff x="0" y="0"/>
            <a:chExt cx="621092" cy="44293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21092" cy="442936"/>
            </a:xfrm>
            <a:custGeom>
              <a:avLst/>
              <a:gdLst/>
              <a:ahLst/>
              <a:cxnLst/>
              <a:rect l="l" t="t" r="r" b="b"/>
              <a:pathLst>
                <a:path w="621092" h="442936">
                  <a:moveTo>
                    <a:pt x="0" y="0"/>
                  </a:moveTo>
                  <a:lnTo>
                    <a:pt x="621092" y="0"/>
                  </a:lnTo>
                  <a:lnTo>
                    <a:pt x="621092" y="442936"/>
                  </a:lnTo>
                  <a:lnTo>
                    <a:pt x="0" y="442936"/>
                  </a:lnTo>
                  <a:close/>
                </a:path>
              </a:pathLst>
            </a:custGeom>
            <a:solidFill>
              <a:srgbClr val="1C0B2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621092" cy="4810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aa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5425593" y="3424285"/>
            <a:ext cx="3564275" cy="13354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919"/>
              </a:lnSpc>
            </a:pPr>
            <a:r>
              <a:rPr lang="en-US" sz="7799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AVATAR</a:t>
            </a:r>
          </a:p>
        </p:txBody>
      </p:sp>
      <p:pic>
        <p:nvPicPr>
          <p:cNvPr id="33" name="オーディオ 32">
            <a:hlinkClick r:id="" action="ppaction://media"/>
            <a:extLst>
              <a:ext uri="{FF2B5EF4-FFF2-40B4-BE49-F238E27FC236}">
                <a16:creationId xmlns:a16="http://schemas.microsoft.com/office/drawing/2014/main" id="{9889DD5E-48F3-CB16-BCA9-6304FF8D2A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036"/>
    </mc:Choice>
    <mc:Fallback>
      <p:transition spd="slow" advTm="110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B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-714949"/>
            <a:ext cx="460735" cy="1555951"/>
          </a:xfrm>
          <a:custGeom>
            <a:avLst/>
            <a:gdLst/>
            <a:ahLst/>
            <a:cxnLst/>
            <a:rect l="l" t="t" r="r" b="b"/>
            <a:pathLst>
              <a:path w="460735" h="1555951">
                <a:moveTo>
                  <a:pt x="0" y="0"/>
                </a:moveTo>
                <a:lnTo>
                  <a:pt x="460735" y="0"/>
                </a:lnTo>
                <a:lnTo>
                  <a:pt x="460735" y="1555951"/>
                </a:lnTo>
                <a:lnTo>
                  <a:pt x="0" y="15559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11316538" y="2145063"/>
            <a:ext cx="5942762" cy="2150199"/>
          </a:xfrm>
          <a:custGeom>
            <a:avLst/>
            <a:gdLst/>
            <a:ahLst/>
            <a:cxnLst/>
            <a:rect l="l" t="t" r="r" b="b"/>
            <a:pathLst>
              <a:path w="5942762" h="2150199">
                <a:moveTo>
                  <a:pt x="0" y="0"/>
                </a:moveTo>
                <a:lnTo>
                  <a:pt x="5942762" y="0"/>
                </a:lnTo>
                <a:lnTo>
                  <a:pt x="5942762" y="2150200"/>
                </a:lnTo>
                <a:lnTo>
                  <a:pt x="0" y="21502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4" name="Group 4"/>
          <p:cNvGrpSpPr/>
          <p:nvPr/>
        </p:nvGrpSpPr>
        <p:grpSpPr>
          <a:xfrm rot="-362838">
            <a:off x="973805" y="3048932"/>
            <a:ext cx="2274320" cy="684126"/>
            <a:chOff x="0" y="0"/>
            <a:chExt cx="631720" cy="19002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720" cy="190024"/>
            </a:xfrm>
            <a:custGeom>
              <a:avLst/>
              <a:gdLst/>
              <a:ahLst/>
              <a:cxnLst/>
              <a:rect l="l" t="t" r="r" b="b"/>
              <a:pathLst>
                <a:path w="631720" h="190024">
                  <a:moveTo>
                    <a:pt x="0" y="0"/>
                  </a:moveTo>
                  <a:lnTo>
                    <a:pt x="631720" y="0"/>
                  </a:lnTo>
                  <a:lnTo>
                    <a:pt x="631720" y="190024"/>
                  </a:lnTo>
                  <a:lnTo>
                    <a:pt x="0" y="190024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631720" cy="247174"/>
            </a:xfrm>
            <a:prstGeom prst="rect">
              <a:avLst/>
            </a:prstGeom>
          </p:spPr>
          <p:txBody>
            <a:bodyPr lIns="48169" tIns="48169" rIns="48169" bIns="48169" rtlCol="0" anchor="ctr"/>
            <a:lstStyle/>
            <a:p>
              <a:pPr algn="ctr">
                <a:lnSpc>
                  <a:spcPts val="4480"/>
                </a:lnSpc>
              </a:pPr>
              <a:r>
                <a:rPr lang="en-US" sz="3200">
                  <a:solidFill>
                    <a:srgbClr val="FFFFFF"/>
                  </a:solidFill>
                  <a:latin typeface="Blanka"/>
                  <a:ea typeface="Blanka"/>
                  <a:cs typeface="Blanka"/>
                  <a:sym typeface="Blanka"/>
                </a:rPr>
                <a:t>NO.1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 rot="-362838">
            <a:off x="970353" y="5386329"/>
            <a:ext cx="2274320" cy="684126"/>
            <a:chOff x="0" y="0"/>
            <a:chExt cx="631720" cy="19002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1720" cy="190024"/>
            </a:xfrm>
            <a:custGeom>
              <a:avLst/>
              <a:gdLst/>
              <a:ahLst/>
              <a:cxnLst/>
              <a:rect l="l" t="t" r="r" b="b"/>
              <a:pathLst>
                <a:path w="631720" h="190024">
                  <a:moveTo>
                    <a:pt x="0" y="0"/>
                  </a:moveTo>
                  <a:lnTo>
                    <a:pt x="631720" y="0"/>
                  </a:lnTo>
                  <a:lnTo>
                    <a:pt x="631720" y="190024"/>
                  </a:lnTo>
                  <a:lnTo>
                    <a:pt x="0" y="190024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631720" cy="247174"/>
            </a:xfrm>
            <a:prstGeom prst="rect">
              <a:avLst/>
            </a:prstGeom>
          </p:spPr>
          <p:txBody>
            <a:bodyPr lIns="48169" tIns="48169" rIns="48169" bIns="48169" rtlCol="0" anchor="ctr"/>
            <a:lstStyle/>
            <a:p>
              <a:pPr algn="ctr">
                <a:lnSpc>
                  <a:spcPts val="4480"/>
                </a:lnSpc>
              </a:pPr>
              <a:r>
                <a:rPr lang="en-US" sz="3200">
                  <a:solidFill>
                    <a:srgbClr val="FFFFFF"/>
                  </a:solidFill>
                  <a:latin typeface="Blanka"/>
                  <a:ea typeface="Blanka"/>
                  <a:cs typeface="Blanka"/>
                  <a:sym typeface="Blanka"/>
                </a:rPr>
                <a:t>NO.2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2838922" y="5296348"/>
            <a:ext cx="870918" cy="892002"/>
          </a:xfrm>
          <a:custGeom>
            <a:avLst/>
            <a:gdLst/>
            <a:ahLst/>
            <a:cxnLst/>
            <a:rect l="l" t="t" r="r" b="b"/>
            <a:pathLst>
              <a:path w="870918" h="892002">
                <a:moveTo>
                  <a:pt x="0" y="0"/>
                </a:moveTo>
                <a:lnTo>
                  <a:pt x="870918" y="0"/>
                </a:lnTo>
                <a:lnTo>
                  <a:pt x="870918" y="892002"/>
                </a:lnTo>
                <a:lnTo>
                  <a:pt x="0" y="892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Freeform 11"/>
          <p:cNvSpPr/>
          <p:nvPr/>
        </p:nvSpPr>
        <p:spPr>
          <a:xfrm>
            <a:off x="3037013" y="3220163"/>
            <a:ext cx="474735" cy="682569"/>
          </a:xfrm>
          <a:custGeom>
            <a:avLst/>
            <a:gdLst/>
            <a:ahLst/>
            <a:cxnLst/>
            <a:rect l="l" t="t" r="r" b="b"/>
            <a:pathLst>
              <a:path w="474735" h="682569">
                <a:moveTo>
                  <a:pt x="0" y="0"/>
                </a:moveTo>
                <a:lnTo>
                  <a:pt x="474735" y="0"/>
                </a:lnTo>
                <a:lnTo>
                  <a:pt x="474735" y="682568"/>
                </a:lnTo>
                <a:lnTo>
                  <a:pt x="0" y="6825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12" name="Group 12"/>
          <p:cNvGrpSpPr/>
          <p:nvPr/>
        </p:nvGrpSpPr>
        <p:grpSpPr>
          <a:xfrm rot="-362838">
            <a:off x="1058408" y="7798935"/>
            <a:ext cx="2274320" cy="684126"/>
            <a:chOff x="0" y="0"/>
            <a:chExt cx="631720" cy="19002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1720" cy="190024"/>
            </a:xfrm>
            <a:custGeom>
              <a:avLst/>
              <a:gdLst/>
              <a:ahLst/>
              <a:cxnLst/>
              <a:rect l="l" t="t" r="r" b="b"/>
              <a:pathLst>
                <a:path w="631720" h="190024">
                  <a:moveTo>
                    <a:pt x="0" y="0"/>
                  </a:moveTo>
                  <a:lnTo>
                    <a:pt x="631720" y="0"/>
                  </a:lnTo>
                  <a:lnTo>
                    <a:pt x="631720" y="190024"/>
                  </a:lnTo>
                  <a:lnTo>
                    <a:pt x="0" y="190024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631720" cy="247174"/>
            </a:xfrm>
            <a:prstGeom prst="rect">
              <a:avLst/>
            </a:prstGeom>
          </p:spPr>
          <p:txBody>
            <a:bodyPr lIns="48169" tIns="48169" rIns="48169" bIns="48169" rtlCol="0" anchor="ctr"/>
            <a:lstStyle/>
            <a:p>
              <a:pPr algn="ctr">
                <a:lnSpc>
                  <a:spcPts val="4480"/>
                </a:lnSpc>
              </a:pPr>
              <a:r>
                <a:rPr lang="en-US" sz="3200">
                  <a:solidFill>
                    <a:srgbClr val="FFFFFF"/>
                  </a:solidFill>
                  <a:latin typeface="Blanka"/>
                  <a:ea typeface="Blanka"/>
                  <a:cs typeface="Blanka"/>
                  <a:sym typeface="Blanka"/>
                </a:rPr>
                <a:t>NO.3</a:t>
              </a:r>
            </a:p>
          </p:txBody>
        </p:sp>
      </p:grpSp>
      <p:sp>
        <p:nvSpPr>
          <p:cNvPr id="15" name="Freeform 15"/>
          <p:cNvSpPr/>
          <p:nvPr/>
        </p:nvSpPr>
        <p:spPr>
          <a:xfrm rot="1278540">
            <a:off x="3000778" y="7839702"/>
            <a:ext cx="349113" cy="956475"/>
          </a:xfrm>
          <a:custGeom>
            <a:avLst/>
            <a:gdLst/>
            <a:ahLst/>
            <a:cxnLst/>
            <a:rect l="l" t="t" r="r" b="b"/>
            <a:pathLst>
              <a:path w="349113" h="956475">
                <a:moveTo>
                  <a:pt x="0" y="0"/>
                </a:moveTo>
                <a:lnTo>
                  <a:pt x="349114" y="0"/>
                </a:lnTo>
                <a:lnTo>
                  <a:pt x="349114" y="956475"/>
                </a:lnTo>
                <a:lnTo>
                  <a:pt x="0" y="9564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6" name="TextBox 16"/>
          <p:cNvSpPr txBox="1"/>
          <p:nvPr/>
        </p:nvSpPr>
        <p:spPr>
          <a:xfrm>
            <a:off x="944097" y="981075"/>
            <a:ext cx="6420048" cy="1549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275"/>
              </a:lnSpc>
            </a:pPr>
            <a:r>
              <a:rPr lang="en-US" sz="9899">
                <a:solidFill>
                  <a:srgbClr val="FFFFFF"/>
                </a:solidFill>
                <a:latin typeface="Blanka"/>
                <a:ea typeface="Blanka"/>
                <a:cs typeface="Blanka"/>
                <a:sym typeface="Blanka"/>
              </a:rPr>
              <a:t>Quiz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763764" y="338808"/>
            <a:ext cx="2187855" cy="286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2"/>
              </a:lnSpc>
            </a:pPr>
            <a:r>
              <a:rPr lang="en-US" sz="18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Liceria &amp; Co.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094443" y="3142226"/>
            <a:ext cx="5293816" cy="1499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52"/>
              </a:lnSpc>
            </a:pPr>
            <a:r>
              <a:rPr lang="en-US" sz="48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Where are they from?</a:t>
            </a:r>
          </a:p>
          <a:p>
            <a:pPr algn="ctr">
              <a:lnSpc>
                <a:spcPts val="5952"/>
              </a:lnSpc>
              <a:spcBef>
                <a:spcPct val="0"/>
              </a:spcBef>
            </a:pPr>
            <a:endParaRPr lang="en-US" sz="480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511594" y="7570799"/>
            <a:ext cx="19753330" cy="74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52"/>
              </a:lnSpc>
              <a:spcBef>
                <a:spcPct val="0"/>
              </a:spcBef>
            </a:pPr>
            <a:r>
              <a:rPr lang="en-US" sz="48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How this song “crying fire ” was released?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59068" y="5258908"/>
            <a:ext cx="17183713" cy="123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79"/>
              </a:lnSpc>
              <a:spcBef>
                <a:spcPct val="0"/>
              </a:spcBef>
            </a:pPr>
            <a:r>
              <a:rPr lang="en-US" altLang="ja-JP" sz="4499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What</a:t>
            </a:r>
            <a:r>
              <a:rPr lang="en-US" sz="4499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animal can Johannes(a vocal ) ride?</a:t>
            </a:r>
          </a:p>
          <a:p>
            <a:pPr algn="ctr">
              <a:lnSpc>
                <a:spcPts val="3805"/>
              </a:lnSpc>
              <a:spcBef>
                <a:spcPct val="0"/>
              </a:spcBef>
            </a:pPr>
            <a:endParaRPr lang="en-US" sz="4499" dirty="0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9" name="オーディオ 28">
            <a:hlinkClick r:id="" action="ppaction://media"/>
            <a:extLst>
              <a:ext uri="{FF2B5EF4-FFF2-40B4-BE49-F238E27FC236}">
                <a16:creationId xmlns:a16="http://schemas.microsoft.com/office/drawing/2014/main" id="{E0A0E55F-28F6-F466-1EFB-BD9D3B97D8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694"/>
    </mc:Choice>
    <mc:Fallback>
      <p:transition spd="slow" advTm="266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B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-714949"/>
            <a:ext cx="460735" cy="1555951"/>
          </a:xfrm>
          <a:custGeom>
            <a:avLst/>
            <a:gdLst/>
            <a:ahLst/>
            <a:cxnLst/>
            <a:rect l="l" t="t" r="r" b="b"/>
            <a:pathLst>
              <a:path w="460735" h="1555951">
                <a:moveTo>
                  <a:pt x="0" y="0"/>
                </a:moveTo>
                <a:lnTo>
                  <a:pt x="460735" y="0"/>
                </a:lnTo>
                <a:lnTo>
                  <a:pt x="460735" y="1555951"/>
                </a:lnTo>
                <a:lnTo>
                  <a:pt x="0" y="15559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3" name="Group 3"/>
          <p:cNvGrpSpPr/>
          <p:nvPr/>
        </p:nvGrpSpPr>
        <p:grpSpPr>
          <a:xfrm rot="-1774335">
            <a:off x="-3790542" y="3624325"/>
            <a:ext cx="23735879" cy="1562109"/>
            <a:chOff x="0" y="0"/>
            <a:chExt cx="6623745" cy="43592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23745" cy="435923"/>
            </a:xfrm>
            <a:custGeom>
              <a:avLst/>
              <a:gdLst/>
              <a:ahLst/>
              <a:cxnLst/>
              <a:rect l="l" t="t" r="r" b="b"/>
              <a:pathLst>
                <a:path w="6623745" h="435923">
                  <a:moveTo>
                    <a:pt x="0" y="0"/>
                  </a:moveTo>
                  <a:lnTo>
                    <a:pt x="6623745" y="0"/>
                  </a:lnTo>
                  <a:lnTo>
                    <a:pt x="6623745" y="435923"/>
                  </a:lnTo>
                  <a:lnTo>
                    <a:pt x="0" y="435923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623745" cy="4740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1674025" y="4912569"/>
            <a:ext cx="11684043" cy="11684043"/>
          </a:xfrm>
          <a:custGeom>
            <a:avLst/>
            <a:gdLst/>
            <a:ahLst/>
            <a:cxnLst/>
            <a:rect l="l" t="t" r="r" b="b"/>
            <a:pathLst>
              <a:path w="11684043" h="11684043">
                <a:moveTo>
                  <a:pt x="0" y="0"/>
                </a:moveTo>
                <a:lnTo>
                  <a:pt x="11684043" y="0"/>
                </a:lnTo>
                <a:lnTo>
                  <a:pt x="11684043" y="11684044"/>
                </a:lnTo>
                <a:lnTo>
                  <a:pt x="0" y="116840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8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7" name="Group 7"/>
          <p:cNvGrpSpPr/>
          <p:nvPr/>
        </p:nvGrpSpPr>
        <p:grpSpPr>
          <a:xfrm rot="-362838">
            <a:off x="9742252" y="7424567"/>
            <a:ext cx="2274320" cy="684126"/>
            <a:chOff x="0" y="0"/>
            <a:chExt cx="631720" cy="19002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1720" cy="190024"/>
            </a:xfrm>
            <a:custGeom>
              <a:avLst/>
              <a:gdLst/>
              <a:ahLst/>
              <a:cxnLst/>
              <a:rect l="l" t="t" r="r" b="b"/>
              <a:pathLst>
                <a:path w="631720" h="190024">
                  <a:moveTo>
                    <a:pt x="0" y="0"/>
                  </a:moveTo>
                  <a:lnTo>
                    <a:pt x="631720" y="0"/>
                  </a:lnTo>
                  <a:lnTo>
                    <a:pt x="631720" y="190024"/>
                  </a:lnTo>
                  <a:lnTo>
                    <a:pt x="0" y="190024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631720" cy="237649"/>
            </a:xfrm>
            <a:prstGeom prst="rect">
              <a:avLst/>
            </a:prstGeom>
          </p:spPr>
          <p:txBody>
            <a:bodyPr lIns="48169" tIns="48169" rIns="48169" bIns="48169" rtlCol="0" anchor="ctr"/>
            <a:lstStyle/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FFFFFF"/>
                  </a:solidFill>
                  <a:latin typeface="Work Sans"/>
                  <a:ea typeface="Work Sans"/>
                  <a:cs typeface="Work Sans"/>
                  <a:sym typeface="Work Sans"/>
                </a:rPr>
                <a:t>LET’S LISTEN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11885827" y="7766630"/>
            <a:ext cx="320906" cy="311570"/>
          </a:xfrm>
          <a:custGeom>
            <a:avLst/>
            <a:gdLst/>
            <a:ahLst/>
            <a:cxnLst/>
            <a:rect l="l" t="t" r="r" b="b"/>
            <a:pathLst>
              <a:path w="320906" h="311570">
                <a:moveTo>
                  <a:pt x="0" y="0"/>
                </a:moveTo>
                <a:lnTo>
                  <a:pt x="320906" y="0"/>
                </a:lnTo>
                <a:lnTo>
                  <a:pt x="320906" y="311570"/>
                </a:lnTo>
                <a:lnTo>
                  <a:pt x="0" y="3115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Freeform 11"/>
          <p:cNvSpPr/>
          <p:nvPr/>
        </p:nvSpPr>
        <p:spPr>
          <a:xfrm>
            <a:off x="1028700" y="2482698"/>
            <a:ext cx="7976381" cy="5283932"/>
          </a:xfrm>
          <a:custGeom>
            <a:avLst/>
            <a:gdLst/>
            <a:ahLst/>
            <a:cxnLst/>
            <a:rect l="l" t="t" r="r" b="b"/>
            <a:pathLst>
              <a:path w="7976381" h="5283932">
                <a:moveTo>
                  <a:pt x="0" y="0"/>
                </a:moveTo>
                <a:lnTo>
                  <a:pt x="7976381" y="0"/>
                </a:lnTo>
                <a:lnTo>
                  <a:pt x="7976381" y="5283932"/>
                </a:lnTo>
                <a:lnTo>
                  <a:pt x="0" y="52839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2" name="TextBox 12"/>
          <p:cNvSpPr txBox="1"/>
          <p:nvPr/>
        </p:nvSpPr>
        <p:spPr>
          <a:xfrm>
            <a:off x="9712544" y="2406651"/>
            <a:ext cx="7062553" cy="876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44"/>
              </a:lnSpc>
            </a:pPr>
            <a:r>
              <a:rPr lang="en-US" sz="56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introduction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95179" y="8071720"/>
            <a:ext cx="1961481" cy="839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95"/>
              </a:lnSpc>
            </a:pPr>
            <a:r>
              <a:rPr lang="en-US" sz="53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AVATAR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63764" y="338808"/>
            <a:ext cx="2187855" cy="286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2"/>
              </a:lnSpc>
            </a:pPr>
            <a:r>
              <a:rPr lang="en-US" sz="18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Liceria &amp; Co.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98374" y="4019431"/>
            <a:ext cx="8090892" cy="3179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92"/>
              </a:lnSpc>
            </a:pPr>
            <a:r>
              <a:rPr lang="en-US" sz="410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・A Swedish metal band</a:t>
            </a:r>
          </a:p>
          <a:p>
            <a:pPr algn="l">
              <a:lnSpc>
                <a:spcPts val="5092"/>
              </a:lnSpc>
            </a:pPr>
            <a:r>
              <a:rPr lang="en-US" sz="410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・Known for their unique sound </a:t>
            </a:r>
          </a:p>
          <a:p>
            <a:pPr algn="l">
              <a:lnSpc>
                <a:spcPts val="5092"/>
              </a:lnSpc>
            </a:pPr>
            <a:r>
              <a:rPr lang="en-US" sz="410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   and powerful performances</a:t>
            </a:r>
          </a:p>
          <a:p>
            <a:pPr algn="l">
              <a:lnSpc>
                <a:spcPts val="5092"/>
              </a:lnSpc>
            </a:pPr>
            <a:endParaRPr lang="en-US" sz="4106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092"/>
              </a:lnSpc>
              <a:spcBef>
                <a:spcPct val="0"/>
              </a:spcBef>
            </a:pPr>
            <a:endParaRPr lang="en-US" sz="4106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pic>
        <p:nvPicPr>
          <p:cNvPr id="19" name="オーディオ 18">
            <a:hlinkClick r:id="" action="ppaction://media"/>
            <a:extLst>
              <a:ext uri="{FF2B5EF4-FFF2-40B4-BE49-F238E27FC236}">
                <a16:creationId xmlns:a16="http://schemas.microsoft.com/office/drawing/2014/main" id="{C4D53C1B-9058-D920-E723-52080B711E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891"/>
    </mc:Choice>
    <mc:Fallback>
      <p:transition spd="slow" advTm="278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B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733800" y="3162300"/>
            <a:ext cx="10457626" cy="587782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47800" y="571500"/>
            <a:ext cx="16054826" cy="22770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387"/>
              </a:lnSpc>
              <a:spcBef>
                <a:spcPct val="0"/>
              </a:spcBef>
            </a:pPr>
            <a:r>
              <a:rPr lang="en-US" sz="14828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FILL IN THE BLANK !!</a:t>
            </a:r>
          </a:p>
        </p:txBody>
      </p:sp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E0DE8CE5-6517-E250-4B64-B57AD201976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32"/>
    </mc:Choice>
    <mc:Fallback>
      <p:transition spd="slow" advTm="88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B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688762" y="367803"/>
            <a:ext cx="8910476" cy="3311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31"/>
              </a:lnSpc>
              <a:spcBef>
                <a:spcPct val="0"/>
              </a:spcBef>
            </a:pPr>
            <a:r>
              <a:rPr lang="en-US" sz="21396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ANSWER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080108" y="4608378"/>
            <a:ext cx="11404402" cy="4649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35"/>
              </a:lnSpc>
            </a:pPr>
            <a:r>
              <a:rPr lang="en-US" sz="63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1 </a:t>
            </a:r>
            <a:r>
              <a:rPr lang="en-US" sz="6399" u="sng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Endless</a:t>
            </a:r>
            <a:r>
              <a:rPr lang="en-US" sz="63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 2 </a:t>
            </a:r>
            <a:r>
              <a:rPr lang="en-US" sz="6399" u="sng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promise  </a:t>
            </a:r>
            <a:r>
              <a:rPr lang="en-US" sz="63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3 </a:t>
            </a:r>
            <a:r>
              <a:rPr lang="en-US" sz="6399" u="sng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how it ends</a:t>
            </a:r>
          </a:p>
          <a:p>
            <a:pPr algn="ctr">
              <a:lnSpc>
                <a:spcPts val="7935"/>
              </a:lnSpc>
            </a:pPr>
            <a:r>
              <a:rPr lang="en-US" sz="63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4 </a:t>
            </a:r>
            <a:r>
              <a:rPr lang="en-US" sz="6399" u="sng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trees  </a:t>
            </a:r>
            <a:r>
              <a:rPr lang="en-US" sz="63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  5 </a:t>
            </a:r>
            <a:r>
              <a:rPr lang="en-US" sz="6399" u="sng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branches</a:t>
            </a:r>
            <a:r>
              <a:rPr lang="en-US" sz="63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</a:p>
          <a:p>
            <a:pPr algn="ctr">
              <a:lnSpc>
                <a:spcPts val="7935"/>
              </a:lnSpc>
            </a:pPr>
            <a:r>
              <a:rPr lang="en-US" sz="63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6 </a:t>
            </a:r>
            <a:r>
              <a:rPr lang="en-US" sz="6399" u="sng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falling</a:t>
            </a:r>
            <a:r>
              <a:rPr lang="en-US" sz="63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         7 </a:t>
            </a:r>
            <a:r>
              <a:rPr lang="en-US" sz="6399" u="sng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sun</a:t>
            </a:r>
          </a:p>
          <a:p>
            <a:pPr algn="ctr">
              <a:lnSpc>
                <a:spcPts val="7935"/>
              </a:lnSpc>
            </a:pPr>
            <a:r>
              <a:rPr lang="en-US" sz="63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8 </a:t>
            </a:r>
            <a:r>
              <a:rPr lang="en-US" sz="6399" u="sng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worst</a:t>
            </a:r>
            <a:r>
              <a:rPr lang="en-US" sz="63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9 </a:t>
            </a:r>
            <a:r>
              <a:rPr lang="en-US" sz="6399" u="sng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pain</a:t>
            </a:r>
            <a:r>
              <a:rPr lang="en-US" sz="63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10 </a:t>
            </a:r>
            <a:r>
              <a:rPr lang="en-US" sz="6399" u="sng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rescue</a:t>
            </a:r>
            <a:r>
              <a:rPr lang="en-US" sz="63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</a:p>
          <a:p>
            <a:pPr algn="ctr">
              <a:lnSpc>
                <a:spcPts val="5173"/>
              </a:lnSpc>
              <a:spcBef>
                <a:spcPct val="0"/>
              </a:spcBef>
            </a:pPr>
            <a:endParaRPr lang="en-US" sz="63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722EC421-B8A4-E9C7-8D35-AB81537DD1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315"/>
    </mc:Choice>
    <mc:Fallback>
      <p:transition spd="slow" advTm="193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B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-714949"/>
            <a:ext cx="460735" cy="1555951"/>
          </a:xfrm>
          <a:custGeom>
            <a:avLst/>
            <a:gdLst/>
            <a:ahLst/>
            <a:cxnLst/>
            <a:rect l="l" t="t" r="r" b="b"/>
            <a:pathLst>
              <a:path w="460735" h="1555951">
                <a:moveTo>
                  <a:pt x="0" y="0"/>
                </a:moveTo>
                <a:lnTo>
                  <a:pt x="460735" y="0"/>
                </a:lnTo>
                <a:lnTo>
                  <a:pt x="460735" y="1555951"/>
                </a:lnTo>
                <a:lnTo>
                  <a:pt x="0" y="15559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3" name="Group 3"/>
          <p:cNvGrpSpPr/>
          <p:nvPr/>
        </p:nvGrpSpPr>
        <p:grpSpPr>
          <a:xfrm>
            <a:off x="12658976" y="131105"/>
            <a:ext cx="4047105" cy="7595428"/>
            <a:chOff x="0" y="0"/>
            <a:chExt cx="627002" cy="117673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7002" cy="1176731"/>
            </a:xfrm>
            <a:custGeom>
              <a:avLst/>
              <a:gdLst/>
              <a:ahLst/>
              <a:cxnLst/>
              <a:rect l="l" t="t" r="r" b="b"/>
              <a:pathLst>
                <a:path w="627002" h="1176731">
                  <a:moveTo>
                    <a:pt x="0" y="0"/>
                  </a:moveTo>
                  <a:lnTo>
                    <a:pt x="627002" y="0"/>
                  </a:lnTo>
                  <a:lnTo>
                    <a:pt x="627002" y="1176731"/>
                  </a:lnTo>
                  <a:lnTo>
                    <a:pt x="0" y="1176731"/>
                  </a:lnTo>
                  <a:close/>
                </a:path>
              </a:pathLst>
            </a:custGeom>
            <a:blipFill>
              <a:blip r:embed="rId5"/>
              <a:stretch>
                <a:fillRect l="-90756" r="-90756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5" name="Group 5"/>
          <p:cNvGrpSpPr/>
          <p:nvPr/>
        </p:nvGrpSpPr>
        <p:grpSpPr>
          <a:xfrm rot="291001">
            <a:off x="11356033" y="7263091"/>
            <a:ext cx="5903267" cy="1662872"/>
            <a:chOff x="0" y="0"/>
            <a:chExt cx="1554770" cy="4379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54770" cy="437958"/>
            </a:xfrm>
            <a:custGeom>
              <a:avLst/>
              <a:gdLst/>
              <a:ahLst/>
              <a:cxnLst/>
              <a:rect l="l" t="t" r="r" b="b"/>
              <a:pathLst>
                <a:path w="1554770" h="437958">
                  <a:moveTo>
                    <a:pt x="0" y="0"/>
                  </a:moveTo>
                  <a:lnTo>
                    <a:pt x="1554770" y="0"/>
                  </a:lnTo>
                  <a:lnTo>
                    <a:pt x="1554770" y="437958"/>
                  </a:lnTo>
                  <a:lnTo>
                    <a:pt x="0" y="437958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554770" cy="476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629509" y="0"/>
            <a:ext cx="2015581" cy="2705970"/>
            <a:chOff x="0" y="0"/>
            <a:chExt cx="530853" cy="71268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30853" cy="712683"/>
            </a:xfrm>
            <a:custGeom>
              <a:avLst/>
              <a:gdLst/>
              <a:ahLst/>
              <a:cxnLst/>
              <a:rect l="l" t="t" r="r" b="b"/>
              <a:pathLst>
                <a:path w="530853" h="712683">
                  <a:moveTo>
                    <a:pt x="0" y="0"/>
                  </a:moveTo>
                  <a:lnTo>
                    <a:pt x="530853" y="0"/>
                  </a:lnTo>
                  <a:lnTo>
                    <a:pt x="530853" y="712683"/>
                  </a:lnTo>
                  <a:lnTo>
                    <a:pt x="0" y="712683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530853" cy="7507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-2791242" y="624939"/>
            <a:ext cx="11684043" cy="11684043"/>
          </a:xfrm>
          <a:custGeom>
            <a:avLst/>
            <a:gdLst/>
            <a:ahLst/>
            <a:cxnLst/>
            <a:rect l="l" t="t" r="r" b="b"/>
            <a:pathLst>
              <a:path w="11684043" h="11684043">
                <a:moveTo>
                  <a:pt x="0" y="0"/>
                </a:moveTo>
                <a:lnTo>
                  <a:pt x="11684043" y="0"/>
                </a:lnTo>
                <a:lnTo>
                  <a:pt x="11684043" y="11684043"/>
                </a:lnTo>
                <a:lnTo>
                  <a:pt x="0" y="116840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8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2" name="Freeform 12"/>
          <p:cNvSpPr/>
          <p:nvPr/>
        </p:nvSpPr>
        <p:spPr>
          <a:xfrm rot="-772105">
            <a:off x="11644963" y="2620613"/>
            <a:ext cx="1278302" cy="1180686"/>
          </a:xfrm>
          <a:custGeom>
            <a:avLst/>
            <a:gdLst/>
            <a:ahLst/>
            <a:cxnLst/>
            <a:rect l="l" t="t" r="r" b="b"/>
            <a:pathLst>
              <a:path w="1278302" h="1180686">
                <a:moveTo>
                  <a:pt x="0" y="0"/>
                </a:moveTo>
                <a:lnTo>
                  <a:pt x="1278302" y="0"/>
                </a:lnTo>
                <a:lnTo>
                  <a:pt x="1278302" y="1180686"/>
                </a:lnTo>
                <a:lnTo>
                  <a:pt x="0" y="11806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3" name="TextBox 13"/>
          <p:cNvSpPr txBox="1"/>
          <p:nvPr/>
        </p:nvSpPr>
        <p:spPr>
          <a:xfrm rot="291001">
            <a:off x="12187790" y="7766919"/>
            <a:ext cx="4242170" cy="626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3655" y="1669396"/>
            <a:ext cx="9745884" cy="1014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59"/>
              </a:lnSpc>
            </a:pPr>
            <a:r>
              <a:rPr lang="en-US" sz="6499">
                <a:solidFill>
                  <a:srgbClr val="FFFFFF"/>
                </a:solidFill>
                <a:latin typeface="Blanka"/>
                <a:ea typeface="Blanka"/>
                <a:cs typeface="Blanka"/>
                <a:sym typeface="Blanka"/>
              </a:rPr>
              <a:t>About  AVATAR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73655" y="3086208"/>
            <a:ext cx="6415411" cy="664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7"/>
              </a:lnSpc>
            </a:pPr>
            <a:r>
              <a:rPr lang="en-US" sz="41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01 From : Sweeden　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95146" y="4131672"/>
            <a:ext cx="7468727" cy="664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7"/>
              </a:lnSpc>
            </a:pPr>
            <a:r>
              <a:rPr lang="en-US" sz="41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02  genre : metal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038689" y="9714738"/>
            <a:ext cx="1031561" cy="572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63"/>
              </a:lnSpc>
            </a:pPr>
            <a:r>
              <a:rPr lang="en-US" sz="3599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03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95146" y="5402908"/>
            <a:ext cx="12143543" cy="3692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34"/>
              </a:lnSpc>
            </a:pPr>
            <a:r>
              <a:rPr lang="en-US" sz="4705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03 history :  2001 formed group</a:t>
            </a:r>
          </a:p>
          <a:p>
            <a:pPr algn="l">
              <a:lnSpc>
                <a:spcPts val="5834"/>
              </a:lnSpc>
            </a:pPr>
            <a:r>
              <a:rPr lang="en-US" sz="4705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                    2006 released 1th album</a:t>
            </a:r>
          </a:p>
          <a:p>
            <a:pPr algn="l">
              <a:lnSpc>
                <a:spcPts val="5834"/>
              </a:lnSpc>
            </a:pPr>
            <a:r>
              <a:rPr lang="en-US" sz="4705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                    2023 One of thier song has reached      No. 1 on Billboard's Mainstream Rock chart.</a:t>
            </a:r>
          </a:p>
          <a:p>
            <a:pPr algn="l">
              <a:lnSpc>
                <a:spcPts val="5834"/>
              </a:lnSpc>
            </a:pPr>
            <a:r>
              <a:rPr lang="en-US" sz="4705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                    2025 released 10th album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065370" y="9986581"/>
            <a:ext cx="3922358" cy="836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Lorem ipsum dolor sit amet, consectetur adipiscing elit, sed do eiusmod tempor incididunt ut labore et dolore magna aliqua. Ut enim ad minim veniam, quis nostrud exercitation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63764" y="338808"/>
            <a:ext cx="2187855" cy="286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2"/>
              </a:lnSpc>
            </a:pPr>
            <a:r>
              <a:rPr lang="en-US" sz="18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Liceria &amp; Co.</a:t>
            </a:r>
          </a:p>
        </p:txBody>
      </p:sp>
      <p:pic>
        <p:nvPicPr>
          <p:cNvPr id="24" name="オーディオ 23">
            <a:hlinkClick r:id="" action="ppaction://media"/>
            <a:extLst>
              <a:ext uri="{FF2B5EF4-FFF2-40B4-BE49-F238E27FC236}">
                <a16:creationId xmlns:a16="http://schemas.microsoft.com/office/drawing/2014/main" id="{EDB7957F-2EBA-7F94-1499-519E49AEB5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780"/>
    </mc:Choice>
    <mc:Fallback>
      <p:transition spd="slow" advTm="397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B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433670" y="-2524198"/>
            <a:ext cx="11684043" cy="11684043"/>
          </a:xfrm>
          <a:custGeom>
            <a:avLst/>
            <a:gdLst/>
            <a:ahLst/>
            <a:cxnLst/>
            <a:rect l="l" t="t" r="r" b="b"/>
            <a:pathLst>
              <a:path w="11684043" h="11684043">
                <a:moveTo>
                  <a:pt x="0" y="0"/>
                </a:moveTo>
                <a:lnTo>
                  <a:pt x="11684043" y="0"/>
                </a:lnTo>
                <a:lnTo>
                  <a:pt x="11684043" y="11684044"/>
                </a:lnTo>
                <a:lnTo>
                  <a:pt x="0" y="116840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1028700" y="-714949"/>
            <a:ext cx="460735" cy="1555951"/>
          </a:xfrm>
          <a:custGeom>
            <a:avLst/>
            <a:gdLst/>
            <a:ahLst/>
            <a:cxnLst/>
            <a:rect l="l" t="t" r="r" b="b"/>
            <a:pathLst>
              <a:path w="460735" h="1555951">
                <a:moveTo>
                  <a:pt x="0" y="0"/>
                </a:moveTo>
                <a:lnTo>
                  <a:pt x="460735" y="0"/>
                </a:lnTo>
                <a:lnTo>
                  <a:pt x="460735" y="1555951"/>
                </a:lnTo>
                <a:lnTo>
                  <a:pt x="0" y="15559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4629509" y="0"/>
            <a:ext cx="3340422" cy="2192142"/>
            <a:chOff x="0" y="0"/>
            <a:chExt cx="879782" cy="5773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9782" cy="577354"/>
            </a:xfrm>
            <a:custGeom>
              <a:avLst/>
              <a:gdLst/>
              <a:ahLst/>
              <a:cxnLst/>
              <a:rect l="l" t="t" r="r" b="b"/>
              <a:pathLst>
                <a:path w="879782" h="577354">
                  <a:moveTo>
                    <a:pt x="0" y="0"/>
                  </a:moveTo>
                  <a:lnTo>
                    <a:pt x="879782" y="0"/>
                  </a:lnTo>
                  <a:lnTo>
                    <a:pt x="879782" y="577354"/>
                  </a:lnTo>
                  <a:lnTo>
                    <a:pt x="0" y="577354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79782" cy="615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 rot="-362838">
            <a:off x="14309431" y="754008"/>
            <a:ext cx="2274320" cy="684126"/>
            <a:chOff x="0" y="0"/>
            <a:chExt cx="631720" cy="19002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1720" cy="190024"/>
            </a:xfrm>
            <a:custGeom>
              <a:avLst/>
              <a:gdLst/>
              <a:ahLst/>
              <a:cxnLst/>
              <a:rect l="l" t="t" r="r" b="b"/>
              <a:pathLst>
                <a:path w="631720" h="190024">
                  <a:moveTo>
                    <a:pt x="0" y="0"/>
                  </a:moveTo>
                  <a:lnTo>
                    <a:pt x="631720" y="0"/>
                  </a:lnTo>
                  <a:lnTo>
                    <a:pt x="631720" y="190024"/>
                  </a:lnTo>
                  <a:lnTo>
                    <a:pt x="0" y="190024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631720" cy="218599"/>
            </a:xfrm>
            <a:prstGeom prst="rect">
              <a:avLst/>
            </a:prstGeom>
          </p:spPr>
          <p:txBody>
            <a:bodyPr lIns="48169" tIns="48169" rIns="48169" bIns="48169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142112" y="2614801"/>
            <a:ext cx="4297948" cy="1096899"/>
            <a:chOff x="0" y="0"/>
            <a:chExt cx="1193807" cy="30467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93807" cy="304677"/>
            </a:xfrm>
            <a:custGeom>
              <a:avLst/>
              <a:gdLst/>
              <a:ahLst/>
              <a:cxnLst/>
              <a:rect l="l" t="t" r="r" b="b"/>
              <a:pathLst>
                <a:path w="1193807" h="304677">
                  <a:moveTo>
                    <a:pt x="0" y="0"/>
                  </a:moveTo>
                  <a:lnTo>
                    <a:pt x="1193807" y="0"/>
                  </a:lnTo>
                  <a:lnTo>
                    <a:pt x="1193807" y="304677"/>
                  </a:lnTo>
                  <a:lnTo>
                    <a:pt x="0" y="304677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1193807" cy="333252"/>
            </a:xfrm>
            <a:prstGeom prst="rect">
              <a:avLst/>
            </a:prstGeom>
          </p:spPr>
          <p:txBody>
            <a:bodyPr lIns="48169" tIns="48169" rIns="48169" bIns="48169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8700" y="2293708"/>
            <a:ext cx="5022891" cy="5940476"/>
            <a:chOff x="0" y="0"/>
            <a:chExt cx="778177" cy="92033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78177" cy="920335"/>
            </a:xfrm>
            <a:custGeom>
              <a:avLst/>
              <a:gdLst/>
              <a:ahLst/>
              <a:cxnLst/>
              <a:rect l="l" t="t" r="r" b="b"/>
              <a:pathLst>
                <a:path w="778177" h="920335">
                  <a:moveTo>
                    <a:pt x="0" y="0"/>
                  </a:moveTo>
                  <a:lnTo>
                    <a:pt x="778177" y="0"/>
                  </a:lnTo>
                  <a:lnTo>
                    <a:pt x="778177" y="920335"/>
                  </a:lnTo>
                  <a:lnTo>
                    <a:pt x="0" y="920335"/>
                  </a:lnTo>
                  <a:close/>
                </a:path>
              </a:pathLst>
            </a:custGeom>
            <a:blipFill>
              <a:blip r:embed="rId6"/>
              <a:stretch>
                <a:fillRect l="-81993" t="-11864" r="-93403" b="-43515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5" name="Freeform 15"/>
          <p:cNvSpPr/>
          <p:nvPr/>
        </p:nvSpPr>
        <p:spPr>
          <a:xfrm>
            <a:off x="482413" y="4134358"/>
            <a:ext cx="1092575" cy="1009142"/>
          </a:xfrm>
          <a:custGeom>
            <a:avLst/>
            <a:gdLst/>
            <a:ahLst/>
            <a:cxnLst/>
            <a:rect l="l" t="t" r="r" b="b"/>
            <a:pathLst>
              <a:path w="1092575" h="1009142">
                <a:moveTo>
                  <a:pt x="0" y="0"/>
                </a:moveTo>
                <a:lnTo>
                  <a:pt x="1092574" y="0"/>
                </a:lnTo>
                <a:lnTo>
                  <a:pt x="1092574" y="1009142"/>
                </a:lnTo>
                <a:lnTo>
                  <a:pt x="0" y="10091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6" name="Freeform 16"/>
          <p:cNvSpPr/>
          <p:nvPr/>
        </p:nvSpPr>
        <p:spPr>
          <a:xfrm>
            <a:off x="15209204" y="1759528"/>
            <a:ext cx="311570" cy="311570"/>
          </a:xfrm>
          <a:custGeom>
            <a:avLst/>
            <a:gdLst/>
            <a:ahLst/>
            <a:cxnLst/>
            <a:rect l="l" t="t" r="r" b="b"/>
            <a:pathLst>
              <a:path w="311570" h="311570">
                <a:moveTo>
                  <a:pt x="0" y="0"/>
                </a:moveTo>
                <a:lnTo>
                  <a:pt x="311570" y="0"/>
                </a:lnTo>
                <a:lnTo>
                  <a:pt x="311570" y="311570"/>
                </a:lnTo>
                <a:lnTo>
                  <a:pt x="0" y="3115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7" name="Freeform 17"/>
          <p:cNvSpPr/>
          <p:nvPr/>
        </p:nvSpPr>
        <p:spPr>
          <a:xfrm rot="1036400">
            <a:off x="14265901" y="4893487"/>
            <a:ext cx="3635975" cy="3812517"/>
          </a:xfrm>
          <a:custGeom>
            <a:avLst/>
            <a:gdLst/>
            <a:ahLst/>
            <a:cxnLst/>
            <a:rect l="l" t="t" r="r" b="b"/>
            <a:pathLst>
              <a:path w="3635975" h="3812517">
                <a:moveTo>
                  <a:pt x="0" y="0"/>
                </a:moveTo>
                <a:lnTo>
                  <a:pt x="3635975" y="0"/>
                </a:lnTo>
                <a:lnTo>
                  <a:pt x="3635975" y="3812516"/>
                </a:lnTo>
                <a:lnTo>
                  <a:pt x="0" y="381251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6434" t="-47606" r="-233420" b="-45439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8" name="TextBox 18"/>
          <p:cNvSpPr txBox="1"/>
          <p:nvPr/>
        </p:nvSpPr>
        <p:spPr>
          <a:xfrm>
            <a:off x="-30997" y="1241547"/>
            <a:ext cx="8562740" cy="950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39"/>
              </a:lnSpc>
            </a:pPr>
            <a:r>
              <a:rPr lang="en-US" sz="5999">
                <a:solidFill>
                  <a:srgbClr val="FFFFFF"/>
                </a:solidFill>
                <a:latin typeface="Blanka"/>
                <a:ea typeface="Blanka"/>
                <a:cs typeface="Blanka"/>
                <a:sym typeface="Blanka"/>
              </a:rPr>
              <a:t>members of Avater</a:t>
            </a:r>
          </a:p>
        </p:txBody>
      </p:sp>
      <p:sp>
        <p:nvSpPr>
          <p:cNvPr id="19" name="TextBox 19"/>
          <p:cNvSpPr txBox="1"/>
          <p:nvPr/>
        </p:nvSpPr>
        <p:spPr>
          <a:xfrm rot="-362838">
            <a:off x="14527772" y="1100333"/>
            <a:ext cx="1835631" cy="272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6"/>
              </a:lnSpc>
            </a:pPr>
            <a:r>
              <a:rPr lang="en-US" sz="1706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Learn More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299720" y="2576701"/>
            <a:ext cx="3884036" cy="113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28"/>
              </a:lnSpc>
            </a:pPr>
            <a:r>
              <a:rPr lang="en-US" sz="72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Johannes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16724" y="3990242"/>
            <a:ext cx="2812785" cy="1479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68"/>
              </a:lnSpc>
            </a:pPr>
            <a:r>
              <a:rPr lang="en-US" sz="32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・</a:t>
            </a:r>
          </a:p>
          <a:p>
            <a:pPr algn="just">
              <a:lnSpc>
                <a:spcPts val="3968"/>
              </a:lnSpc>
            </a:pPr>
            <a:r>
              <a:rPr lang="en-US" sz="32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・</a:t>
            </a:r>
          </a:p>
          <a:p>
            <a:pPr algn="just">
              <a:lnSpc>
                <a:spcPts val="3968"/>
              </a:lnSpc>
            </a:pPr>
            <a:r>
              <a:rPr lang="en-US" sz="32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・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63764" y="338808"/>
            <a:ext cx="2187855" cy="286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2"/>
              </a:lnSpc>
            </a:pPr>
            <a:r>
              <a:rPr lang="en-US" sz="18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Liceria &amp; Co.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289716" y="4111750"/>
            <a:ext cx="10082922" cy="4825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66"/>
              </a:lnSpc>
            </a:pPr>
            <a:r>
              <a:rPr lang="en-US" sz="6182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★Vocalist</a:t>
            </a:r>
          </a:p>
          <a:p>
            <a:pPr algn="l">
              <a:lnSpc>
                <a:spcPts val="7666"/>
              </a:lnSpc>
            </a:pPr>
            <a:r>
              <a:rPr lang="en-US" sz="6182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・can play the piano and      　trombone</a:t>
            </a:r>
          </a:p>
          <a:p>
            <a:pPr algn="l">
              <a:lnSpc>
                <a:spcPts val="7666"/>
              </a:lnSpc>
            </a:pPr>
            <a:r>
              <a:rPr lang="en-US" sz="6182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・can horse riding</a:t>
            </a:r>
          </a:p>
          <a:p>
            <a:pPr algn="l">
              <a:lnSpc>
                <a:spcPts val="7666"/>
              </a:lnSpc>
            </a:pPr>
            <a:r>
              <a:rPr lang="en-US" sz="6182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・likes Haruki Murakami</a:t>
            </a:r>
          </a:p>
        </p:txBody>
      </p:sp>
      <p:grpSp>
        <p:nvGrpSpPr>
          <p:cNvPr id="24" name="Group 24"/>
          <p:cNvGrpSpPr/>
          <p:nvPr/>
        </p:nvGrpSpPr>
        <p:grpSpPr>
          <a:xfrm rot="1887967">
            <a:off x="14039472" y="4506604"/>
            <a:ext cx="4088834" cy="4074163"/>
            <a:chOff x="0" y="0"/>
            <a:chExt cx="1076895" cy="107303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76895" cy="1073031"/>
            </a:xfrm>
            <a:custGeom>
              <a:avLst/>
              <a:gdLst/>
              <a:ahLst/>
              <a:cxnLst/>
              <a:rect l="l" t="t" r="r" b="b"/>
              <a:pathLst>
                <a:path w="1076895" h="1073031">
                  <a:moveTo>
                    <a:pt x="0" y="0"/>
                  </a:moveTo>
                  <a:lnTo>
                    <a:pt x="1076895" y="0"/>
                  </a:lnTo>
                  <a:lnTo>
                    <a:pt x="1076895" y="1073031"/>
                  </a:lnTo>
                  <a:lnTo>
                    <a:pt x="0" y="1073031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1076895" cy="1111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7" name="Freeform 27"/>
          <p:cNvSpPr/>
          <p:nvPr/>
        </p:nvSpPr>
        <p:spPr>
          <a:xfrm rot="1036400">
            <a:off x="14264918" y="4578374"/>
            <a:ext cx="3587726" cy="3930625"/>
          </a:xfrm>
          <a:custGeom>
            <a:avLst/>
            <a:gdLst/>
            <a:ahLst/>
            <a:cxnLst/>
            <a:rect l="l" t="t" r="r" b="b"/>
            <a:pathLst>
              <a:path w="3587726" h="3930625">
                <a:moveTo>
                  <a:pt x="0" y="0"/>
                </a:moveTo>
                <a:lnTo>
                  <a:pt x="3587726" y="0"/>
                </a:lnTo>
                <a:lnTo>
                  <a:pt x="3587726" y="3930624"/>
                </a:lnTo>
                <a:lnTo>
                  <a:pt x="0" y="393062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40260" t="-84364" r="-329364" b="-56754"/>
            </a:stretch>
          </a:blipFill>
        </p:spPr>
        <p:txBody>
          <a:bodyPr/>
          <a:lstStyle/>
          <a:p>
            <a:endParaRPr lang="ja-JP" altLang="en-US"/>
          </a:p>
        </p:txBody>
      </p:sp>
      <p:pic>
        <p:nvPicPr>
          <p:cNvPr id="31" name="オーディオ 30">
            <a:hlinkClick r:id="" action="ppaction://media"/>
            <a:extLst>
              <a:ext uri="{FF2B5EF4-FFF2-40B4-BE49-F238E27FC236}">
                <a16:creationId xmlns:a16="http://schemas.microsoft.com/office/drawing/2014/main" id="{1729671E-B3B0-3EC8-3851-339777E5D8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831"/>
    </mc:Choice>
    <mc:Fallback>
      <p:transition spd="slow" advTm="298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B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433670" y="-2524198"/>
            <a:ext cx="11684043" cy="11684043"/>
          </a:xfrm>
          <a:custGeom>
            <a:avLst/>
            <a:gdLst/>
            <a:ahLst/>
            <a:cxnLst/>
            <a:rect l="l" t="t" r="r" b="b"/>
            <a:pathLst>
              <a:path w="11684043" h="11684043">
                <a:moveTo>
                  <a:pt x="0" y="0"/>
                </a:moveTo>
                <a:lnTo>
                  <a:pt x="11684043" y="0"/>
                </a:lnTo>
                <a:lnTo>
                  <a:pt x="11684043" y="11684044"/>
                </a:lnTo>
                <a:lnTo>
                  <a:pt x="0" y="116840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1028700" y="-714949"/>
            <a:ext cx="460735" cy="1555951"/>
          </a:xfrm>
          <a:custGeom>
            <a:avLst/>
            <a:gdLst/>
            <a:ahLst/>
            <a:cxnLst/>
            <a:rect l="l" t="t" r="r" b="b"/>
            <a:pathLst>
              <a:path w="460735" h="1555951">
                <a:moveTo>
                  <a:pt x="0" y="0"/>
                </a:moveTo>
                <a:lnTo>
                  <a:pt x="460735" y="0"/>
                </a:lnTo>
                <a:lnTo>
                  <a:pt x="460735" y="1555951"/>
                </a:lnTo>
                <a:lnTo>
                  <a:pt x="0" y="15559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4629509" y="0"/>
            <a:ext cx="3340422" cy="2192142"/>
            <a:chOff x="0" y="0"/>
            <a:chExt cx="879782" cy="5773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9782" cy="577354"/>
            </a:xfrm>
            <a:custGeom>
              <a:avLst/>
              <a:gdLst/>
              <a:ahLst/>
              <a:cxnLst/>
              <a:rect l="l" t="t" r="r" b="b"/>
              <a:pathLst>
                <a:path w="879782" h="577354">
                  <a:moveTo>
                    <a:pt x="0" y="0"/>
                  </a:moveTo>
                  <a:lnTo>
                    <a:pt x="879782" y="0"/>
                  </a:lnTo>
                  <a:lnTo>
                    <a:pt x="879782" y="577354"/>
                  </a:lnTo>
                  <a:lnTo>
                    <a:pt x="0" y="577354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79782" cy="615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 rot="-362838">
            <a:off x="11410531" y="1951645"/>
            <a:ext cx="2274320" cy="684126"/>
            <a:chOff x="0" y="0"/>
            <a:chExt cx="631720" cy="19002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1720" cy="190024"/>
            </a:xfrm>
            <a:custGeom>
              <a:avLst/>
              <a:gdLst/>
              <a:ahLst/>
              <a:cxnLst/>
              <a:rect l="l" t="t" r="r" b="b"/>
              <a:pathLst>
                <a:path w="631720" h="190024">
                  <a:moveTo>
                    <a:pt x="0" y="0"/>
                  </a:moveTo>
                  <a:lnTo>
                    <a:pt x="631720" y="0"/>
                  </a:lnTo>
                  <a:lnTo>
                    <a:pt x="631720" y="190024"/>
                  </a:lnTo>
                  <a:lnTo>
                    <a:pt x="0" y="190024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631720" cy="218599"/>
            </a:xfrm>
            <a:prstGeom prst="rect">
              <a:avLst/>
            </a:prstGeom>
          </p:spPr>
          <p:txBody>
            <a:bodyPr lIns="48169" tIns="48169" rIns="48169" bIns="48169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887010" y="2753666"/>
            <a:ext cx="3484999" cy="684126"/>
            <a:chOff x="0" y="0"/>
            <a:chExt cx="968001" cy="19002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68001" cy="190024"/>
            </a:xfrm>
            <a:custGeom>
              <a:avLst/>
              <a:gdLst/>
              <a:ahLst/>
              <a:cxnLst/>
              <a:rect l="l" t="t" r="r" b="b"/>
              <a:pathLst>
                <a:path w="968001" h="190024">
                  <a:moveTo>
                    <a:pt x="0" y="0"/>
                  </a:moveTo>
                  <a:lnTo>
                    <a:pt x="968001" y="0"/>
                  </a:lnTo>
                  <a:lnTo>
                    <a:pt x="968001" y="190024"/>
                  </a:lnTo>
                  <a:lnTo>
                    <a:pt x="0" y="190024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968001" cy="218599"/>
            </a:xfrm>
            <a:prstGeom prst="rect">
              <a:avLst/>
            </a:prstGeom>
          </p:spPr>
          <p:txBody>
            <a:bodyPr lIns="48169" tIns="48169" rIns="48169" bIns="48169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827364" y="2192142"/>
            <a:ext cx="5553460" cy="6042042"/>
            <a:chOff x="0" y="0"/>
            <a:chExt cx="860376" cy="93607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60376" cy="936070"/>
            </a:xfrm>
            <a:custGeom>
              <a:avLst/>
              <a:gdLst/>
              <a:ahLst/>
              <a:cxnLst/>
              <a:rect l="l" t="t" r="r" b="b"/>
              <a:pathLst>
                <a:path w="860376" h="936070">
                  <a:moveTo>
                    <a:pt x="0" y="0"/>
                  </a:moveTo>
                  <a:lnTo>
                    <a:pt x="860376" y="0"/>
                  </a:lnTo>
                  <a:lnTo>
                    <a:pt x="860376" y="936070"/>
                  </a:lnTo>
                  <a:lnTo>
                    <a:pt x="0" y="936070"/>
                  </a:lnTo>
                  <a:close/>
                </a:path>
              </a:pathLst>
            </a:custGeom>
            <a:blipFill>
              <a:blip r:embed="rId6"/>
              <a:stretch>
                <a:fillRect l="-173582" t="-10712" r="-12691" b="-63693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731239" y="7550058"/>
            <a:ext cx="3484999" cy="684126"/>
            <a:chOff x="0" y="0"/>
            <a:chExt cx="968001" cy="19002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68001" cy="190024"/>
            </a:xfrm>
            <a:custGeom>
              <a:avLst/>
              <a:gdLst/>
              <a:ahLst/>
              <a:cxnLst/>
              <a:rect l="l" t="t" r="r" b="b"/>
              <a:pathLst>
                <a:path w="968001" h="190024">
                  <a:moveTo>
                    <a:pt x="0" y="0"/>
                  </a:moveTo>
                  <a:lnTo>
                    <a:pt x="968001" y="0"/>
                  </a:lnTo>
                  <a:lnTo>
                    <a:pt x="968001" y="190024"/>
                  </a:lnTo>
                  <a:lnTo>
                    <a:pt x="0" y="190024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968001" cy="218599"/>
            </a:xfrm>
            <a:prstGeom prst="rect">
              <a:avLst/>
            </a:prstGeom>
          </p:spPr>
          <p:txBody>
            <a:bodyPr lIns="48169" tIns="48169" rIns="48169" bIns="48169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548515" y="9159846"/>
            <a:ext cx="1092575" cy="1009142"/>
          </a:xfrm>
          <a:custGeom>
            <a:avLst/>
            <a:gdLst/>
            <a:ahLst/>
            <a:cxnLst/>
            <a:rect l="l" t="t" r="r" b="b"/>
            <a:pathLst>
              <a:path w="1092575" h="1009142">
                <a:moveTo>
                  <a:pt x="0" y="0"/>
                </a:moveTo>
                <a:lnTo>
                  <a:pt x="1092575" y="0"/>
                </a:lnTo>
                <a:lnTo>
                  <a:pt x="1092575" y="1009141"/>
                </a:lnTo>
                <a:lnTo>
                  <a:pt x="0" y="10091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9" name="Freeform 19"/>
          <p:cNvSpPr/>
          <p:nvPr/>
        </p:nvSpPr>
        <p:spPr>
          <a:xfrm>
            <a:off x="15209204" y="1759528"/>
            <a:ext cx="311570" cy="311570"/>
          </a:xfrm>
          <a:custGeom>
            <a:avLst/>
            <a:gdLst/>
            <a:ahLst/>
            <a:cxnLst/>
            <a:rect l="l" t="t" r="r" b="b"/>
            <a:pathLst>
              <a:path w="311570" h="311570">
                <a:moveTo>
                  <a:pt x="0" y="0"/>
                </a:moveTo>
                <a:lnTo>
                  <a:pt x="311570" y="0"/>
                </a:lnTo>
                <a:lnTo>
                  <a:pt x="311570" y="311570"/>
                </a:lnTo>
                <a:lnTo>
                  <a:pt x="0" y="3115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20" name="TextBox 20"/>
          <p:cNvSpPr txBox="1"/>
          <p:nvPr/>
        </p:nvSpPr>
        <p:spPr>
          <a:xfrm>
            <a:off x="-30997" y="1241547"/>
            <a:ext cx="8562740" cy="950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39"/>
              </a:lnSpc>
            </a:pPr>
            <a:r>
              <a:rPr lang="en-US" sz="5999">
                <a:solidFill>
                  <a:srgbClr val="FFFFFF"/>
                </a:solidFill>
                <a:latin typeface="Blanka"/>
                <a:ea typeface="Blanka"/>
                <a:cs typeface="Blanka"/>
                <a:sym typeface="Blanka"/>
              </a:rPr>
              <a:t>members of Avater</a:t>
            </a:r>
          </a:p>
        </p:txBody>
      </p:sp>
      <p:sp>
        <p:nvSpPr>
          <p:cNvPr id="21" name="TextBox 21"/>
          <p:cNvSpPr txBox="1"/>
          <p:nvPr/>
        </p:nvSpPr>
        <p:spPr>
          <a:xfrm rot="-362838">
            <a:off x="11628872" y="2148087"/>
            <a:ext cx="1835631" cy="272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6"/>
              </a:lnSpc>
            </a:pPr>
            <a:r>
              <a:rPr lang="en-US" sz="1706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Learn More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014578" y="2302793"/>
            <a:ext cx="2812785" cy="113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28"/>
              </a:lnSpc>
            </a:pPr>
            <a:r>
              <a:rPr lang="en-US" sz="72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Henrik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0" y="3751611"/>
            <a:ext cx="5827364" cy="2526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795"/>
              </a:lnSpc>
            </a:pPr>
            <a:r>
              <a:rPr lang="en-US" sz="548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★Basist</a:t>
            </a:r>
          </a:p>
          <a:p>
            <a:pPr algn="just">
              <a:lnSpc>
                <a:spcPts val="6795"/>
              </a:lnSpc>
            </a:pPr>
            <a:r>
              <a:rPr lang="en-US" sz="548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・Called “vampire”</a:t>
            </a:r>
          </a:p>
          <a:p>
            <a:pPr algn="just">
              <a:lnSpc>
                <a:spcPts val="6795"/>
              </a:lnSpc>
            </a:pPr>
            <a:r>
              <a:rPr lang="en-US" sz="548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・eariy sleeper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763764" y="338808"/>
            <a:ext cx="2187855" cy="286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2"/>
              </a:lnSpc>
            </a:pPr>
            <a:r>
              <a:rPr lang="en-US" sz="18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Liceria &amp; Co.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731239" y="6963509"/>
            <a:ext cx="2812785" cy="113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28"/>
              </a:lnSpc>
            </a:pPr>
            <a:r>
              <a:rPr lang="en-US" sz="72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John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380823" y="2630868"/>
            <a:ext cx="6666357" cy="4996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35"/>
              </a:lnSpc>
            </a:pPr>
            <a:r>
              <a:rPr lang="en-US" sz="63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★Drammer and  Leader</a:t>
            </a:r>
          </a:p>
          <a:p>
            <a:pPr algn="l">
              <a:lnSpc>
                <a:spcPts val="7935"/>
              </a:lnSpc>
            </a:pPr>
            <a:r>
              <a:rPr lang="en-US" sz="63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・Called “robot”</a:t>
            </a:r>
          </a:p>
          <a:p>
            <a:pPr algn="l">
              <a:lnSpc>
                <a:spcPts val="7935"/>
              </a:lnSpc>
            </a:pPr>
            <a:r>
              <a:rPr lang="en-US" sz="63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・has pilkot license</a:t>
            </a:r>
          </a:p>
          <a:p>
            <a:pPr algn="l">
              <a:lnSpc>
                <a:spcPts val="7935"/>
              </a:lnSpc>
            </a:pPr>
            <a:endParaRPr lang="en-US" sz="63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30" name="オーディオ 29">
            <a:hlinkClick r:id="" action="ppaction://media"/>
            <a:extLst>
              <a:ext uri="{FF2B5EF4-FFF2-40B4-BE49-F238E27FC236}">
                <a16:creationId xmlns:a16="http://schemas.microsoft.com/office/drawing/2014/main" id="{29861272-4ECA-19C4-6B71-072C080B89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655"/>
    </mc:Choice>
    <mc:Fallback>
      <p:transition spd="slow" advTm="366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B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721284" y="-1659173"/>
            <a:ext cx="11684043" cy="11684043"/>
          </a:xfrm>
          <a:custGeom>
            <a:avLst/>
            <a:gdLst/>
            <a:ahLst/>
            <a:cxnLst/>
            <a:rect l="l" t="t" r="r" b="b"/>
            <a:pathLst>
              <a:path w="11684043" h="11684043">
                <a:moveTo>
                  <a:pt x="0" y="0"/>
                </a:moveTo>
                <a:lnTo>
                  <a:pt x="11684043" y="0"/>
                </a:lnTo>
                <a:lnTo>
                  <a:pt x="11684043" y="11684043"/>
                </a:lnTo>
                <a:lnTo>
                  <a:pt x="0" y="116840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1028700" y="-714949"/>
            <a:ext cx="460735" cy="1555951"/>
          </a:xfrm>
          <a:custGeom>
            <a:avLst/>
            <a:gdLst/>
            <a:ahLst/>
            <a:cxnLst/>
            <a:rect l="l" t="t" r="r" b="b"/>
            <a:pathLst>
              <a:path w="460735" h="1555951">
                <a:moveTo>
                  <a:pt x="0" y="0"/>
                </a:moveTo>
                <a:lnTo>
                  <a:pt x="460735" y="0"/>
                </a:lnTo>
                <a:lnTo>
                  <a:pt x="460735" y="1555951"/>
                </a:lnTo>
                <a:lnTo>
                  <a:pt x="0" y="15559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4629509" y="0"/>
            <a:ext cx="3340422" cy="2192142"/>
            <a:chOff x="0" y="0"/>
            <a:chExt cx="879782" cy="5773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9782" cy="577354"/>
            </a:xfrm>
            <a:custGeom>
              <a:avLst/>
              <a:gdLst/>
              <a:ahLst/>
              <a:cxnLst/>
              <a:rect l="l" t="t" r="r" b="b"/>
              <a:pathLst>
                <a:path w="879782" h="577354">
                  <a:moveTo>
                    <a:pt x="0" y="0"/>
                  </a:moveTo>
                  <a:lnTo>
                    <a:pt x="879782" y="0"/>
                  </a:lnTo>
                  <a:lnTo>
                    <a:pt x="879782" y="577354"/>
                  </a:lnTo>
                  <a:lnTo>
                    <a:pt x="0" y="577354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79782" cy="615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 rot="-362838">
            <a:off x="11410531" y="1951645"/>
            <a:ext cx="2274320" cy="684126"/>
            <a:chOff x="0" y="0"/>
            <a:chExt cx="631720" cy="19002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1720" cy="190024"/>
            </a:xfrm>
            <a:custGeom>
              <a:avLst/>
              <a:gdLst/>
              <a:ahLst/>
              <a:cxnLst/>
              <a:rect l="l" t="t" r="r" b="b"/>
              <a:pathLst>
                <a:path w="631720" h="190024">
                  <a:moveTo>
                    <a:pt x="0" y="0"/>
                  </a:moveTo>
                  <a:lnTo>
                    <a:pt x="631720" y="0"/>
                  </a:lnTo>
                  <a:lnTo>
                    <a:pt x="631720" y="190024"/>
                  </a:lnTo>
                  <a:lnTo>
                    <a:pt x="0" y="190024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631720" cy="218599"/>
            </a:xfrm>
            <a:prstGeom prst="rect">
              <a:avLst/>
            </a:prstGeom>
          </p:spPr>
          <p:txBody>
            <a:bodyPr lIns="48169" tIns="48169" rIns="48169" bIns="48169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692781" y="7879227"/>
            <a:ext cx="3484999" cy="779826"/>
            <a:chOff x="0" y="0"/>
            <a:chExt cx="968001" cy="21660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68001" cy="216606"/>
            </a:xfrm>
            <a:custGeom>
              <a:avLst/>
              <a:gdLst/>
              <a:ahLst/>
              <a:cxnLst/>
              <a:rect l="l" t="t" r="r" b="b"/>
              <a:pathLst>
                <a:path w="968001" h="216606">
                  <a:moveTo>
                    <a:pt x="0" y="0"/>
                  </a:moveTo>
                  <a:lnTo>
                    <a:pt x="968001" y="0"/>
                  </a:lnTo>
                  <a:lnTo>
                    <a:pt x="968001" y="216606"/>
                  </a:lnTo>
                  <a:lnTo>
                    <a:pt x="0" y="216606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968001" cy="245181"/>
            </a:xfrm>
            <a:prstGeom prst="rect">
              <a:avLst/>
            </a:prstGeom>
          </p:spPr>
          <p:txBody>
            <a:bodyPr lIns="48169" tIns="48169" rIns="48169" bIns="48169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177780" y="2192142"/>
            <a:ext cx="5553460" cy="6042042"/>
            <a:chOff x="0" y="0"/>
            <a:chExt cx="860376" cy="93607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60376" cy="936070"/>
            </a:xfrm>
            <a:custGeom>
              <a:avLst/>
              <a:gdLst/>
              <a:ahLst/>
              <a:cxnLst/>
              <a:rect l="l" t="t" r="r" b="b"/>
              <a:pathLst>
                <a:path w="860376" h="936070">
                  <a:moveTo>
                    <a:pt x="0" y="0"/>
                  </a:moveTo>
                  <a:lnTo>
                    <a:pt x="860376" y="0"/>
                  </a:lnTo>
                  <a:lnTo>
                    <a:pt x="860376" y="936070"/>
                  </a:lnTo>
                  <a:lnTo>
                    <a:pt x="0" y="936070"/>
                  </a:lnTo>
                  <a:close/>
                </a:path>
              </a:pathLst>
            </a:custGeom>
            <a:blipFill>
              <a:blip r:embed="rId6"/>
              <a:stretch>
                <a:fillRect l="-16665" t="-5302" r="-169608" b="-69103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731239" y="7550058"/>
            <a:ext cx="3484999" cy="684126"/>
            <a:chOff x="0" y="0"/>
            <a:chExt cx="968001" cy="19002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68001" cy="190024"/>
            </a:xfrm>
            <a:custGeom>
              <a:avLst/>
              <a:gdLst/>
              <a:ahLst/>
              <a:cxnLst/>
              <a:rect l="l" t="t" r="r" b="b"/>
              <a:pathLst>
                <a:path w="968001" h="190024">
                  <a:moveTo>
                    <a:pt x="0" y="0"/>
                  </a:moveTo>
                  <a:lnTo>
                    <a:pt x="968001" y="0"/>
                  </a:lnTo>
                  <a:lnTo>
                    <a:pt x="968001" y="190024"/>
                  </a:lnTo>
                  <a:lnTo>
                    <a:pt x="0" y="190024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968001" cy="218599"/>
            </a:xfrm>
            <a:prstGeom prst="rect">
              <a:avLst/>
            </a:prstGeom>
          </p:spPr>
          <p:txBody>
            <a:bodyPr lIns="48169" tIns="48169" rIns="48169" bIns="48169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671189" y="7892121"/>
            <a:ext cx="1092575" cy="1009142"/>
          </a:xfrm>
          <a:custGeom>
            <a:avLst/>
            <a:gdLst/>
            <a:ahLst/>
            <a:cxnLst/>
            <a:rect l="l" t="t" r="r" b="b"/>
            <a:pathLst>
              <a:path w="1092575" h="1009142">
                <a:moveTo>
                  <a:pt x="0" y="0"/>
                </a:moveTo>
                <a:lnTo>
                  <a:pt x="1092575" y="0"/>
                </a:lnTo>
                <a:lnTo>
                  <a:pt x="1092575" y="1009142"/>
                </a:lnTo>
                <a:lnTo>
                  <a:pt x="0" y="10091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9" name="Freeform 19"/>
          <p:cNvSpPr/>
          <p:nvPr/>
        </p:nvSpPr>
        <p:spPr>
          <a:xfrm>
            <a:off x="15209204" y="1759528"/>
            <a:ext cx="311570" cy="311570"/>
          </a:xfrm>
          <a:custGeom>
            <a:avLst/>
            <a:gdLst/>
            <a:ahLst/>
            <a:cxnLst/>
            <a:rect l="l" t="t" r="r" b="b"/>
            <a:pathLst>
              <a:path w="311570" h="311570">
                <a:moveTo>
                  <a:pt x="0" y="0"/>
                </a:moveTo>
                <a:lnTo>
                  <a:pt x="311570" y="0"/>
                </a:lnTo>
                <a:lnTo>
                  <a:pt x="311570" y="311570"/>
                </a:lnTo>
                <a:lnTo>
                  <a:pt x="0" y="3115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20" name="TextBox 20"/>
          <p:cNvSpPr txBox="1"/>
          <p:nvPr/>
        </p:nvSpPr>
        <p:spPr>
          <a:xfrm>
            <a:off x="-30997" y="1241547"/>
            <a:ext cx="8562740" cy="950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39"/>
              </a:lnSpc>
            </a:pPr>
            <a:r>
              <a:rPr lang="en-US" sz="5999">
                <a:solidFill>
                  <a:srgbClr val="FFFFFF"/>
                </a:solidFill>
                <a:latin typeface="Blanka"/>
                <a:ea typeface="Blanka"/>
                <a:cs typeface="Blanka"/>
                <a:sym typeface="Blanka"/>
              </a:rPr>
              <a:t>members of Avater</a:t>
            </a:r>
          </a:p>
        </p:txBody>
      </p:sp>
      <p:sp>
        <p:nvSpPr>
          <p:cNvPr id="21" name="TextBox 21"/>
          <p:cNvSpPr txBox="1"/>
          <p:nvPr/>
        </p:nvSpPr>
        <p:spPr>
          <a:xfrm rot="-362838">
            <a:off x="11628872" y="2148087"/>
            <a:ext cx="1835631" cy="272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6"/>
              </a:lnSpc>
            </a:pPr>
            <a:r>
              <a:rPr lang="en-US" sz="1706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Learn More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924122" y="7524055"/>
            <a:ext cx="2812785" cy="113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28"/>
              </a:lnSpc>
            </a:pPr>
            <a:r>
              <a:rPr lang="en-US" sz="72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Jhonas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7112" y="3908492"/>
            <a:ext cx="6372009" cy="2996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935"/>
              </a:lnSpc>
            </a:pPr>
            <a:r>
              <a:rPr lang="en-US" sz="63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★Guitarist</a:t>
            </a:r>
          </a:p>
          <a:p>
            <a:pPr algn="just">
              <a:lnSpc>
                <a:spcPts val="7935"/>
              </a:lnSpc>
            </a:pPr>
            <a:r>
              <a:rPr lang="en-US" sz="63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・Called “Kungen”</a:t>
            </a:r>
          </a:p>
          <a:p>
            <a:pPr algn="just">
              <a:lnSpc>
                <a:spcPts val="7935"/>
              </a:lnSpc>
            </a:pPr>
            <a:r>
              <a:rPr lang="en-US" sz="63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・Loves ONE PIECE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763764" y="338808"/>
            <a:ext cx="2187855" cy="286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2"/>
              </a:lnSpc>
            </a:pPr>
            <a:r>
              <a:rPr lang="en-US" sz="18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Liceria &amp; Co.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731239" y="7099185"/>
            <a:ext cx="2812785" cy="113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28"/>
              </a:lnSpc>
            </a:pPr>
            <a:r>
              <a:rPr lang="en-US" sz="72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Tim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731239" y="2908367"/>
            <a:ext cx="5987891" cy="3996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35"/>
              </a:lnSpc>
            </a:pPr>
            <a:r>
              <a:rPr lang="en-US" sz="63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★Guitarist</a:t>
            </a:r>
          </a:p>
          <a:p>
            <a:pPr algn="l">
              <a:lnSpc>
                <a:spcPts val="7935"/>
              </a:lnSpc>
            </a:pPr>
            <a:r>
              <a:rPr lang="en-US" sz="63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・very good at drawing picture</a:t>
            </a:r>
          </a:p>
          <a:p>
            <a:pPr algn="l">
              <a:lnSpc>
                <a:spcPts val="7935"/>
              </a:lnSpc>
            </a:pPr>
            <a:r>
              <a:rPr lang="en-US" sz="63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・vegan</a:t>
            </a:r>
          </a:p>
          <a:p>
            <a:pPr algn="l">
              <a:lnSpc>
                <a:spcPts val="7935"/>
              </a:lnSpc>
            </a:pPr>
            <a:endParaRPr lang="en-US" sz="63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30" name="オーディオ 29">
            <a:hlinkClick r:id="" action="ppaction://media"/>
            <a:extLst>
              <a:ext uri="{FF2B5EF4-FFF2-40B4-BE49-F238E27FC236}">
                <a16:creationId xmlns:a16="http://schemas.microsoft.com/office/drawing/2014/main" id="{C91B552D-24B7-CFED-4AAA-E93C5F8650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448"/>
    </mc:Choice>
    <mc:Fallback>
      <p:transition spd="slow" advTm="284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B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-714949"/>
            <a:ext cx="460735" cy="1555951"/>
          </a:xfrm>
          <a:custGeom>
            <a:avLst/>
            <a:gdLst/>
            <a:ahLst/>
            <a:cxnLst/>
            <a:rect l="l" t="t" r="r" b="b"/>
            <a:pathLst>
              <a:path w="460735" h="1555951">
                <a:moveTo>
                  <a:pt x="0" y="0"/>
                </a:moveTo>
                <a:lnTo>
                  <a:pt x="460735" y="0"/>
                </a:lnTo>
                <a:lnTo>
                  <a:pt x="460735" y="1555951"/>
                </a:lnTo>
                <a:lnTo>
                  <a:pt x="0" y="15559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3" name="Group 3"/>
          <p:cNvGrpSpPr/>
          <p:nvPr/>
        </p:nvGrpSpPr>
        <p:grpSpPr>
          <a:xfrm>
            <a:off x="973746" y="1353370"/>
            <a:ext cx="3767891" cy="4177864"/>
            <a:chOff x="0" y="0"/>
            <a:chExt cx="1132109" cy="12552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32109" cy="1255290"/>
            </a:xfrm>
            <a:custGeom>
              <a:avLst/>
              <a:gdLst/>
              <a:ahLst/>
              <a:cxnLst/>
              <a:rect l="l" t="t" r="r" b="b"/>
              <a:pathLst>
                <a:path w="1132109" h="1255290">
                  <a:moveTo>
                    <a:pt x="0" y="0"/>
                  </a:moveTo>
                  <a:lnTo>
                    <a:pt x="1132109" y="0"/>
                  </a:lnTo>
                  <a:lnTo>
                    <a:pt x="1132109" y="1255290"/>
                  </a:lnTo>
                  <a:lnTo>
                    <a:pt x="0" y="1255290"/>
                  </a:lnTo>
                  <a:close/>
                </a:path>
              </a:pathLst>
            </a:custGeom>
            <a:blipFill>
              <a:blip r:embed="rId5"/>
              <a:stretch>
                <a:fillRect l="-33084" r="-33084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6043602"/>
            <a:ext cx="3533449" cy="4243398"/>
            <a:chOff x="0" y="0"/>
            <a:chExt cx="1061668" cy="12749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61668" cy="1274980"/>
            </a:xfrm>
            <a:custGeom>
              <a:avLst/>
              <a:gdLst/>
              <a:ahLst/>
              <a:cxnLst/>
              <a:rect l="l" t="t" r="r" b="b"/>
              <a:pathLst>
                <a:path w="1061668" h="1274980">
                  <a:moveTo>
                    <a:pt x="0" y="0"/>
                  </a:moveTo>
                  <a:lnTo>
                    <a:pt x="1061668" y="0"/>
                  </a:lnTo>
                  <a:lnTo>
                    <a:pt x="1061668" y="1274980"/>
                  </a:lnTo>
                  <a:lnTo>
                    <a:pt x="0" y="1274980"/>
                  </a:lnTo>
                  <a:close/>
                </a:path>
              </a:pathLst>
            </a:custGeom>
            <a:blipFill>
              <a:blip r:embed="rId6"/>
              <a:stretch>
                <a:fillRect l="-17704" t="-54855" r="-8137" b="-2184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16145518" y="8165301"/>
            <a:ext cx="320906" cy="311570"/>
          </a:xfrm>
          <a:custGeom>
            <a:avLst/>
            <a:gdLst/>
            <a:ahLst/>
            <a:cxnLst/>
            <a:rect l="l" t="t" r="r" b="b"/>
            <a:pathLst>
              <a:path w="320906" h="311570">
                <a:moveTo>
                  <a:pt x="0" y="0"/>
                </a:moveTo>
                <a:lnTo>
                  <a:pt x="320906" y="0"/>
                </a:lnTo>
                <a:lnTo>
                  <a:pt x="320906" y="311570"/>
                </a:lnTo>
                <a:lnTo>
                  <a:pt x="0" y="3115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TextBox 8"/>
          <p:cNvSpPr txBox="1"/>
          <p:nvPr/>
        </p:nvSpPr>
        <p:spPr>
          <a:xfrm>
            <a:off x="6499596" y="2668925"/>
            <a:ext cx="9645922" cy="7245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5"/>
              </a:lnSpc>
            </a:pPr>
            <a:r>
              <a:rPr lang="en-US" sz="443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Main meaning :</a:t>
            </a:r>
          </a:p>
          <a:p>
            <a:pPr algn="l">
              <a:lnSpc>
                <a:spcPts val="9547"/>
              </a:lnSpc>
            </a:pPr>
            <a:r>
              <a:rPr lang="en-US" sz="76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Enduring Pain , Passion</a:t>
            </a:r>
          </a:p>
          <a:p>
            <a:pPr algn="l">
              <a:lnSpc>
                <a:spcPts val="5495"/>
              </a:lnSpc>
            </a:pPr>
            <a:r>
              <a:rPr lang="en-US" sz="443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                      </a:t>
            </a:r>
          </a:p>
          <a:p>
            <a:pPr algn="l">
              <a:lnSpc>
                <a:spcPts val="5495"/>
              </a:lnSpc>
            </a:pPr>
            <a:endParaRPr lang="en-US" sz="4431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algn="l">
              <a:lnSpc>
                <a:spcPts val="5495"/>
              </a:lnSpc>
            </a:pPr>
            <a:r>
              <a:rPr lang="en-US" sz="443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For band’s members : </a:t>
            </a:r>
          </a:p>
          <a:p>
            <a:pPr algn="l">
              <a:lnSpc>
                <a:spcPts val="10415"/>
              </a:lnSpc>
            </a:pPr>
            <a:r>
              <a:rPr lang="en-US" sz="83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special</a:t>
            </a:r>
          </a:p>
          <a:p>
            <a:pPr algn="l">
              <a:lnSpc>
                <a:spcPts val="5495"/>
              </a:lnSpc>
            </a:pPr>
            <a:endParaRPr lang="en-US" sz="839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  <a:p>
            <a:pPr algn="l">
              <a:lnSpc>
                <a:spcPts val="5495"/>
              </a:lnSpc>
            </a:pPr>
            <a:r>
              <a:rPr lang="en-US" sz="443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Why?→Please listen carefully!!</a:t>
            </a:r>
          </a:p>
          <a:p>
            <a:pPr algn="l">
              <a:lnSpc>
                <a:spcPts val="4417"/>
              </a:lnSpc>
              <a:spcBef>
                <a:spcPct val="0"/>
              </a:spcBef>
            </a:pPr>
            <a:endParaRPr lang="en-US" sz="4431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763764" y="338808"/>
            <a:ext cx="2187855" cy="286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2"/>
              </a:lnSpc>
            </a:pPr>
            <a:r>
              <a:rPr lang="en-US" sz="1800">
                <a:solidFill>
                  <a:srgbClr val="FFFFFF"/>
                </a:solidFill>
                <a:latin typeface="Blanka"/>
                <a:ea typeface="Blanka"/>
                <a:cs typeface="Blanka"/>
                <a:sym typeface="Blanka"/>
              </a:rPr>
              <a:t>Liceria &amp; Co.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465540" y="443773"/>
            <a:ext cx="8384679" cy="1688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391"/>
              </a:lnSpc>
              <a:spcBef>
                <a:spcPct val="0"/>
              </a:spcBef>
            </a:pPr>
            <a:r>
              <a:rPr lang="en-US" sz="10800">
                <a:solidFill>
                  <a:srgbClr val="D40003"/>
                </a:solidFill>
                <a:latin typeface="Blanka"/>
                <a:ea typeface="Blanka"/>
                <a:cs typeface="Blanka"/>
                <a:sym typeface="Blanka"/>
              </a:rPr>
              <a:t>about song</a:t>
            </a:r>
          </a:p>
        </p:txBody>
      </p:sp>
      <p:pic>
        <p:nvPicPr>
          <p:cNvPr id="17" name="オーディオ 16">
            <a:hlinkClick r:id="" action="ppaction://media"/>
            <a:extLst>
              <a:ext uri="{FF2B5EF4-FFF2-40B4-BE49-F238E27FC236}">
                <a16:creationId xmlns:a16="http://schemas.microsoft.com/office/drawing/2014/main" id="{ED7718AB-366A-DF89-DC6A-C39652354E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732"/>
    </mc:Choice>
    <mc:Fallback>
      <p:transition spd="slow" advTm="717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B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-714949"/>
            <a:ext cx="460735" cy="1555951"/>
          </a:xfrm>
          <a:custGeom>
            <a:avLst/>
            <a:gdLst/>
            <a:ahLst/>
            <a:cxnLst/>
            <a:rect l="l" t="t" r="r" b="b"/>
            <a:pathLst>
              <a:path w="460735" h="1555951">
                <a:moveTo>
                  <a:pt x="0" y="0"/>
                </a:moveTo>
                <a:lnTo>
                  <a:pt x="460735" y="0"/>
                </a:lnTo>
                <a:lnTo>
                  <a:pt x="460735" y="1555951"/>
                </a:lnTo>
                <a:lnTo>
                  <a:pt x="0" y="15559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1705218"/>
            <a:ext cx="3021524" cy="1362936"/>
            <a:chOff x="0" y="0"/>
            <a:chExt cx="795792" cy="3589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95792" cy="358963"/>
            </a:xfrm>
            <a:custGeom>
              <a:avLst/>
              <a:gdLst/>
              <a:ahLst/>
              <a:cxnLst/>
              <a:rect l="l" t="t" r="r" b="b"/>
              <a:pathLst>
                <a:path w="795792" h="358963">
                  <a:moveTo>
                    <a:pt x="0" y="0"/>
                  </a:moveTo>
                  <a:lnTo>
                    <a:pt x="795792" y="0"/>
                  </a:lnTo>
                  <a:lnTo>
                    <a:pt x="795792" y="358963"/>
                  </a:lnTo>
                  <a:lnTo>
                    <a:pt x="0" y="358963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795792" cy="3970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049973" y="0"/>
            <a:ext cx="6209327" cy="4528557"/>
            <a:chOff x="0" y="0"/>
            <a:chExt cx="1865668" cy="13606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65668" cy="1360660"/>
            </a:xfrm>
            <a:custGeom>
              <a:avLst/>
              <a:gdLst/>
              <a:ahLst/>
              <a:cxnLst/>
              <a:rect l="l" t="t" r="r" b="b"/>
              <a:pathLst>
                <a:path w="1865668" h="1360660">
                  <a:moveTo>
                    <a:pt x="0" y="0"/>
                  </a:moveTo>
                  <a:lnTo>
                    <a:pt x="1865668" y="0"/>
                  </a:lnTo>
                  <a:lnTo>
                    <a:pt x="1865668" y="1360660"/>
                  </a:lnTo>
                  <a:lnTo>
                    <a:pt x="0" y="1360660"/>
                  </a:lnTo>
                  <a:close/>
                </a:path>
              </a:pathLst>
            </a:custGeom>
            <a:blipFill>
              <a:blip r:embed="rId3"/>
              <a:stretch>
                <a:fillRect l="-4648" r="-4648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5758443"/>
            <a:ext cx="6209327" cy="4528557"/>
            <a:chOff x="0" y="0"/>
            <a:chExt cx="1865668" cy="13606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65668" cy="1360660"/>
            </a:xfrm>
            <a:custGeom>
              <a:avLst/>
              <a:gdLst/>
              <a:ahLst/>
              <a:cxnLst/>
              <a:rect l="l" t="t" r="r" b="b"/>
              <a:pathLst>
                <a:path w="1865668" h="1360660">
                  <a:moveTo>
                    <a:pt x="0" y="0"/>
                  </a:moveTo>
                  <a:lnTo>
                    <a:pt x="1865668" y="0"/>
                  </a:lnTo>
                  <a:lnTo>
                    <a:pt x="1865668" y="1360660"/>
                  </a:lnTo>
                  <a:lnTo>
                    <a:pt x="0" y="1360660"/>
                  </a:lnTo>
                  <a:close/>
                </a:path>
              </a:pathLst>
            </a:custGeom>
            <a:blipFill>
              <a:blip r:embed="rId4"/>
              <a:stretch>
                <a:fillRect l="-1033" r="-1033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 rot="-1774335">
            <a:off x="7535206" y="7712300"/>
            <a:ext cx="13238862" cy="1275601"/>
            <a:chOff x="0" y="0"/>
            <a:chExt cx="3694443" cy="3559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694443" cy="355970"/>
            </a:xfrm>
            <a:custGeom>
              <a:avLst/>
              <a:gdLst/>
              <a:ahLst/>
              <a:cxnLst/>
              <a:rect l="l" t="t" r="r" b="b"/>
              <a:pathLst>
                <a:path w="3694443" h="355970">
                  <a:moveTo>
                    <a:pt x="0" y="0"/>
                  </a:moveTo>
                  <a:lnTo>
                    <a:pt x="3694443" y="0"/>
                  </a:lnTo>
                  <a:lnTo>
                    <a:pt x="3694443" y="355970"/>
                  </a:lnTo>
                  <a:lnTo>
                    <a:pt x="0" y="355970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3694443" cy="3940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577066" y="3463351"/>
            <a:ext cx="4105168" cy="5794949"/>
            <a:chOff x="0" y="0"/>
            <a:chExt cx="1233448" cy="174116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33447" cy="1741163"/>
            </a:xfrm>
            <a:custGeom>
              <a:avLst/>
              <a:gdLst/>
              <a:ahLst/>
              <a:cxnLst/>
              <a:rect l="l" t="t" r="r" b="b"/>
              <a:pathLst>
                <a:path w="1233447" h="1741163">
                  <a:moveTo>
                    <a:pt x="0" y="0"/>
                  </a:moveTo>
                  <a:lnTo>
                    <a:pt x="1233447" y="0"/>
                  </a:lnTo>
                  <a:lnTo>
                    <a:pt x="1233447" y="1741163"/>
                  </a:lnTo>
                  <a:lnTo>
                    <a:pt x="0" y="1741163"/>
                  </a:lnTo>
                  <a:close/>
                </a:path>
              </a:pathLst>
            </a:custGeom>
            <a:blipFill>
              <a:blip r:embed="rId5"/>
              <a:stretch>
                <a:fillRect t="-24866" r="-20519" b="-3082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5" name="Group 15"/>
          <p:cNvGrpSpPr/>
          <p:nvPr/>
        </p:nvGrpSpPr>
        <p:grpSpPr>
          <a:xfrm rot="-362838">
            <a:off x="1946451" y="4071236"/>
            <a:ext cx="2274320" cy="684126"/>
            <a:chOff x="0" y="0"/>
            <a:chExt cx="631720" cy="19002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1720" cy="190024"/>
            </a:xfrm>
            <a:custGeom>
              <a:avLst/>
              <a:gdLst/>
              <a:ahLst/>
              <a:cxnLst/>
              <a:rect l="l" t="t" r="r" b="b"/>
              <a:pathLst>
                <a:path w="631720" h="190024">
                  <a:moveTo>
                    <a:pt x="0" y="0"/>
                  </a:moveTo>
                  <a:lnTo>
                    <a:pt x="631720" y="0"/>
                  </a:lnTo>
                  <a:lnTo>
                    <a:pt x="631720" y="190024"/>
                  </a:lnTo>
                  <a:lnTo>
                    <a:pt x="0" y="190024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631720" cy="218599"/>
            </a:xfrm>
            <a:prstGeom prst="rect">
              <a:avLst/>
            </a:prstGeom>
          </p:spPr>
          <p:txBody>
            <a:bodyPr lIns="48169" tIns="48169" rIns="48169" bIns="48169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049973" y="4873257"/>
            <a:ext cx="7238027" cy="1879310"/>
            <a:chOff x="0" y="0"/>
            <a:chExt cx="2174753" cy="56466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74753" cy="564662"/>
            </a:xfrm>
            <a:custGeom>
              <a:avLst/>
              <a:gdLst/>
              <a:ahLst/>
              <a:cxnLst/>
              <a:rect l="l" t="t" r="r" b="b"/>
              <a:pathLst>
                <a:path w="2174753" h="564662">
                  <a:moveTo>
                    <a:pt x="0" y="0"/>
                  </a:moveTo>
                  <a:lnTo>
                    <a:pt x="2174753" y="0"/>
                  </a:lnTo>
                  <a:lnTo>
                    <a:pt x="2174753" y="564662"/>
                  </a:lnTo>
                  <a:lnTo>
                    <a:pt x="0" y="564662"/>
                  </a:lnTo>
                  <a:close/>
                </a:path>
              </a:pathLst>
            </a:custGeom>
            <a:blipFill>
              <a:blip r:embed="rId6"/>
              <a:stretch>
                <a:fillRect t="-103779" b="-53216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028700" y="1591662"/>
            <a:ext cx="9430907" cy="876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44"/>
              </a:lnSpc>
            </a:pPr>
            <a:r>
              <a:rPr lang="en-US" sz="56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Rock Concert Gallery</a:t>
            </a:r>
          </a:p>
        </p:txBody>
      </p:sp>
      <p:sp>
        <p:nvSpPr>
          <p:cNvPr id="21" name="TextBox 21"/>
          <p:cNvSpPr txBox="1"/>
          <p:nvPr/>
        </p:nvSpPr>
        <p:spPr>
          <a:xfrm rot="-362838">
            <a:off x="2164792" y="4267678"/>
            <a:ext cx="1835631" cy="272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6"/>
              </a:lnSpc>
            </a:pPr>
            <a:r>
              <a:rPr lang="en-US" sz="1706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Show More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064892" y="8415917"/>
            <a:ext cx="1254808" cy="277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6"/>
              </a:lnSpc>
            </a:pPr>
            <a:r>
              <a:rPr lang="en-US" sz="1706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Show 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454784" y="7717067"/>
            <a:ext cx="1254808" cy="277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6"/>
              </a:lnSpc>
            </a:pPr>
            <a:r>
              <a:rPr lang="en-US" sz="1706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Show 1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675000" y="9114768"/>
            <a:ext cx="1254808" cy="277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6"/>
              </a:lnSpc>
            </a:pPr>
            <a:r>
              <a:rPr lang="en-US" sz="1706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Show 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763764" y="338808"/>
            <a:ext cx="2187855" cy="286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2"/>
              </a:lnSpc>
            </a:pPr>
            <a:r>
              <a:rPr lang="en-US" sz="18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Liceria &amp; Co.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B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-714949"/>
            <a:ext cx="460735" cy="1555951"/>
          </a:xfrm>
          <a:custGeom>
            <a:avLst/>
            <a:gdLst/>
            <a:ahLst/>
            <a:cxnLst/>
            <a:rect l="l" t="t" r="r" b="b"/>
            <a:pathLst>
              <a:path w="460735" h="1555951">
                <a:moveTo>
                  <a:pt x="0" y="0"/>
                </a:moveTo>
                <a:lnTo>
                  <a:pt x="460735" y="0"/>
                </a:lnTo>
                <a:lnTo>
                  <a:pt x="460735" y="1555951"/>
                </a:lnTo>
                <a:lnTo>
                  <a:pt x="0" y="15559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4803511" cy="8229600"/>
            <a:chOff x="0" y="0"/>
            <a:chExt cx="744189" cy="1274980"/>
          </a:xfrm>
        </p:grpSpPr>
        <p:sp>
          <p:nvSpPr>
            <p:cNvPr id="4" name="Freeform 4"/>
            <p:cNvSpPr/>
            <p:nvPr/>
          </p:nvSpPr>
          <p:spPr>
            <a:xfrm flipH="1">
              <a:off x="0" y="0"/>
              <a:ext cx="744190" cy="1274980"/>
            </a:xfrm>
            <a:custGeom>
              <a:avLst/>
              <a:gdLst/>
              <a:ahLst/>
              <a:cxnLst/>
              <a:rect l="l" t="t" r="r" b="b"/>
              <a:pathLst>
                <a:path w="744190" h="1274980">
                  <a:moveTo>
                    <a:pt x="744190" y="0"/>
                  </a:moveTo>
                  <a:lnTo>
                    <a:pt x="0" y="0"/>
                  </a:lnTo>
                  <a:lnTo>
                    <a:pt x="0" y="1274980"/>
                  </a:lnTo>
                  <a:lnTo>
                    <a:pt x="744190" y="1274980"/>
                  </a:lnTo>
                  <a:close/>
                </a:path>
              </a:pathLst>
            </a:custGeom>
            <a:blipFill>
              <a:blip r:embed="rId6"/>
              <a:stretch>
                <a:fillRect r="-14320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323245" y="0"/>
            <a:ext cx="2728040" cy="2919629"/>
            <a:chOff x="0" y="0"/>
            <a:chExt cx="718496" cy="7689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18496" cy="768956"/>
            </a:xfrm>
            <a:custGeom>
              <a:avLst/>
              <a:gdLst/>
              <a:ahLst/>
              <a:cxnLst/>
              <a:rect l="l" t="t" r="r" b="b"/>
              <a:pathLst>
                <a:path w="718496" h="768956">
                  <a:moveTo>
                    <a:pt x="0" y="0"/>
                  </a:moveTo>
                  <a:lnTo>
                    <a:pt x="718496" y="0"/>
                  </a:lnTo>
                  <a:lnTo>
                    <a:pt x="718496" y="768956"/>
                  </a:lnTo>
                  <a:lnTo>
                    <a:pt x="0" y="768956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718496" cy="8070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619926" y="8946217"/>
            <a:ext cx="198787" cy="300365"/>
          </a:xfrm>
          <a:custGeom>
            <a:avLst/>
            <a:gdLst/>
            <a:ahLst/>
            <a:cxnLst/>
            <a:rect l="l" t="t" r="r" b="b"/>
            <a:pathLst>
              <a:path w="198787" h="300365">
                <a:moveTo>
                  <a:pt x="0" y="0"/>
                </a:moveTo>
                <a:lnTo>
                  <a:pt x="198787" y="0"/>
                </a:lnTo>
                <a:lnTo>
                  <a:pt x="198787" y="300365"/>
                </a:lnTo>
                <a:lnTo>
                  <a:pt x="0" y="3003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Freeform 9"/>
          <p:cNvSpPr/>
          <p:nvPr/>
        </p:nvSpPr>
        <p:spPr>
          <a:xfrm>
            <a:off x="16222769" y="8940615"/>
            <a:ext cx="311570" cy="311570"/>
          </a:xfrm>
          <a:custGeom>
            <a:avLst/>
            <a:gdLst/>
            <a:ahLst/>
            <a:cxnLst/>
            <a:rect l="l" t="t" r="r" b="b"/>
            <a:pathLst>
              <a:path w="311570" h="311570">
                <a:moveTo>
                  <a:pt x="0" y="0"/>
                </a:moveTo>
                <a:lnTo>
                  <a:pt x="311570" y="0"/>
                </a:lnTo>
                <a:lnTo>
                  <a:pt x="311570" y="311570"/>
                </a:lnTo>
                <a:lnTo>
                  <a:pt x="0" y="3115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0" name="Freeform 10"/>
          <p:cNvSpPr/>
          <p:nvPr/>
        </p:nvSpPr>
        <p:spPr>
          <a:xfrm>
            <a:off x="14151732" y="8934500"/>
            <a:ext cx="348513" cy="323800"/>
          </a:xfrm>
          <a:custGeom>
            <a:avLst/>
            <a:gdLst/>
            <a:ahLst/>
            <a:cxnLst/>
            <a:rect l="l" t="t" r="r" b="b"/>
            <a:pathLst>
              <a:path w="348513" h="323800">
                <a:moveTo>
                  <a:pt x="0" y="0"/>
                </a:moveTo>
                <a:lnTo>
                  <a:pt x="348513" y="0"/>
                </a:lnTo>
                <a:lnTo>
                  <a:pt x="348513" y="323800"/>
                </a:lnTo>
                <a:lnTo>
                  <a:pt x="0" y="323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Freeform 11"/>
          <p:cNvSpPr/>
          <p:nvPr/>
        </p:nvSpPr>
        <p:spPr>
          <a:xfrm flipH="1">
            <a:off x="14904301" y="8940615"/>
            <a:ext cx="311570" cy="311570"/>
          </a:xfrm>
          <a:custGeom>
            <a:avLst/>
            <a:gdLst/>
            <a:ahLst/>
            <a:cxnLst/>
            <a:rect l="l" t="t" r="r" b="b"/>
            <a:pathLst>
              <a:path w="311570" h="311570">
                <a:moveTo>
                  <a:pt x="311570" y="0"/>
                </a:moveTo>
                <a:lnTo>
                  <a:pt x="0" y="0"/>
                </a:lnTo>
                <a:lnTo>
                  <a:pt x="0" y="311570"/>
                </a:lnTo>
                <a:lnTo>
                  <a:pt x="311570" y="311570"/>
                </a:lnTo>
                <a:lnTo>
                  <a:pt x="311570" y="0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2" name="Freeform 12"/>
          <p:cNvSpPr/>
          <p:nvPr/>
        </p:nvSpPr>
        <p:spPr>
          <a:xfrm>
            <a:off x="16938394" y="8940615"/>
            <a:ext cx="320906" cy="311570"/>
          </a:xfrm>
          <a:custGeom>
            <a:avLst/>
            <a:gdLst/>
            <a:ahLst/>
            <a:cxnLst/>
            <a:rect l="l" t="t" r="r" b="b"/>
            <a:pathLst>
              <a:path w="320906" h="311570">
                <a:moveTo>
                  <a:pt x="0" y="0"/>
                </a:moveTo>
                <a:lnTo>
                  <a:pt x="320906" y="0"/>
                </a:lnTo>
                <a:lnTo>
                  <a:pt x="320906" y="311570"/>
                </a:lnTo>
                <a:lnTo>
                  <a:pt x="0" y="3115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1763764" y="338808"/>
            <a:ext cx="2187855" cy="286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2"/>
              </a:lnSpc>
            </a:pPr>
            <a:r>
              <a:rPr lang="en-US" sz="18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Liceria &amp; Co.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048735" y="1131135"/>
            <a:ext cx="12509201" cy="1788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48"/>
              </a:lnSpc>
              <a:spcBef>
                <a:spcPct val="0"/>
              </a:spcBef>
            </a:pPr>
            <a:r>
              <a:rPr lang="en-US" sz="11732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Let’s pronounce!!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477000" y="4914900"/>
            <a:ext cx="11311552" cy="3642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7"/>
              </a:lnSpc>
            </a:pPr>
            <a:r>
              <a:rPr lang="en-US" sz="4538" dirty="0">
                <a:solidFill>
                  <a:srgbClr val="D40003"/>
                </a:solidFill>
                <a:latin typeface="Work Sans"/>
                <a:ea typeface="Work Sans"/>
                <a:cs typeface="Work Sans"/>
                <a:sym typeface="Work Sans"/>
              </a:rPr>
              <a:t>Fa</a:t>
            </a:r>
            <a:r>
              <a:rPr lang="en-US" sz="4538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lling </a:t>
            </a:r>
            <a:r>
              <a:rPr lang="en-US" sz="4538" dirty="0">
                <a:solidFill>
                  <a:srgbClr val="D40003"/>
                </a:solidFill>
                <a:latin typeface="Work Sans"/>
                <a:ea typeface="Work Sans"/>
                <a:cs typeface="Work Sans"/>
                <a:sym typeface="Work Sans"/>
              </a:rPr>
              <a:t>o</a:t>
            </a:r>
            <a:r>
              <a:rPr lang="en-US" sz="4538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ut, here it </a:t>
            </a:r>
            <a:r>
              <a:rPr lang="en-US" sz="4538" dirty="0">
                <a:solidFill>
                  <a:srgbClr val="D40003"/>
                </a:solidFill>
                <a:latin typeface="Work Sans"/>
                <a:ea typeface="Work Sans"/>
                <a:cs typeface="Work Sans"/>
                <a:sym typeface="Work Sans"/>
              </a:rPr>
              <a:t>co</a:t>
            </a:r>
            <a:r>
              <a:rPr lang="en-US" sz="4538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mes.</a:t>
            </a:r>
          </a:p>
          <a:p>
            <a:pPr algn="l">
              <a:lnSpc>
                <a:spcPts val="5654"/>
              </a:lnSpc>
            </a:pPr>
            <a:r>
              <a:rPr lang="en-US" sz="4559" dirty="0">
                <a:solidFill>
                  <a:srgbClr val="D40003"/>
                </a:solidFill>
                <a:latin typeface="Work Sans"/>
                <a:ea typeface="Work Sans"/>
                <a:cs typeface="Work Sans"/>
                <a:sym typeface="Work Sans"/>
              </a:rPr>
              <a:t>Fa</a:t>
            </a:r>
            <a:r>
              <a:rPr lang="en-US" sz="4559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lling down off the surface of the sun.</a:t>
            </a:r>
          </a:p>
          <a:p>
            <a:pPr algn="l">
              <a:lnSpc>
                <a:spcPts val="5648"/>
              </a:lnSpc>
            </a:pPr>
            <a:r>
              <a:rPr lang="en-US" sz="4555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Here it </a:t>
            </a:r>
            <a:r>
              <a:rPr lang="en-US" sz="4555" dirty="0">
                <a:solidFill>
                  <a:srgbClr val="D40003"/>
                </a:solidFill>
                <a:latin typeface="Work Sans"/>
                <a:ea typeface="Work Sans"/>
                <a:cs typeface="Work Sans"/>
                <a:sym typeface="Work Sans"/>
              </a:rPr>
              <a:t>co</a:t>
            </a:r>
            <a:r>
              <a:rPr lang="en-US" sz="4555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mes, </a:t>
            </a:r>
            <a:r>
              <a:rPr lang="en-US" sz="4555" dirty="0">
                <a:solidFill>
                  <a:srgbClr val="D40003"/>
                </a:solidFill>
                <a:latin typeface="Work Sans"/>
                <a:ea typeface="Work Sans"/>
                <a:cs typeface="Work Sans"/>
                <a:sym typeface="Work Sans"/>
              </a:rPr>
              <a:t>it’s</a:t>
            </a:r>
            <a:r>
              <a:rPr lang="en-US" sz="4555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the </a:t>
            </a:r>
            <a:r>
              <a:rPr lang="en-US" sz="4555" dirty="0">
                <a:solidFill>
                  <a:srgbClr val="D40003"/>
                </a:solidFill>
                <a:latin typeface="Work Sans"/>
                <a:ea typeface="Work Sans"/>
                <a:cs typeface="Work Sans"/>
                <a:sym typeface="Work Sans"/>
              </a:rPr>
              <a:t>wo</a:t>
            </a:r>
            <a:r>
              <a:rPr lang="en-US" sz="4555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rst </a:t>
            </a:r>
            <a:r>
              <a:rPr lang="en-US" sz="4555" dirty="0">
                <a:solidFill>
                  <a:srgbClr val="D40003"/>
                </a:solidFill>
                <a:latin typeface="Work Sans"/>
                <a:ea typeface="Work Sans"/>
                <a:cs typeface="Work Sans"/>
                <a:sym typeface="Work Sans"/>
              </a:rPr>
              <a:t>pa</a:t>
            </a:r>
            <a:r>
              <a:rPr lang="en-US" sz="4555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rt.</a:t>
            </a:r>
          </a:p>
          <a:p>
            <a:pPr>
              <a:lnSpc>
                <a:spcPts val="6123"/>
              </a:lnSpc>
              <a:spcBef>
                <a:spcPct val="0"/>
              </a:spcBef>
            </a:pPr>
            <a:r>
              <a:rPr lang="en-US" sz="4938" dirty="0">
                <a:solidFill>
                  <a:srgbClr val="D40003"/>
                </a:solidFill>
                <a:latin typeface="Work Sans"/>
                <a:ea typeface="Work Sans"/>
                <a:cs typeface="Work Sans"/>
                <a:sym typeface="Work Sans"/>
              </a:rPr>
              <a:t>Cri</a:t>
            </a:r>
            <a:r>
              <a:rPr lang="en-US" sz="4938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ng </a:t>
            </a:r>
            <a:r>
              <a:rPr lang="en-US" sz="4938" dirty="0">
                <a:solidFill>
                  <a:srgbClr val="D40003"/>
                </a:solidFill>
                <a:latin typeface="Work Sans"/>
                <a:ea typeface="Work Sans"/>
                <a:cs typeface="Work Sans"/>
                <a:sym typeface="Work Sans"/>
              </a:rPr>
              <a:t>fi</a:t>
            </a:r>
            <a:r>
              <a:rPr lang="en-US" sz="4938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re.</a:t>
            </a:r>
          </a:p>
        </p:txBody>
      </p:sp>
      <p:pic>
        <p:nvPicPr>
          <p:cNvPr id="18" name="オーディオ 17">
            <a:hlinkClick r:id="" action="ppaction://media"/>
            <a:extLst>
              <a:ext uri="{FF2B5EF4-FFF2-40B4-BE49-F238E27FC236}">
                <a16:creationId xmlns:a16="http://schemas.microsoft.com/office/drawing/2014/main" id="{872ABA25-CF3F-BDBB-F919-8AC95B4613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7407"/>
    </mc:Choice>
    <mc:Fallback>
      <p:transition spd="slow" advTm="77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B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839220" y="-1616522"/>
            <a:ext cx="11684043" cy="11684043"/>
          </a:xfrm>
          <a:custGeom>
            <a:avLst/>
            <a:gdLst/>
            <a:ahLst/>
            <a:cxnLst/>
            <a:rect l="l" t="t" r="r" b="b"/>
            <a:pathLst>
              <a:path w="11684043" h="11684043">
                <a:moveTo>
                  <a:pt x="0" y="0"/>
                </a:moveTo>
                <a:lnTo>
                  <a:pt x="11684043" y="0"/>
                </a:lnTo>
                <a:lnTo>
                  <a:pt x="11684043" y="11684044"/>
                </a:lnTo>
                <a:lnTo>
                  <a:pt x="0" y="116840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3" name="Group 3"/>
          <p:cNvGrpSpPr/>
          <p:nvPr/>
        </p:nvGrpSpPr>
        <p:grpSpPr>
          <a:xfrm rot="1009404">
            <a:off x="-1532153" y="2550870"/>
            <a:ext cx="22750596" cy="1236174"/>
            <a:chOff x="0" y="0"/>
            <a:chExt cx="6348791" cy="3449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48792" cy="344967"/>
            </a:xfrm>
            <a:custGeom>
              <a:avLst/>
              <a:gdLst/>
              <a:ahLst/>
              <a:cxnLst/>
              <a:rect l="l" t="t" r="r" b="b"/>
              <a:pathLst>
                <a:path w="6348792" h="344967">
                  <a:moveTo>
                    <a:pt x="0" y="0"/>
                  </a:moveTo>
                  <a:lnTo>
                    <a:pt x="6348792" y="0"/>
                  </a:lnTo>
                  <a:lnTo>
                    <a:pt x="6348792" y="344967"/>
                  </a:lnTo>
                  <a:lnTo>
                    <a:pt x="0" y="344967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348791" cy="3830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28700" y="-714949"/>
            <a:ext cx="460735" cy="1555951"/>
          </a:xfrm>
          <a:custGeom>
            <a:avLst/>
            <a:gdLst/>
            <a:ahLst/>
            <a:cxnLst/>
            <a:rect l="l" t="t" r="r" b="b"/>
            <a:pathLst>
              <a:path w="460735" h="1555951">
                <a:moveTo>
                  <a:pt x="0" y="0"/>
                </a:moveTo>
                <a:lnTo>
                  <a:pt x="460735" y="0"/>
                </a:lnTo>
                <a:lnTo>
                  <a:pt x="460735" y="1555951"/>
                </a:lnTo>
                <a:lnTo>
                  <a:pt x="0" y="15559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7" name="Group 7"/>
          <p:cNvGrpSpPr/>
          <p:nvPr/>
        </p:nvGrpSpPr>
        <p:grpSpPr>
          <a:xfrm>
            <a:off x="7175399" y="7327492"/>
            <a:ext cx="5387596" cy="2959508"/>
            <a:chOff x="0" y="0"/>
            <a:chExt cx="1418955" cy="7794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18955" cy="779459"/>
            </a:xfrm>
            <a:custGeom>
              <a:avLst/>
              <a:gdLst/>
              <a:ahLst/>
              <a:cxnLst/>
              <a:rect l="l" t="t" r="r" b="b"/>
              <a:pathLst>
                <a:path w="1418955" h="779459">
                  <a:moveTo>
                    <a:pt x="0" y="0"/>
                  </a:moveTo>
                  <a:lnTo>
                    <a:pt x="1418955" y="0"/>
                  </a:lnTo>
                  <a:lnTo>
                    <a:pt x="1418955" y="779459"/>
                  </a:lnTo>
                  <a:lnTo>
                    <a:pt x="0" y="779459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418955" cy="8175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-1241114">
            <a:off x="-1739172" y="4043829"/>
            <a:ext cx="22750596" cy="1236174"/>
            <a:chOff x="0" y="0"/>
            <a:chExt cx="6348791" cy="34496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48792" cy="344967"/>
            </a:xfrm>
            <a:custGeom>
              <a:avLst/>
              <a:gdLst/>
              <a:ahLst/>
              <a:cxnLst/>
              <a:rect l="l" t="t" r="r" b="b"/>
              <a:pathLst>
                <a:path w="6348792" h="344967">
                  <a:moveTo>
                    <a:pt x="0" y="0"/>
                  </a:moveTo>
                  <a:lnTo>
                    <a:pt x="6348792" y="0"/>
                  </a:lnTo>
                  <a:lnTo>
                    <a:pt x="6348792" y="344967"/>
                  </a:lnTo>
                  <a:lnTo>
                    <a:pt x="0" y="344967"/>
                  </a:lnTo>
                  <a:close/>
                </a:path>
              </a:pathLst>
            </a:custGeom>
            <a:solidFill>
              <a:srgbClr val="D40003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6348791" cy="3830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8700" y="2787590"/>
            <a:ext cx="3301816" cy="2652873"/>
            <a:chOff x="0" y="0"/>
            <a:chExt cx="1586865" cy="127498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86865" cy="1274980"/>
            </a:xfrm>
            <a:custGeom>
              <a:avLst/>
              <a:gdLst/>
              <a:ahLst/>
              <a:cxnLst/>
              <a:rect l="l" t="t" r="r" b="b"/>
              <a:pathLst>
                <a:path w="1586865" h="1274980">
                  <a:moveTo>
                    <a:pt x="0" y="0"/>
                  </a:moveTo>
                  <a:lnTo>
                    <a:pt x="1586865" y="0"/>
                  </a:lnTo>
                  <a:lnTo>
                    <a:pt x="1586865" y="1274980"/>
                  </a:lnTo>
                  <a:lnTo>
                    <a:pt x="0" y="1274980"/>
                  </a:lnTo>
                  <a:close/>
                </a:path>
              </a:pathLst>
            </a:custGeom>
            <a:blipFill>
              <a:blip r:embed="rId4"/>
              <a:stretch>
                <a:fillRect l="-10204" r="-10204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82225" y="1028700"/>
            <a:ext cx="3301816" cy="2652873"/>
            <a:chOff x="0" y="0"/>
            <a:chExt cx="1586865" cy="127498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586865" cy="1274980"/>
            </a:xfrm>
            <a:custGeom>
              <a:avLst/>
              <a:gdLst/>
              <a:ahLst/>
              <a:cxnLst/>
              <a:rect l="l" t="t" r="r" b="b"/>
              <a:pathLst>
                <a:path w="1586865" h="1274980">
                  <a:moveTo>
                    <a:pt x="0" y="0"/>
                  </a:moveTo>
                  <a:lnTo>
                    <a:pt x="1586865" y="0"/>
                  </a:lnTo>
                  <a:lnTo>
                    <a:pt x="1586865" y="1274980"/>
                  </a:lnTo>
                  <a:lnTo>
                    <a:pt x="0" y="1274980"/>
                  </a:lnTo>
                  <a:close/>
                </a:path>
              </a:pathLst>
            </a:custGeom>
            <a:blipFill>
              <a:blip r:embed="rId5"/>
              <a:stretch>
                <a:fillRect l="-21505" r="-21505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7" name="Freeform 17"/>
          <p:cNvSpPr/>
          <p:nvPr/>
        </p:nvSpPr>
        <p:spPr>
          <a:xfrm>
            <a:off x="9783607" y="6694441"/>
            <a:ext cx="198787" cy="300365"/>
          </a:xfrm>
          <a:custGeom>
            <a:avLst/>
            <a:gdLst/>
            <a:ahLst/>
            <a:cxnLst/>
            <a:rect l="l" t="t" r="r" b="b"/>
            <a:pathLst>
              <a:path w="198787" h="300365">
                <a:moveTo>
                  <a:pt x="0" y="0"/>
                </a:moveTo>
                <a:lnTo>
                  <a:pt x="198787" y="0"/>
                </a:lnTo>
                <a:lnTo>
                  <a:pt x="198787" y="300365"/>
                </a:lnTo>
                <a:lnTo>
                  <a:pt x="0" y="3003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8" name="Freeform 18"/>
          <p:cNvSpPr/>
          <p:nvPr/>
        </p:nvSpPr>
        <p:spPr>
          <a:xfrm>
            <a:off x="10386449" y="6688838"/>
            <a:ext cx="311570" cy="311570"/>
          </a:xfrm>
          <a:custGeom>
            <a:avLst/>
            <a:gdLst/>
            <a:ahLst/>
            <a:cxnLst/>
            <a:rect l="l" t="t" r="r" b="b"/>
            <a:pathLst>
              <a:path w="311570" h="311570">
                <a:moveTo>
                  <a:pt x="0" y="0"/>
                </a:moveTo>
                <a:lnTo>
                  <a:pt x="311571" y="0"/>
                </a:lnTo>
                <a:lnTo>
                  <a:pt x="311571" y="311570"/>
                </a:lnTo>
                <a:lnTo>
                  <a:pt x="0" y="3115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9" name="Freeform 19"/>
          <p:cNvSpPr/>
          <p:nvPr/>
        </p:nvSpPr>
        <p:spPr>
          <a:xfrm>
            <a:off x="8315413" y="6682723"/>
            <a:ext cx="348513" cy="323800"/>
          </a:xfrm>
          <a:custGeom>
            <a:avLst/>
            <a:gdLst/>
            <a:ahLst/>
            <a:cxnLst/>
            <a:rect l="l" t="t" r="r" b="b"/>
            <a:pathLst>
              <a:path w="348513" h="323800">
                <a:moveTo>
                  <a:pt x="0" y="0"/>
                </a:moveTo>
                <a:lnTo>
                  <a:pt x="348513" y="0"/>
                </a:lnTo>
                <a:lnTo>
                  <a:pt x="348513" y="323800"/>
                </a:lnTo>
                <a:lnTo>
                  <a:pt x="0" y="323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20" name="Freeform 20"/>
          <p:cNvSpPr/>
          <p:nvPr/>
        </p:nvSpPr>
        <p:spPr>
          <a:xfrm flipH="1">
            <a:off x="9067981" y="6688838"/>
            <a:ext cx="311570" cy="311570"/>
          </a:xfrm>
          <a:custGeom>
            <a:avLst/>
            <a:gdLst/>
            <a:ahLst/>
            <a:cxnLst/>
            <a:rect l="l" t="t" r="r" b="b"/>
            <a:pathLst>
              <a:path w="311570" h="311570">
                <a:moveTo>
                  <a:pt x="311570" y="0"/>
                </a:moveTo>
                <a:lnTo>
                  <a:pt x="0" y="0"/>
                </a:lnTo>
                <a:lnTo>
                  <a:pt x="0" y="311570"/>
                </a:lnTo>
                <a:lnTo>
                  <a:pt x="311570" y="311570"/>
                </a:lnTo>
                <a:lnTo>
                  <a:pt x="311570" y="0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21" name="Freeform 21"/>
          <p:cNvSpPr/>
          <p:nvPr/>
        </p:nvSpPr>
        <p:spPr>
          <a:xfrm>
            <a:off x="11102075" y="6688838"/>
            <a:ext cx="320906" cy="311570"/>
          </a:xfrm>
          <a:custGeom>
            <a:avLst/>
            <a:gdLst/>
            <a:ahLst/>
            <a:cxnLst/>
            <a:rect l="l" t="t" r="r" b="b"/>
            <a:pathLst>
              <a:path w="320906" h="311570">
                <a:moveTo>
                  <a:pt x="0" y="0"/>
                </a:moveTo>
                <a:lnTo>
                  <a:pt x="320906" y="0"/>
                </a:lnTo>
                <a:lnTo>
                  <a:pt x="320906" y="311570"/>
                </a:lnTo>
                <a:lnTo>
                  <a:pt x="0" y="3115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22" name="TextBox 22"/>
          <p:cNvSpPr txBox="1"/>
          <p:nvPr/>
        </p:nvSpPr>
        <p:spPr>
          <a:xfrm>
            <a:off x="8272939" y="6958898"/>
            <a:ext cx="9483749" cy="1651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019"/>
              </a:lnSpc>
            </a:pPr>
            <a:r>
              <a:rPr lang="en-US" sz="10499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Thank You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743089" y="3606175"/>
            <a:ext cx="1961481" cy="572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63"/>
              </a:lnSpc>
            </a:pPr>
            <a:r>
              <a:rPr lang="en-US" sz="3599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17 Jan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743089" y="4316223"/>
            <a:ext cx="1503631" cy="277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16"/>
              </a:lnSpc>
            </a:pPr>
            <a:r>
              <a:rPr lang="en-US" sz="1706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Show 1</a:t>
            </a:r>
          </a:p>
        </p:txBody>
      </p:sp>
      <p:sp>
        <p:nvSpPr>
          <p:cNvPr id="25" name="Freeform 25"/>
          <p:cNvSpPr/>
          <p:nvPr/>
        </p:nvSpPr>
        <p:spPr>
          <a:xfrm>
            <a:off x="14020042" y="8398935"/>
            <a:ext cx="5942762" cy="2150199"/>
          </a:xfrm>
          <a:custGeom>
            <a:avLst/>
            <a:gdLst/>
            <a:ahLst/>
            <a:cxnLst/>
            <a:rect l="l" t="t" r="r" b="b"/>
            <a:pathLst>
              <a:path w="5942762" h="2150199">
                <a:moveTo>
                  <a:pt x="0" y="0"/>
                </a:moveTo>
                <a:lnTo>
                  <a:pt x="5942763" y="0"/>
                </a:lnTo>
                <a:lnTo>
                  <a:pt x="5942763" y="2150200"/>
                </a:lnTo>
                <a:lnTo>
                  <a:pt x="0" y="21502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26" name="TextBox 26"/>
          <p:cNvSpPr txBox="1"/>
          <p:nvPr/>
        </p:nvSpPr>
        <p:spPr>
          <a:xfrm>
            <a:off x="1763764" y="338808"/>
            <a:ext cx="2187855" cy="286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2"/>
              </a:lnSpc>
            </a:pPr>
            <a:r>
              <a:rPr lang="en-US" sz="18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Liceria &amp; Co.</a:t>
            </a:r>
          </a:p>
        </p:txBody>
      </p:sp>
      <p:sp>
        <p:nvSpPr>
          <p:cNvPr id="27" name="Freeform 27"/>
          <p:cNvSpPr/>
          <p:nvPr/>
        </p:nvSpPr>
        <p:spPr>
          <a:xfrm flipH="1">
            <a:off x="-2446177" y="4335273"/>
            <a:ext cx="5942762" cy="2150199"/>
          </a:xfrm>
          <a:custGeom>
            <a:avLst/>
            <a:gdLst/>
            <a:ahLst/>
            <a:cxnLst/>
            <a:rect l="l" t="t" r="r" b="b"/>
            <a:pathLst>
              <a:path w="5942762" h="2150199">
                <a:moveTo>
                  <a:pt x="5942762" y="0"/>
                </a:moveTo>
                <a:lnTo>
                  <a:pt x="0" y="0"/>
                </a:lnTo>
                <a:lnTo>
                  <a:pt x="0" y="2150200"/>
                </a:lnTo>
                <a:lnTo>
                  <a:pt x="5942762" y="2150200"/>
                </a:lnTo>
                <a:lnTo>
                  <a:pt x="594276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28" name="Freeform 28"/>
          <p:cNvSpPr/>
          <p:nvPr/>
        </p:nvSpPr>
        <p:spPr>
          <a:xfrm>
            <a:off x="9636126" y="1028700"/>
            <a:ext cx="1092575" cy="1009142"/>
          </a:xfrm>
          <a:custGeom>
            <a:avLst/>
            <a:gdLst/>
            <a:ahLst/>
            <a:cxnLst/>
            <a:rect l="l" t="t" r="r" b="b"/>
            <a:pathLst>
              <a:path w="1092575" h="1009142">
                <a:moveTo>
                  <a:pt x="0" y="0"/>
                </a:moveTo>
                <a:lnTo>
                  <a:pt x="1092574" y="0"/>
                </a:lnTo>
                <a:lnTo>
                  <a:pt x="1092574" y="1009142"/>
                </a:lnTo>
                <a:lnTo>
                  <a:pt x="0" y="10091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29" name="Freeform 29"/>
          <p:cNvSpPr/>
          <p:nvPr/>
        </p:nvSpPr>
        <p:spPr>
          <a:xfrm>
            <a:off x="6527951" y="8302675"/>
            <a:ext cx="1092575" cy="1009142"/>
          </a:xfrm>
          <a:custGeom>
            <a:avLst/>
            <a:gdLst/>
            <a:ahLst/>
            <a:cxnLst/>
            <a:rect l="l" t="t" r="r" b="b"/>
            <a:pathLst>
              <a:path w="1092575" h="1009142">
                <a:moveTo>
                  <a:pt x="0" y="0"/>
                </a:moveTo>
                <a:lnTo>
                  <a:pt x="1092575" y="0"/>
                </a:lnTo>
                <a:lnTo>
                  <a:pt x="1092575" y="1009142"/>
                </a:lnTo>
                <a:lnTo>
                  <a:pt x="0" y="10091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6274E855B79984882AFBBBB81E1E6DE" ma:contentTypeVersion="5" ma:contentTypeDescription="新しいドキュメントを作成します。" ma:contentTypeScope="" ma:versionID="27520bb94fcbd73eb415d2a087b38963">
  <xsd:schema xmlns:xsd="http://www.w3.org/2001/XMLSchema" xmlns:xs="http://www.w3.org/2001/XMLSchema" xmlns:p="http://schemas.microsoft.com/office/2006/metadata/properties" xmlns:ns3="4736aa38-eaf6-4b15-83ba-8bd735b8e135" targetNamespace="http://schemas.microsoft.com/office/2006/metadata/properties" ma:root="true" ma:fieldsID="8290f635cd258f39d77fb876e4745876" ns3:_="">
    <xsd:import namespace="4736aa38-eaf6-4b15-83ba-8bd735b8e135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36aa38-eaf6-4b15-83ba-8bd735b8e135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736aa38-eaf6-4b15-83ba-8bd735b8e135" xsi:nil="true"/>
  </documentManagement>
</p:properties>
</file>

<file path=customXml/itemProps1.xml><?xml version="1.0" encoding="utf-8"?>
<ds:datastoreItem xmlns:ds="http://schemas.openxmlformats.org/officeDocument/2006/customXml" ds:itemID="{00D99F34-34C5-42E8-8090-C8BCBB263A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36aa38-eaf6-4b15-83ba-8bd735b8e13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47991BE-C411-4439-899D-8BE59FC771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83AF84-5EC7-474E-AD50-7185A92CB021}">
  <ds:schemaRefs>
    <ds:schemaRef ds:uri="http://schemas.microsoft.com/office/2006/metadata/properties"/>
    <ds:schemaRef ds:uri="http://schemas.microsoft.com/office/infopath/2007/PartnerControls"/>
    <ds:schemaRef ds:uri="4736aa38-eaf6-4b15-83ba-8bd735b8e13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418</Words>
  <Application>Microsoft Office PowerPoint</Application>
  <PresentationFormat>ユーザー設定</PresentationFormat>
  <Paragraphs>97</Paragraphs>
  <Slides>13</Slides>
  <Notes>1</Notes>
  <HiddenSlides>0</HiddenSlides>
  <MMClips>12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21" baseType="lpstr">
      <vt:lpstr>Anton</vt:lpstr>
      <vt:lpstr>Calibri</vt:lpstr>
      <vt:lpstr>Blanka</vt:lpstr>
      <vt:lpstr>Work Sans</vt:lpstr>
      <vt:lpstr>Arial</vt:lpstr>
      <vt:lpstr>游ゴシック</vt:lpstr>
      <vt:lpstr>Canva Sans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 Black Grunge Rock Music Presentation</dc:title>
  <cp:lastModifiedBy>IWAOMIKU</cp:lastModifiedBy>
  <cp:revision>3</cp:revision>
  <dcterms:created xsi:type="dcterms:W3CDTF">2006-08-16T00:00:00Z</dcterms:created>
  <dcterms:modified xsi:type="dcterms:W3CDTF">2026-08-31T05:57:45Z</dcterms:modified>
  <dc:identifier>DAHTjWite2w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0x01010076274E855B79984882AFBBBB81E1E6DE</vt:lpwstr>
  </property>
</Properties>
</file>