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8288000" cy="10287000"/>
  <p:notesSz cx="6858000" cy="9144000"/>
  <p:embeddedFontLst>
    <p:embeddedFont>
      <p:font typeface="Alice" pitchFamily="2" charset="77"/>
      <p:regular r:id="rId17"/>
    </p:embeddedFont>
    <p:embeddedFont>
      <p:font typeface="Glacial Indifference" pitchFamily="2" charset="0"/>
      <p:regular r:id="rId18"/>
    </p:embeddedFont>
    <p:embeddedFont>
      <p:font typeface="Glacial Indifference Bold" pitchFamily="2" charset="0"/>
      <p:regular r:id="rId19"/>
      <p:bold r:id="rId20"/>
    </p:embeddedFont>
    <p:embeddedFont>
      <p:font typeface="Glacial Indifference Bold Italics" pitchFamily="2" charset="0"/>
      <p:regular r:id="rId21"/>
      <p:bold r:id="rId22"/>
      <p:italic r:id="rId23"/>
      <p:boldItalic r:id="rId24"/>
    </p:embeddedFont>
    <p:embeddedFont>
      <p:font typeface="Glacial Indifference Italics" pitchFamily="2" charset="0"/>
      <p:regular r:id="rId25"/>
      <p:italic r:id="rId26"/>
    </p:embeddedFont>
    <p:embeddedFont>
      <p:font typeface="Horizon" panose="02000500000000000000" pitchFamily="2" charset="77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59C93-D497-4352-82CE-A98F7125C9B1}" v="22" dt="2026-09-02T05:14:45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94652" autoAdjust="0"/>
  </p:normalViewPr>
  <p:slideViewPr>
    <p:cSldViewPr>
      <p:cViewPr varScale="1">
        <p:scale>
          <a:sx n="67" d="100"/>
          <a:sy n="67" d="100"/>
        </p:scale>
        <p:origin x="9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song has some rhymes in the lyrics.</a:t>
            </a:r>
          </a:p>
          <a:p>
            <a:r>
              <a:rPr lang="en-US"/>
              <a:t>The rhyme make the song sound catchy and fun to listen to.</a:t>
            </a:r>
          </a:p>
          <a:p>
            <a:r>
              <a:rPr lang="en-US"/>
              <a:t>For example name came insane or town down  how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 chose this song because I like its bright and energetic melody.</a:t>
            </a:r>
          </a:p>
          <a:p>
            <a:r>
              <a:rPr lang="en-US"/>
              <a:t>It makes me feel happy and positive when I listen to it.</a:t>
            </a:r>
          </a:p>
          <a:p>
            <a:r>
              <a:rPr lang="en-US"/>
              <a:t>I also like the message of the song because it encourages us to follow our dreams.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 chose this song because I like its bright and energetic melody.</a:t>
            </a:r>
          </a:p>
          <a:p>
            <a:r>
              <a:rPr lang="en-US"/>
              <a:t>It makes me feel happy and positive when I listen to it.</a:t>
            </a:r>
          </a:p>
          <a:p>
            <a:r>
              <a:rPr lang="en-US"/>
              <a:t>I also like the message of the song because it encourages us to follow our dreams.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6882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4a"/><Relationship Id="rId16" Type="http://schemas.openxmlformats.org/officeDocument/2006/relationships/image" Target="../media/image16.png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audio" Target="../media/media3.m4a"/><Relationship Id="rId16" Type="http://schemas.openxmlformats.org/officeDocument/2006/relationships/image" Target="../media/image11.png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5.png"/><Relationship Id="rId2" Type="http://schemas.microsoft.com/office/2007/relationships/media" Target="../media/media4.m4a"/><Relationship Id="rId1" Type="http://schemas.openxmlformats.org/officeDocument/2006/relationships/video" Target="https://www.youtube.com/watch?v=7CVfTd-_qbc" TargetMode="External"/><Relationship Id="rId6" Type="http://schemas.openxmlformats.org/officeDocument/2006/relationships/image" Target="../media/image19.sv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17" Type="http://schemas.openxmlformats.org/officeDocument/2006/relationships/image" Target="../media/image13.png"/><Relationship Id="rId2" Type="http://schemas.openxmlformats.org/officeDocument/2006/relationships/audio" Target="../media/media5.m4a"/><Relationship Id="rId16" Type="http://schemas.openxmlformats.org/officeDocument/2006/relationships/image" Target="../media/image14.png"/><Relationship Id="rId1" Type="http://schemas.microsoft.com/office/2007/relationships/media" Target="../media/media5.m4a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20.jpeg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audio" Target="../media/media6.m4a"/><Relationship Id="rId16" Type="http://schemas.openxmlformats.org/officeDocument/2006/relationships/image" Target="../media/image15.png"/><Relationship Id="rId1" Type="http://schemas.microsoft.com/office/2007/relationships/media" Target="../media/media6.m4a"/><Relationship Id="rId6" Type="http://schemas.openxmlformats.org/officeDocument/2006/relationships/image" Target="../media/image20.jpe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17" Type="http://schemas.openxmlformats.org/officeDocument/2006/relationships/image" Target="../media/image13.png"/><Relationship Id="rId2" Type="http://schemas.openxmlformats.org/officeDocument/2006/relationships/audio" Target="../media/media7.m4a"/><Relationship Id="rId16" Type="http://schemas.openxmlformats.org/officeDocument/2006/relationships/image" Target="../media/image14.png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20.jpeg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audio" Target="../media/media8.m4a"/><Relationship Id="rId16" Type="http://schemas.openxmlformats.org/officeDocument/2006/relationships/image" Target="../media/image15.png"/><Relationship Id="rId1" Type="http://schemas.microsoft.com/office/2007/relationships/media" Target="../media/media8.m4a"/><Relationship Id="rId6" Type="http://schemas.openxmlformats.org/officeDocument/2006/relationships/image" Target="../media/image20.jpe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5" Type="http://schemas.openxmlformats.org/officeDocument/2006/relationships/image" Target="../media/image7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audio" Target="../media/media9.m4a"/><Relationship Id="rId16" Type="http://schemas.openxmlformats.org/officeDocument/2006/relationships/image" Target="../media/image33.png"/><Relationship Id="rId1" Type="http://schemas.microsoft.com/office/2007/relationships/media" Target="../media/media9.m4a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8.png"/><Relationship Id="rId1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17" Type="http://schemas.openxmlformats.org/officeDocument/2006/relationships/image" Target="../media/image12.png"/><Relationship Id="rId2" Type="http://schemas.openxmlformats.org/officeDocument/2006/relationships/audio" Target="../media/media10.m4a"/><Relationship Id="rId16" Type="http://schemas.openxmlformats.org/officeDocument/2006/relationships/image" Target="../media/image11.png"/><Relationship Id="rId1" Type="http://schemas.microsoft.com/office/2007/relationships/media" Target="../media/media10.m4a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17.png"/><Relationship Id="rId19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Relationship Id="rId1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17" Type="http://schemas.openxmlformats.org/officeDocument/2006/relationships/image" Target="../media/image5.png"/><Relationship Id="rId2" Type="http://schemas.openxmlformats.org/officeDocument/2006/relationships/audio" Target="../media/media11.m4a"/><Relationship Id="rId16" Type="http://schemas.openxmlformats.org/officeDocument/2006/relationships/image" Target="../media/image12.png"/><Relationship Id="rId1" Type="http://schemas.microsoft.com/office/2007/relationships/media" Target="../media/media11.m4a"/><Relationship Id="rId6" Type="http://schemas.openxmlformats.org/officeDocument/2006/relationships/image" Target="../media/image14.png"/><Relationship Id="rId11" Type="http://schemas.openxmlformats.org/officeDocument/2006/relationships/image" Target="../media/image6.png"/><Relationship Id="rId5" Type="http://schemas.openxmlformats.org/officeDocument/2006/relationships/image" Target="../media/image13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7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17" Type="http://schemas.openxmlformats.org/officeDocument/2006/relationships/image" Target="../media/image14.png"/><Relationship Id="rId2" Type="http://schemas.openxmlformats.org/officeDocument/2006/relationships/audio" Target="../media/media12.m4a"/><Relationship Id="rId16" Type="http://schemas.openxmlformats.org/officeDocument/2006/relationships/image" Target="../media/image16.png"/><Relationship Id="rId1" Type="http://schemas.microsoft.com/office/2007/relationships/media" Target="../media/media12.m4a"/><Relationship Id="rId6" Type="http://schemas.openxmlformats.org/officeDocument/2006/relationships/image" Target="../media/image20.jpe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5" Type="http://schemas.openxmlformats.org/officeDocument/2006/relationships/image" Target="../media/image17.png"/><Relationship Id="rId10" Type="http://schemas.openxmlformats.org/officeDocument/2006/relationships/image" Target="../media/image9.png"/><Relationship Id="rId19" Type="http://schemas.openxmlformats.org/officeDocument/2006/relationships/image" Target="../media/image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7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17" Type="http://schemas.openxmlformats.org/officeDocument/2006/relationships/image" Target="../media/image14.png"/><Relationship Id="rId2" Type="http://schemas.openxmlformats.org/officeDocument/2006/relationships/audio" Target="../media/media13.m4a"/><Relationship Id="rId16" Type="http://schemas.openxmlformats.org/officeDocument/2006/relationships/image" Target="../media/image16.png"/><Relationship Id="rId1" Type="http://schemas.microsoft.com/office/2007/relationships/media" Target="../media/media13.m4a"/><Relationship Id="rId6" Type="http://schemas.openxmlformats.org/officeDocument/2006/relationships/image" Target="../media/image20.jpe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5" Type="http://schemas.openxmlformats.org/officeDocument/2006/relationships/image" Target="../media/image17.png"/><Relationship Id="rId10" Type="http://schemas.openxmlformats.org/officeDocument/2006/relationships/image" Target="../media/image9.png"/><Relationship Id="rId19" Type="http://schemas.openxmlformats.org/officeDocument/2006/relationships/image" Target="../media/image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3645307"/>
            <a:ext cx="18288000" cy="5577840"/>
          </a:xfrm>
          <a:custGeom>
            <a:avLst/>
            <a:gdLst/>
            <a:ahLst/>
            <a:cxnLst/>
            <a:rect l="l" t="t" r="r" b="b"/>
            <a:pathLst>
              <a:path w="18288000" h="5577840">
                <a:moveTo>
                  <a:pt x="0" y="0"/>
                </a:moveTo>
                <a:lnTo>
                  <a:pt x="18288000" y="0"/>
                </a:lnTo>
                <a:lnTo>
                  <a:pt x="18288000" y="5577840"/>
                </a:lnTo>
                <a:lnTo>
                  <a:pt x="0" y="5577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12329674" y="4437035"/>
            <a:ext cx="5836406" cy="3905758"/>
          </a:xfrm>
          <a:custGeom>
            <a:avLst/>
            <a:gdLst/>
            <a:ahLst/>
            <a:cxnLst/>
            <a:rect l="l" t="t" r="r" b="b"/>
            <a:pathLst>
              <a:path w="5836406" h="3905758">
                <a:moveTo>
                  <a:pt x="0" y="0"/>
                </a:moveTo>
                <a:lnTo>
                  <a:pt x="5836407" y="0"/>
                </a:lnTo>
                <a:lnTo>
                  <a:pt x="5836407" y="3905757"/>
                </a:lnTo>
                <a:lnTo>
                  <a:pt x="0" y="39057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2" r="-1152" b="-1091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Freeform 4"/>
          <p:cNvSpPr/>
          <p:nvPr/>
        </p:nvSpPr>
        <p:spPr>
          <a:xfrm>
            <a:off x="152400" y="4481348"/>
            <a:ext cx="5836710" cy="3905758"/>
          </a:xfrm>
          <a:custGeom>
            <a:avLst/>
            <a:gdLst/>
            <a:ahLst/>
            <a:cxnLst/>
            <a:rect l="l" t="t" r="r" b="b"/>
            <a:pathLst>
              <a:path w="5836710" h="3905758">
                <a:moveTo>
                  <a:pt x="0" y="0"/>
                </a:moveTo>
                <a:lnTo>
                  <a:pt x="5836710" y="0"/>
                </a:lnTo>
                <a:lnTo>
                  <a:pt x="5836710" y="3905758"/>
                </a:lnTo>
                <a:lnTo>
                  <a:pt x="0" y="39057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84" r="-1327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5" name="Freeform 5"/>
          <p:cNvSpPr/>
          <p:nvPr/>
        </p:nvSpPr>
        <p:spPr>
          <a:xfrm>
            <a:off x="6227121" y="4528608"/>
            <a:ext cx="5833756" cy="3811238"/>
          </a:xfrm>
          <a:custGeom>
            <a:avLst/>
            <a:gdLst/>
            <a:ahLst/>
            <a:cxnLst/>
            <a:rect l="l" t="t" r="r" b="b"/>
            <a:pathLst>
              <a:path w="5833756" h="3811238">
                <a:moveTo>
                  <a:pt x="0" y="0"/>
                </a:moveTo>
                <a:lnTo>
                  <a:pt x="5833755" y="0"/>
                </a:lnTo>
                <a:lnTo>
                  <a:pt x="5833755" y="3811238"/>
                </a:lnTo>
                <a:lnTo>
                  <a:pt x="0" y="38112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46" r="-1179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TextBox 6"/>
          <p:cNvSpPr txBox="1"/>
          <p:nvPr/>
        </p:nvSpPr>
        <p:spPr>
          <a:xfrm>
            <a:off x="1335465" y="645285"/>
            <a:ext cx="15617069" cy="1111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spc="639" dirty="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ANOTHER DAY OF SUN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71999" y="2283812"/>
            <a:ext cx="9144000" cy="681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  <a:spcBef>
                <a:spcPct val="0"/>
              </a:spcBef>
            </a:pPr>
            <a:r>
              <a:rPr lang="en-US" sz="3960" spc="396" dirty="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FROM</a:t>
            </a:r>
            <a:r>
              <a:rPr lang="en-US" sz="3960" spc="396" dirty="0">
                <a:solidFill>
                  <a:srgbClr val="FFDE59"/>
                </a:solidFill>
                <a:latin typeface="Horizon"/>
                <a:ea typeface="Horizon"/>
                <a:cs typeface="Horizon"/>
                <a:sym typeface="Horizon"/>
              </a:rPr>
              <a:t> LA LALAND</a:t>
            </a:r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1D195FF-1B0F-FBF7-CA40-960CB55606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93"/>
    </mc:Choice>
    <mc:Fallback xmlns="">
      <p:transition spd="slow" advTm="9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Freeform 4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18895" y="8106827"/>
            <a:ext cx="18352776" cy="3251265"/>
            <a:chOff x="0" y="0"/>
            <a:chExt cx="24470368" cy="4335020"/>
          </a:xfrm>
        </p:grpSpPr>
        <p:sp>
          <p:nvSpPr>
            <p:cNvPr id="6" name="Freeform 6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Freeform 7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8" name="Freeform 8"/>
          <p:cNvSpPr/>
          <p:nvPr/>
        </p:nvSpPr>
        <p:spPr>
          <a:xfrm rot="-180000">
            <a:off x="41368" y="364542"/>
            <a:ext cx="2900552" cy="1984494"/>
          </a:xfrm>
          <a:custGeom>
            <a:avLst/>
            <a:gdLst/>
            <a:ahLst/>
            <a:cxnLst/>
            <a:rect l="l" t="t" r="r" b="b"/>
            <a:pathLst>
              <a:path w="2900552" h="1984494">
                <a:moveTo>
                  <a:pt x="0" y="0"/>
                </a:moveTo>
                <a:lnTo>
                  <a:pt x="2900551" y="0"/>
                </a:lnTo>
                <a:lnTo>
                  <a:pt x="2900551" y="1984494"/>
                </a:lnTo>
                <a:lnTo>
                  <a:pt x="0" y="19844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952" r="-635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9" name="Freeform 9"/>
          <p:cNvSpPr/>
          <p:nvPr/>
        </p:nvSpPr>
        <p:spPr>
          <a:xfrm rot="-180000">
            <a:off x="3041704" y="218096"/>
            <a:ext cx="2958465" cy="1982152"/>
          </a:xfrm>
          <a:custGeom>
            <a:avLst/>
            <a:gdLst/>
            <a:ahLst/>
            <a:cxnLst/>
            <a:rect l="l" t="t" r="r" b="b"/>
            <a:pathLst>
              <a:path w="2958465" h="1982152">
                <a:moveTo>
                  <a:pt x="0" y="0"/>
                </a:moveTo>
                <a:lnTo>
                  <a:pt x="2958465" y="0"/>
                </a:lnTo>
                <a:lnTo>
                  <a:pt x="2958465" y="1982153"/>
                </a:lnTo>
                <a:lnTo>
                  <a:pt x="0" y="19821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275" r="-1653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0" name="Freeform 10"/>
          <p:cNvSpPr/>
          <p:nvPr/>
        </p:nvSpPr>
        <p:spPr>
          <a:xfrm rot="-180000">
            <a:off x="6099260" y="97526"/>
            <a:ext cx="2942318" cy="1959093"/>
          </a:xfrm>
          <a:custGeom>
            <a:avLst/>
            <a:gdLst/>
            <a:ahLst/>
            <a:cxnLst/>
            <a:rect l="l" t="t" r="r" b="b"/>
            <a:pathLst>
              <a:path w="2942318" h="1959093">
                <a:moveTo>
                  <a:pt x="0" y="0"/>
                </a:moveTo>
                <a:lnTo>
                  <a:pt x="2942317" y="0"/>
                </a:lnTo>
                <a:lnTo>
                  <a:pt x="2942317" y="1959093"/>
                </a:lnTo>
                <a:lnTo>
                  <a:pt x="0" y="19590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1" name="Freeform 11"/>
          <p:cNvSpPr/>
          <p:nvPr/>
        </p:nvSpPr>
        <p:spPr>
          <a:xfrm rot="-180000">
            <a:off x="9130884" y="-1365"/>
            <a:ext cx="2952750" cy="1924050"/>
          </a:xfrm>
          <a:custGeom>
            <a:avLst/>
            <a:gdLst/>
            <a:ahLst/>
            <a:cxnLst/>
            <a:rect l="l" t="t" r="r" b="b"/>
            <a:pathLst>
              <a:path w="2952750" h="1924050">
                <a:moveTo>
                  <a:pt x="0" y="0"/>
                </a:moveTo>
                <a:lnTo>
                  <a:pt x="2952750" y="0"/>
                </a:lnTo>
                <a:lnTo>
                  <a:pt x="295275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803" r="-1909" b="-55933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2" name="Freeform 12"/>
          <p:cNvSpPr/>
          <p:nvPr/>
        </p:nvSpPr>
        <p:spPr>
          <a:xfrm rot="-180000">
            <a:off x="12179799" y="-133616"/>
            <a:ext cx="2933700" cy="1905000"/>
          </a:xfrm>
          <a:custGeom>
            <a:avLst/>
            <a:gdLst/>
            <a:ahLst/>
            <a:cxnLst/>
            <a:rect l="l" t="t" r="r" b="b"/>
            <a:pathLst>
              <a:path w="2933700" h="1905000">
                <a:moveTo>
                  <a:pt x="0" y="0"/>
                </a:moveTo>
                <a:lnTo>
                  <a:pt x="2933700" y="0"/>
                </a:lnTo>
                <a:lnTo>
                  <a:pt x="2933700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896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3" name="Freeform 13"/>
          <p:cNvSpPr/>
          <p:nvPr/>
        </p:nvSpPr>
        <p:spPr>
          <a:xfrm rot="-180000">
            <a:off x="15205990" y="-121132"/>
            <a:ext cx="3407906" cy="1795606"/>
          </a:xfrm>
          <a:custGeom>
            <a:avLst/>
            <a:gdLst/>
            <a:ahLst/>
            <a:cxnLst/>
            <a:rect l="l" t="t" r="r" b="b"/>
            <a:pathLst>
              <a:path w="3407906" h="1795606">
                <a:moveTo>
                  <a:pt x="0" y="0"/>
                </a:moveTo>
                <a:lnTo>
                  <a:pt x="3407906" y="0"/>
                </a:lnTo>
                <a:lnTo>
                  <a:pt x="3407906" y="1795606"/>
                </a:lnTo>
                <a:lnTo>
                  <a:pt x="0" y="1795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8792" t="-27656" r="-11864" b="-2732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4" name="Freeform 14"/>
          <p:cNvSpPr/>
          <p:nvPr/>
        </p:nvSpPr>
        <p:spPr>
          <a:xfrm rot="120000">
            <a:off x="-663038" y="8545691"/>
            <a:ext cx="3383475" cy="1903205"/>
          </a:xfrm>
          <a:custGeom>
            <a:avLst/>
            <a:gdLst/>
            <a:ahLst/>
            <a:cxnLst/>
            <a:rect l="l" t="t" r="r" b="b"/>
            <a:pathLst>
              <a:path w="3383475" h="1903205">
                <a:moveTo>
                  <a:pt x="0" y="0"/>
                </a:moveTo>
                <a:lnTo>
                  <a:pt x="3383476" y="0"/>
                </a:lnTo>
                <a:lnTo>
                  <a:pt x="3383476" y="1903205"/>
                </a:lnTo>
                <a:lnTo>
                  <a:pt x="0" y="19032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5" name="Freeform 15"/>
          <p:cNvSpPr/>
          <p:nvPr/>
        </p:nvSpPr>
        <p:spPr>
          <a:xfrm rot="90000">
            <a:off x="2787990" y="8649585"/>
            <a:ext cx="2999989" cy="1727270"/>
          </a:xfrm>
          <a:custGeom>
            <a:avLst/>
            <a:gdLst/>
            <a:ahLst/>
            <a:cxnLst/>
            <a:rect l="l" t="t" r="r" b="b"/>
            <a:pathLst>
              <a:path w="2999989" h="1727270">
                <a:moveTo>
                  <a:pt x="0" y="0"/>
                </a:moveTo>
                <a:lnTo>
                  <a:pt x="2999989" y="0"/>
                </a:lnTo>
                <a:lnTo>
                  <a:pt x="2999989" y="1727270"/>
                </a:lnTo>
                <a:lnTo>
                  <a:pt x="0" y="17272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540" t="-3005" r="-7823" b="-21780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Freeform 16"/>
          <p:cNvSpPr/>
          <p:nvPr/>
        </p:nvSpPr>
        <p:spPr>
          <a:xfrm rot="120000">
            <a:off x="5857024" y="8661674"/>
            <a:ext cx="2963709" cy="2158340"/>
          </a:xfrm>
          <a:custGeom>
            <a:avLst/>
            <a:gdLst/>
            <a:ahLst/>
            <a:cxnLst/>
            <a:rect l="l" t="t" r="r" b="b"/>
            <a:pathLst>
              <a:path w="2963709" h="2158340">
                <a:moveTo>
                  <a:pt x="0" y="0"/>
                </a:moveTo>
                <a:lnTo>
                  <a:pt x="2963709" y="0"/>
                </a:lnTo>
                <a:lnTo>
                  <a:pt x="2963709" y="2158340"/>
                </a:lnTo>
                <a:lnTo>
                  <a:pt x="0" y="21583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3472" r="-2081" b="-6700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7" name="Freeform 17"/>
          <p:cNvSpPr/>
          <p:nvPr/>
        </p:nvSpPr>
        <p:spPr>
          <a:xfrm rot="120000">
            <a:off x="8896128" y="8737510"/>
            <a:ext cx="2953703" cy="1719815"/>
          </a:xfrm>
          <a:custGeom>
            <a:avLst/>
            <a:gdLst/>
            <a:ahLst/>
            <a:cxnLst/>
            <a:rect l="l" t="t" r="r" b="b"/>
            <a:pathLst>
              <a:path w="2953703" h="1719815">
                <a:moveTo>
                  <a:pt x="0" y="0"/>
                </a:moveTo>
                <a:lnTo>
                  <a:pt x="2953703" y="0"/>
                </a:lnTo>
                <a:lnTo>
                  <a:pt x="2953703" y="1719815"/>
                </a:lnTo>
                <a:lnTo>
                  <a:pt x="0" y="171981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r="-344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8" name="Freeform 18"/>
          <p:cNvSpPr/>
          <p:nvPr/>
        </p:nvSpPr>
        <p:spPr>
          <a:xfrm rot="120000">
            <a:off x="11920965" y="8892302"/>
            <a:ext cx="2971077" cy="1933005"/>
          </a:xfrm>
          <a:custGeom>
            <a:avLst/>
            <a:gdLst/>
            <a:ahLst/>
            <a:cxnLst/>
            <a:rect l="l" t="t" r="r" b="b"/>
            <a:pathLst>
              <a:path w="2971077" h="1933005">
                <a:moveTo>
                  <a:pt x="0" y="0"/>
                </a:moveTo>
                <a:lnTo>
                  <a:pt x="2971077" y="0"/>
                </a:lnTo>
                <a:lnTo>
                  <a:pt x="2971077" y="1933006"/>
                </a:lnTo>
                <a:lnTo>
                  <a:pt x="0" y="193300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19726" r="-3732" b="-5223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9" name="Freeform 19"/>
          <p:cNvSpPr/>
          <p:nvPr/>
        </p:nvSpPr>
        <p:spPr>
          <a:xfrm rot="120000">
            <a:off x="14970084" y="9004788"/>
            <a:ext cx="2956560" cy="1963633"/>
          </a:xfrm>
          <a:custGeom>
            <a:avLst/>
            <a:gdLst/>
            <a:ahLst/>
            <a:cxnLst/>
            <a:rect l="l" t="t" r="r" b="b"/>
            <a:pathLst>
              <a:path w="2956560" h="1963633">
                <a:moveTo>
                  <a:pt x="0" y="0"/>
                </a:moveTo>
                <a:lnTo>
                  <a:pt x="2956560" y="0"/>
                </a:lnTo>
                <a:lnTo>
                  <a:pt x="2956560" y="1963633"/>
                </a:lnTo>
                <a:lnTo>
                  <a:pt x="0" y="196363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4164" t="-5745" r="-37657" b="-339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20" name="TextBox 20"/>
          <p:cNvSpPr txBox="1"/>
          <p:nvPr/>
        </p:nvSpPr>
        <p:spPr>
          <a:xfrm>
            <a:off x="1945387" y="4012789"/>
            <a:ext cx="8401490" cy="2109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9"/>
              </a:lnSpc>
            </a:pPr>
            <a:r>
              <a:rPr lang="en-US" sz="5835" spc="583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ABOUT </a:t>
            </a:r>
          </a:p>
          <a:p>
            <a:pPr algn="l">
              <a:lnSpc>
                <a:spcPts val="8169"/>
              </a:lnSpc>
            </a:pPr>
            <a:r>
              <a:rPr lang="en-US" sz="5835" spc="583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THIS SONG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29751" y="2854678"/>
            <a:ext cx="9530257" cy="659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Another day of sun is </a:t>
            </a:r>
          </a:p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from </a:t>
            </a:r>
            <a:r>
              <a:rPr lang="en-US" sz="4143" spc="414">
                <a:solidFill>
                  <a:srgbClr val="FFDE59"/>
                </a:solidFill>
                <a:latin typeface="Alice"/>
                <a:ea typeface="Alice"/>
                <a:cs typeface="Alice"/>
                <a:sym typeface="Alice"/>
              </a:rPr>
              <a:t>La La Land</a:t>
            </a:r>
          </a:p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This song is about people </a:t>
            </a:r>
          </a:p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in </a:t>
            </a:r>
            <a:r>
              <a:rPr lang="en-US" sz="4143" spc="414">
                <a:solidFill>
                  <a:srgbClr val="5CE1E6"/>
                </a:solidFill>
                <a:latin typeface="Alice"/>
                <a:ea typeface="Alice"/>
                <a:cs typeface="Alice"/>
                <a:sym typeface="Alice"/>
              </a:rPr>
              <a:t>Los Angeles </a:t>
            </a:r>
          </a:p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who dream of becoming</a:t>
            </a:r>
          </a:p>
          <a:p>
            <a:pPr algn="ctr">
              <a:lnSpc>
                <a:spcPts val="5801"/>
              </a:lnSpc>
            </a:pPr>
            <a:r>
              <a:rPr lang="en-US" sz="4143" spc="414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 actor or musician.</a:t>
            </a:r>
          </a:p>
          <a:p>
            <a:pPr algn="ctr">
              <a:lnSpc>
                <a:spcPts val="5801"/>
              </a:lnSpc>
            </a:pPr>
            <a:endParaRPr lang="en-US" sz="4143" spc="414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ctr">
              <a:lnSpc>
                <a:spcPts val="5801"/>
              </a:lnSpc>
            </a:pPr>
            <a:endParaRPr lang="en-US" sz="4143" spc="414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ctr">
              <a:lnSpc>
                <a:spcPts val="5801"/>
              </a:lnSpc>
              <a:spcBef>
                <a:spcPct val="0"/>
              </a:spcBef>
            </a:pPr>
            <a:endParaRPr lang="en-US" sz="4143" spc="414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pic>
        <p:nvPicPr>
          <p:cNvPr id="2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9E6F5E3-F6CB-3008-AFE0-5E6ACECB40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13"/>
    </mc:Choice>
    <mc:Fallback xmlns="">
      <p:transition spd="slow" advTm="28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06232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22846" r="-14270" b="-20262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39605" r="-2081" b="-1086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9" name="Group 9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0" name="Freeform 10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7848" r="-1183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7341" r="-3732" b="-48739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2186" t="-2952" r="-34456" b="-720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 rot="-307587">
            <a:off x="-318895" y="8106827"/>
            <a:ext cx="18352776" cy="3251265"/>
            <a:chOff x="0" y="0"/>
            <a:chExt cx="24470368" cy="4335020"/>
          </a:xfrm>
        </p:grpSpPr>
        <p:sp>
          <p:nvSpPr>
            <p:cNvPr id="16" name="Freeform 16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7" name="Group 17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18" name="Freeform 18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1"/>
                <a:stretch>
                  <a:fillRect l="-978" t="-1275" r="-266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2"/>
                <a:stretch>
                  <a:fillRect t="-11047" r="-6355" b="-7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3"/>
                <a:stretch>
                  <a:fillRect l="-1297" r="-1297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3" name="Freeform 23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4" name="Group 24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5" name="Freeform 25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4"/>
                <a:stretch>
                  <a:fillRect t="-6091" r="-1909" b="-5104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5"/>
                <a:stretch>
                  <a:fillRect l="-2599" r="-669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6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>
            <a:off x="2370716" y="3780654"/>
            <a:ext cx="13546568" cy="3314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3"/>
              </a:lnSpc>
            </a:pPr>
            <a:r>
              <a:rPr lang="en-US" sz="3752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released in </a:t>
            </a:r>
            <a:r>
              <a:rPr lang="en-US" sz="3752" dirty="0">
                <a:solidFill>
                  <a:srgbClr val="FF66C4"/>
                </a:solidFill>
                <a:latin typeface="Alice"/>
                <a:ea typeface="Alice"/>
                <a:cs typeface="Alice"/>
                <a:sym typeface="Alice"/>
              </a:rPr>
              <a:t>2016</a:t>
            </a:r>
          </a:p>
          <a:p>
            <a:pPr algn="ctr">
              <a:lnSpc>
                <a:spcPts val="5253"/>
              </a:lnSpc>
            </a:pPr>
            <a:r>
              <a:rPr lang="en-US" sz="3752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Composer: Justin Hurwitz</a:t>
            </a:r>
          </a:p>
          <a:p>
            <a:pPr algn="ctr">
              <a:lnSpc>
                <a:spcPts val="5253"/>
              </a:lnSpc>
            </a:pPr>
            <a:r>
              <a:rPr lang="en-US" sz="3752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Lyricists: Benj Pasek and Justin Paul</a:t>
            </a:r>
          </a:p>
          <a:p>
            <a:pPr algn="ctr">
              <a:lnSpc>
                <a:spcPts val="5253"/>
              </a:lnSpc>
            </a:pPr>
            <a:r>
              <a:rPr lang="en-US" sz="3752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Genre: </a:t>
            </a:r>
            <a:r>
              <a:rPr lang="en-US" sz="3752" dirty="0">
                <a:solidFill>
                  <a:srgbClr val="FF5757"/>
                </a:solidFill>
                <a:latin typeface="Alice"/>
                <a:ea typeface="Alice"/>
                <a:cs typeface="Alice"/>
                <a:sym typeface="Alice"/>
              </a:rPr>
              <a:t>musical</a:t>
            </a:r>
          </a:p>
          <a:p>
            <a:pPr algn="ctr">
              <a:lnSpc>
                <a:spcPts val="5253"/>
              </a:lnSpc>
            </a:pPr>
            <a:r>
              <a:rPr lang="en-US" sz="3752" dirty="0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This song tells us to keep following our </a:t>
            </a:r>
            <a:r>
              <a:rPr lang="en-US" sz="3752" dirty="0">
                <a:solidFill>
                  <a:srgbClr val="FF914D"/>
                </a:solidFill>
                <a:latin typeface="Alice"/>
                <a:ea typeface="Alice"/>
                <a:cs typeface="Alice"/>
                <a:sym typeface="Alice"/>
              </a:rPr>
              <a:t>dreams</a:t>
            </a:r>
          </a:p>
        </p:txBody>
      </p:sp>
      <p:sp>
        <p:nvSpPr>
          <p:cNvPr id="31" name="Freeform 31"/>
          <p:cNvSpPr/>
          <p:nvPr/>
        </p:nvSpPr>
        <p:spPr>
          <a:xfrm rot="150000">
            <a:off x="-387548" y="-274709"/>
            <a:ext cx="3383475" cy="1903205"/>
          </a:xfrm>
          <a:custGeom>
            <a:avLst/>
            <a:gdLst/>
            <a:ahLst/>
            <a:cxnLst/>
            <a:rect l="l" t="t" r="r" b="b"/>
            <a:pathLst>
              <a:path w="3383475" h="1903205">
                <a:moveTo>
                  <a:pt x="0" y="0"/>
                </a:moveTo>
                <a:lnTo>
                  <a:pt x="3383475" y="0"/>
                </a:lnTo>
                <a:lnTo>
                  <a:pt x="3383475" y="1903205"/>
                </a:lnTo>
                <a:lnTo>
                  <a:pt x="0" y="190320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pic>
        <p:nvPicPr>
          <p:cNvPr id="3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B69A702-43A4-8CA5-91A4-1DF618635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85"/>
    </mc:Choice>
    <mc:Fallback xmlns="">
      <p:transition spd="slow" advTm="29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8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33769" y="1452645"/>
            <a:ext cx="14429852" cy="811045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816553" y="441054"/>
            <a:ext cx="484341" cy="687009"/>
          </a:xfrm>
          <a:custGeom>
            <a:avLst/>
            <a:gdLst/>
            <a:ahLst/>
            <a:cxnLst/>
            <a:rect l="l" t="t" r="r" b="b"/>
            <a:pathLst>
              <a:path w="484341" h="687009">
                <a:moveTo>
                  <a:pt x="0" y="0"/>
                </a:moveTo>
                <a:lnTo>
                  <a:pt x="484341" y="0"/>
                </a:lnTo>
                <a:lnTo>
                  <a:pt x="484341" y="687009"/>
                </a:lnTo>
                <a:lnTo>
                  <a:pt x="0" y="687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TextBox 4"/>
          <p:cNvSpPr txBox="1"/>
          <p:nvPr/>
        </p:nvSpPr>
        <p:spPr>
          <a:xfrm>
            <a:off x="5555835" y="174174"/>
            <a:ext cx="6385718" cy="920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spc="50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Click here</a:t>
            </a:r>
          </a:p>
        </p:txBody>
      </p:sp>
      <p:sp>
        <p:nvSpPr>
          <p:cNvPr id="5" name="Freeform 5"/>
          <p:cNvSpPr/>
          <p:nvPr/>
        </p:nvSpPr>
        <p:spPr>
          <a:xfrm>
            <a:off x="12198729" y="441054"/>
            <a:ext cx="484341" cy="687009"/>
          </a:xfrm>
          <a:custGeom>
            <a:avLst/>
            <a:gdLst/>
            <a:ahLst/>
            <a:cxnLst/>
            <a:rect l="l" t="t" r="r" b="b"/>
            <a:pathLst>
              <a:path w="484341" h="687009">
                <a:moveTo>
                  <a:pt x="0" y="0"/>
                </a:moveTo>
                <a:lnTo>
                  <a:pt x="484341" y="0"/>
                </a:lnTo>
                <a:lnTo>
                  <a:pt x="484341" y="687009"/>
                </a:lnTo>
                <a:lnTo>
                  <a:pt x="0" y="687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905125E-7602-BE39-1F5C-3F3229783E2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0"/>
    </mc:Choice>
    <mc:Fallback xmlns="">
      <p:transition spd="slow" advTm="4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93834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180100">
            <a:off x="-179468" y="8030370"/>
            <a:ext cx="18352776" cy="3251265"/>
            <a:chOff x="0" y="0"/>
            <a:chExt cx="24470368" cy="4335020"/>
          </a:xfrm>
        </p:grpSpPr>
        <p:sp>
          <p:nvSpPr>
            <p:cNvPr id="18" name="Freeform 18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 rot="240000">
                <a:off x="-19395" y="-30608"/>
                <a:ext cx="936860" cy="648660"/>
              </a:xfrm>
              <a:custGeom>
                <a:avLst/>
                <a:gdLst/>
                <a:ahLst/>
                <a:cxnLst/>
                <a:rect l="l" t="t" r="r" b="b"/>
                <a:pathLst>
                  <a:path w="936860" h="648660">
                    <a:moveTo>
                      <a:pt x="0" y="62647"/>
                    </a:moveTo>
                    <a:lnTo>
                      <a:pt x="895882" y="0"/>
                    </a:lnTo>
                    <a:lnTo>
                      <a:pt x="936860" y="586015"/>
                    </a:lnTo>
                    <a:lnTo>
                      <a:pt x="40978" y="648661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11544" r="-1154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3896930" y="2873554"/>
            <a:ext cx="9116142" cy="116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639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ANSWER</a:t>
            </a:r>
          </a:p>
        </p:txBody>
      </p:sp>
      <p:grpSp>
        <p:nvGrpSpPr>
          <p:cNvPr id="33" name="Group 33"/>
          <p:cNvGrpSpPr/>
          <p:nvPr/>
        </p:nvGrpSpPr>
        <p:grpSpPr>
          <a:xfrm rot="240000">
            <a:off x="62595" y="-436079"/>
            <a:ext cx="2898379" cy="1895888"/>
            <a:chOff x="0" y="0"/>
            <a:chExt cx="898069" cy="587445"/>
          </a:xfrm>
        </p:grpSpPr>
        <p:sp>
          <p:nvSpPr>
            <p:cNvPr id="34" name="Freeform 34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8"/>
              <a:stretch>
                <a:fillRect l="-2599" r="-66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5" name="Group 35"/>
          <p:cNvGrpSpPr/>
          <p:nvPr/>
        </p:nvGrpSpPr>
        <p:grpSpPr>
          <a:xfrm rot="240000">
            <a:off x="2936828" y="8310310"/>
            <a:ext cx="2972164" cy="1933575"/>
            <a:chOff x="0" y="0"/>
            <a:chExt cx="920932" cy="599123"/>
          </a:xfrm>
        </p:grpSpPr>
        <p:sp>
          <p:nvSpPr>
            <p:cNvPr id="36" name="Freeform 36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9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7" name="Group 37"/>
          <p:cNvGrpSpPr/>
          <p:nvPr/>
        </p:nvGrpSpPr>
        <p:grpSpPr>
          <a:xfrm rot="180000">
            <a:off x="3071194" y="-239134"/>
            <a:ext cx="2898379" cy="1895888"/>
            <a:chOff x="0" y="0"/>
            <a:chExt cx="898069" cy="587445"/>
          </a:xfrm>
        </p:grpSpPr>
        <p:sp>
          <p:nvSpPr>
            <p:cNvPr id="38" name="Freeform 38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0"/>
              <a:stretch>
                <a:fillRect l="-1297" r="-129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9" name="Group 39"/>
          <p:cNvGrpSpPr/>
          <p:nvPr/>
        </p:nvGrpSpPr>
        <p:grpSpPr>
          <a:xfrm rot="240000">
            <a:off x="6036597" y="-69855"/>
            <a:ext cx="3000375" cy="1933575"/>
            <a:chOff x="0" y="0"/>
            <a:chExt cx="929673" cy="599123"/>
          </a:xfrm>
        </p:grpSpPr>
        <p:sp>
          <p:nvSpPr>
            <p:cNvPr id="40" name="Freeform 40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1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1" name="Group 41"/>
          <p:cNvGrpSpPr/>
          <p:nvPr/>
        </p:nvGrpSpPr>
        <p:grpSpPr>
          <a:xfrm rot="240000">
            <a:off x="9155698" y="99700"/>
            <a:ext cx="2927033" cy="1962150"/>
            <a:chOff x="0" y="0"/>
            <a:chExt cx="906948" cy="607977"/>
          </a:xfrm>
        </p:grpSpPr>
        <p:sp>
          <p:nvSpPr>
            <p:cNvPr id="42" name="Freeform 42"/>
            <p:cNvSpPr/>
            <p:nvPr/>
          </p:nvSpPr>
          <p:spPr>
            <a:xfrm rot="-180000">
              <a:off x="-15288" y="-23316"/>
              <a:ext cx="937524" cy="654610"/>
            </a:xfrm>
            <a:custGeom>
              <a:avLst/>
              <a:gdLst/>
              <a:ahLst/>
              <a:cxnLst/>
              <a:rect l="l" t="t" r="r" b="b"/>
              <a:pathLst>
                <a:path w="937524" h="654610">
                  <a:moveTo>
                    <a:pt x="31819" y="0"/>
                  </a:moveTo>
                  <a:lnTo>
                    <a:pt x="937524" y="47466"/>
                  </a:lnTo>
                  <a:lnTo>
                    <a:pt x="905705" y="654609"/>
                  </a:lnTo>
                  <a:lnTo>
                    <a:pt x="0" y="607143"/>
                  </a:lnTo>
                  <a:close/>
                </a:path>
              </a:pathLst>
            </a:custGeom>
            <a:blipFill>
              <a:blip r:embed="rId12"/>
              <a:stretch>
                <a:fillRect l="-2107" t="-1275" r="-383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3" name="Group 43"/>
          <p:cNvGrpSpPr/>
          <p:nvPr/>
        </p:nvGrpSpPr>
        <p:grpSpPr>
          <a:xfrm rot="240000">
            <a:off x="12186221" y="375240"/>
            <a:ext cx="2927033" cy="1933575"/>
            <a:chOff x="0" y="0"/>
            <a:chExt cx="906948" cy="599123"/>
          </a:xfrm>
        </p:grpSpPr>
        <p:sp>
          <p:nvSpPr>
            <p:cNvPr id="44" name="Freeform 44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3"/>
              <a:stretch>
                <a:fillRect l="-8378" r="-1240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5" name="Group 45"/>
          <p:cNvGrpSpPr/>
          <p:nvPr/>
        </p:nvGrpSpPr>
        <p:grpSpPr>
          <a:xfrm rot="240000">
            <a:off x="15241002" y="591803"/>
            <a:ext cx="2927033" cy="1933575"/>
            <a:chOff x="0" y="0"/>
            <a:chExt cx="906948" cy="599123"/>
          </a:xfrm>
        </p:grpSpPr>
        <p:sp>
          <p:nvSpPr>
            <p:cNvPr id="46" name="Freeform 46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4"/>
              <a:stretch>
                <a:fillRect l="-1916" t="-2200" r="-3402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7" name="Group 47"/>
          <p:cNvGrpSpPr/>
          <p:nvPr/>
        </p:nvGrpSpPr>
        <p:grpSpPr>
          <a:xfrm rot="240000">
            <a:off x="6035946" y="8575529"/>
            <a:ext cx="2898379" cy="1895888"/>
            <a:chOff x="0" y="0"/>
            <a:chExt cx="898069" cy="587445"/>
          </a:xfrm>
        </p:grpSpPr>
        <p:sp>
          <p:nvSpPr>
            <p:cNvPr id="48" name="Freeform 48"/>
            <p:cNvSpPr/>
            <p:nvPr/>
          </p:nvSpPr>
          <p:spPr>
            <a:xfrm rot="120000">
              <a:off x="-9977" y="-15492"/>
              <a:ext cx="918024" cy="618430"/>
            </a:xfrm>
            <a:custGeom>
              <a:avLst/>
              <a:gdLst/>
              <a:ahLst/>
              <a:cxnLst/>
              <a:rect l="l" t="t" r="r" b="b"/>
              <a:pathLst>
                <a:path w="918024" h="618430">
                  <a:moveTo>
                    <a:pt x="0" y="31342"/>
                  </a:moveTo>
                  <a:lnTo>
                    <a:pt x="897522" y="0"/>
                  </a:lnTo>
                  <a:lnTo>
                    <a:pt x="918024" y="587087"/>
                  </a:lnTo>
                  <a:lnTo>
                    <a:pt x="20501" y="618429"/>
                  </a:lnTo>
                  <a:close/>
                </a:path>
              </a:pathLst>
            </a:custGeom>
            <a:blipFill>
              <a:blip r:embed="rId15"/>
              <a:stretch>
                <a:fillRect t="-17341" r="-3732" b="-4873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9" name="Group 49"/>
          <p:cNvGrpSpPr/>
          <p:nvPr/>
        </p:nvGrpSpPr>
        <p:grpSpPr>
          <a:xfrm rot="240000">
            <a:off x="9059515" y="8818895"/>
            <a:ext cx="2898379" cy="1895888"/>
            <a:chOff x="0" y="0"/>
            <a:chExt cx="898069" cy="587445"/>
          </a:xfrm>
        </p:grpSpPr>
        <p:sp>
          <p:nvSpPr>
            <p:cNvPr id="50" name="Freeform 50"/>
            <p:cNvSpPr/>
            <p:nvPr/>
          </p:nvSpPr>
          <p:spPr>
            <a:xfrm rot="150000">
              <a:off x="-12385" y="-19307"/>
              <a:ext cx="922839" cy="626059"/>
            </a:xfrm>
            <a:custGeom>
              <a:avLst/>
              <a:gdLst/>
              <a:ahLst/>
              <a:cxnLst/>
              <a:rect l="l" t="t" r="r" b="b"/>
              <a:pathLst>
                <a:path w="922839" h="626059">
                  <a:moveTo>
                    <a:pt x="0" y="39173"/>
                  </a:moveTo>
                  <a:lnTo>
                    <a:pt x="897215" y="0"/>
                  </a:lnTo>
                  <a:lnTo>
                    <a:pt x="922839" y="586886"/>
                  </a:lnTo>
                  <a:lnTo>
                    <a:pt x="25624" y="626059"/>
                  </a:lnTo>
                  <a:close/>
                </a:path>
              </a:pathLst>
            </a:custGeom>
            <a:blipFill>
              <a:blip r:embed="rId16"/>
              <a:stretch>
                <a:fillRect t="-39605" r="-2081" b="-10866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1" name="Group 51"/>
          <p:cNvGrpSpPr/>
          <p:nvPr/>
        </p:nvGrpSpPr>
        <p:grpSpPr>
          <a:xfrm rot="240000">
            <a:off x="12082921" y="9045024"/>
            <a:ext cx="3031774" cy="1895888"/>
            <a:chOff x="0" y="0"/>
            <a:chExt cx="939402" cy="587445"/>
          </a:xfrm>
        </p:grpSpPr>
        <p:sp>
          <p:nvSpPr>
            <p:cNvPr id="52" name="Freeform 52"/>
            <p:cNvSpPr/>
            <p:nvPr/>
          </p:nvSpPr>
          <p:spPr>
            <a:xfrm rot="150000">
              <a:off x="-12365" y="-20209"/>
              <a:ext cx="964132" cy="627862"/>
            </a:xfrm>
            <a:custGeom>
              <a:avLst/>
              <a:gdLst/>
              <a:ahLst/>
              <a:cxnLst/>
              <a:rect l="l" t="t" r="r" b="b"/>
              <a:pathLst>
                <a:path w="964132" h="627862">
                  <a:moveTo>
                    <a:pt x="0" y="40977"/>
                  </a:moveTo>
                  <a:lnTo>
                    <a:pt x="938508" y="0"/>
                  </a:lnTo>
                  <a:lnTo>
                    <a:pt x="964132" y="586887"/>
                  </a:lnTo>
                  <a:lnTo>
                    <a:pt x="25624" y="627863"/>
                  </a:lnTo>
                  <a:close/>
                </a:path>
              </a:pathLst>
            </a:custGeom>
            <a:blipFill>
              <a:blip r:embed="rId17"/>
              <a:stretch>
                <a:fillRect l="-19927" r="-11694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4682987" y="4585697"/>
            <a:ext cx="4490640" cy="2833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 b="1" spc="320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1 SEVENTEEN</a:t>
            </a:r>
          </a:p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 b="1" spc="320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2 SCREEN </a:t>
            </a:r>
          </a:p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 b="1" spc="320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3 BRAVE</a:t>
            </a:r>
          </a:p>
          <a:p>
            <a:pPr algn="l">
              <a:lnSpc>
                <a:spcPts val="4483"/>
              </a:lnSpc>
              <a:spcBef>
                <a:spcPct val="0"/>
              </a:spcBef>
            </a:pPr>
            <a:r>
              <a:rPr lang="en-US" sz="3202" b="1" spc="320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4 SLEEPY</a:t>
            </a:r>
          </a:p>
          <a:p>
            <a:pPr algn="ctr">
              <a:lnSpc>
                <a:spcPts val="4483"/>
              </a:lnSpc>
              <a:spcBef>
                <a:spcPct val="0"/>
              </a:spcBef>
            </a:pPr>
            <a:endParaRPr lang="en-US" sz="3202" b="1" spc="320">
              <a:solidFill>
                <a:srgbClr val="000000"/>
              </a:solidFill>
              <a:latin typeface="Horizon"/>
              <a:ea typeface="Horizon"/>
              <a:cs typeface="Horizon"/>
              <a:sym typeface="Horizon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9577767" y="4631712"/>
            <a:ext cx="5599361" cy="274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 b="1" spc="30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5 SHINE</a:t>
            </a:r>
          </a:p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 b="1" spc="30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6 RHYTHMS</a:t>
            </a:r>
          </a:p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 b="1" spc="30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7 SOMEDAY</a:t>
            </a:r>
          </a:p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 b="1" spc="30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8 ROLLS AROUND</a:t>
            </a:r>
          </a:p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 b="1" spc="307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9 BEGUN</a:t>
            </a:r>
          </a:p>
        </p:txBody>
      </p:sp>
      <p:pic>
        <p:nvPicPr>
          <p:cNvPr id="5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195339F-DCEF-95C3-8570-B7931F9219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8"/>
    </mc:Choice>
    <mc:Fallback xmlns="">
      <p:transition spd="slow" advTm="3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8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4613">
            <a:off x="-156905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0302" r="-10302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-146082">
            <a:off x="-33668" y="7789226"/>
            <a:ext cx="18656570" cy="3305083"/>
            <a:chOff x="0" y="0"/>
            <a:chExt cx="24875426" cy="4406778"/>
          </a:xfrm>
        </p:grpSpPr>
        <p:sp>
          <p:nvSpPr>
            <p:cNvPr id="18" name="Freeform 18"/>
            <p:cNvSpPr/>
            <p:nvPr/>
          </p:nvSpPr>
          <p:spPr>
            <a:xfrm rot="87088">
              <a:off x="45887" y="156363"/>
              <a:ext cx="12393814" cy="3780113"/>
            </a:xfrm>
            <a:custGeom>
              <a:avLst/>
              <a:gdLst/>
              <a:ahLst/>
              <a:cxnLst/>
              <a:rect l="l" t="t" r="r" b="b"/>
              <a:pathLst>
                <a:path w="12393814" h="3780113">
                  <a:moveTo>
                    <a:pt x="0" y="0"/>
                  </a:moveTo>
                  <a:lnTo>
                    <a:pt x="12393814" y="0"/>
                  </a:lnTo>
                  <a:lnTo>
                    <a:pt x="12393814" y="3780113"/>
                  </a:lnTo>
                  <a:lnTo>
                    <a:pt x="0" y="3780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7665" y="643830"/>
              <a:ext cx="3928474" cy="2569694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78557" y="761573"/>
              <a:ext cx="3928474" cy="2569694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399700" y="852670"/>
              <a:ext cx="3928474" cy="2569694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435725" y="470302"/>
              <a:ext cx="12393814" cy="3780113"/>
            </a:xfrm>
            <a:custGeom>
              <a:avLst/>
              <a:gdLst/>
              <a:ahLst/>
              <a:cxnLst/>
              <a:rect l="l" t="t" r="r" b="b"/>
              <a:pathLst>
                <a:path w="12393814" h="3780113">
                  <a:moveTo>
                    <a:pt x="0" y="0"/>
                  </a:moveTo>
                  <a:lnTo>
                    <a:pt x="12393814" y="0"/>
                  </a:lnTo>
                  <a:lnTo>
                    <a:pt x="12393814" y="3780113"/>
                  </a:lnTo>
                  <a:lnTo>
                    <a:pt x="0" y="3780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547503" y="957769"/>
              <a:ext cx="3928474" cy="2569694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668395" y="1075512"/>
              <a:ext cx="3928474" cy="2569694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789537" y="1166609"/>
              <a:ext cx="3928474" cy="2569694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 rot="-30000">
            <a:off x="1827236" y="2913061"/>
            <a:ext cx="13564632" cy="90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4949" spc="494" dirty="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VOCABULARY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0713" y="4289636"/>
            <a:ext cx="16227390" cy="357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b="1" i="1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Without a </a:t>
            </a:r>
            <a:r>
              <a:rPr lang="en-US" sz="5100" b="1" i="1">
                <a:solidFill>
                  <a:srgbClr val="94633E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nickel</a:t>
            </a:r>
            <a:r>
              <a:rPr lang="en-US" sz="5100" b="1" i="1">
                <a:solidFill>
                  <a:srgbClr val="000000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 to my name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→I have no money at all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nickel :5cents</a:t>
            </a:r>
          </a:p>
          <a:p>
            <a:pPr algn="ctr">
              <a:lnSpc>
                <a:spcPts val="7140"/>
              </a:lnSpc>
            </a:pPr>
            <a:endParaRPr lang="en-US" sz="5100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34" name="Group 34"/>
          <p:cNvGrpSpPr/>
          <p:nvPr/>
        </p:nvGrpSpPr>
        <p:grpSpPr>
          <a:xfrm rot="-48000">
            <a:off x="2992636" y="80839"/>
            <a:ext cx="3019425" cy="1962150"/>
            <a:chOff x="0" y="0"/>
            <a:chExt cx="935576" cy="607977"/>
          </a:xfrm>
        </p:grpSpPr>
        <p:sp>
          <p:nvSpPr>
            <p:cNvPr id="35" name="Freeform 35"/>
            <p:cNvSpPr/>
            <p:nvPr/>
          </p:nvSpPr>
          <p:spPr>
            <a:xfrm rot="150000">
              <a:off x="-12815" y="-20115"/>
              <a:ext cx="961205" cy="648207"/>
            </a:xfrm>
            <a:custGeom>
              <a:avLst/>
              <a:gdLst/>
              <a:ahLst/>
              <a:cxnLst/>
              <a:rect l="l" t="t" r="r" b="b"/>
              <a:pathLst>
                <a:path w="961205" h="648207">
                  <a:moveTo>
                    <a:pt x="0" y="40809"/>
                  </a:moveTo>
                  <a:lnTo>
                    <a:pt x="934686" y="0"/>
                  </a:lnTo>
                  <a:lnTo>
                    <a:pt x="961205" y="607398"/>
                  </a:lnTo>
                  <a:lnTo>
                    <a:pt x="26520" y="648207"/>
                  </a:lnTo>
                  <a:close/>
                </a:path>
              </a:pathLst>
            </a:custGeom>
            <a:blipFill>
              <a:blip r:embed="rId7"/>
              <a:stretch>
                <a:fillRect l="-22413" r="-13887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025612" y="80756"/>
            <a:ext cx="3014656" cy="1895888"/>
            <a:chOff x="0" y="0"/>
            <a:chExt cx="934098" cy="587445"/>
          </a:xfrm>
        </p:grpSpPr>
        <p:sp>
          <p:nvSpPr>
            <p:cNvPr id="37" name="Freeform 37"/>
            <p:cNvSpPr/>
            <p:nvPr/>
          </p:nvSpPr>
          <p:spPr>
            <a:xfrm rot="150000">
              <a:off x="-12367" y="-20093"/>
              <a:ext cx="958833" cy="627631"/>
            </a:xfrm>
            <a:custGeom>
              <a:avLst/>
              <a:gdLst/>
              <a:ahLst/>
              <a:cxnLst/>
              <a:rect l="l" t="t" r="r" b="b"/>
              <a:pathLst>
                <a:path w="958833" h="627631">
                  <a:moveTo>
                    <a:pt x="0" y="40745"/>
                  </a:moveTo>
                  <a:lnTo>
                    <a:pt x="933209" y="0"/>
                  </a:lnTo>
                  <a:lnTo>
                    <a:pt x="958833" y="586886"/>
                  </a:lnTo>
                  <a:lnTo>
                    <a:pt x="25624" y="627631"/>
                  </a:lnTo>
                  <a:close/>
                </a:path>
              </a:pathLst>
            </a:custGeom>
            <a:blipFill>
              <a:blip r:embed="rId8"/>
              <a:stretch>
                <a:fillRect t="-42867" r="-2081" b="-13082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8" name="Group 38"/>
          <p:cNvGrpSpPr/>
          <p:nvPr/>
        </p:nvGrpSpPr>
        <p:grpSpPr>
          <a:xfrm rot="-47999">
            <a:off x="9053355" y="60959"/>
            <a:ext cx="3056492" cy="1895888"/>
            <a:chOff x="0" y="0"/>
            <a:chExt cx="947061" cy="587445"/>
          </a:xfrm>
        </p:grpSpPr>
        <p:sp>
          <p:nvSpPr>
            <p:cNvPr id="39" name="Freeform 39"/>
            <p:cNvSpPr/>
            <p:nvPr/>
          </p:nvSpPr>
          <p:spPr>
            <a:xfrm rot="120000">
              <a:off x="-9962" y="-16347"/>
              <a:ext cx="966986" cy="620139"/>
            </a:xfrm>
            <a:custGeom>
              <a:avLst/>
              <a:gdLst/>
              <a:ahLst/>
              <a:cxnLst/>
              <a:rect l="l" t="t" r="r" b="b"/>
              <a:pathLst>
                <a:path w="966986" h="620139">
                  <a:moveTo>
                    <a:pt x="0" y="33052"/>
                  </a:moveTo>
                  <a:lnTo>
                    <a:pt x="946484" y="0"/>
                  </a:lnTo>
                  <a:lnTo>
                    <a:pt x="966985" y="587087"/>
                  </a:lnTo>
                  <a:lnTo>
                    <a:pt x="20501" y="620139"/>
                  </a:lnTo>
                  <a:close/>
                </a:path>
              </a:pathLst>
            </a:custGeom>
            <a:blipFill>
              <a:blip r:embed="rId9"/>
              <a:stretch>
                <a:fillRect t="-20737" r="-3732" b="-5371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0" name="Group 40"/>
          <p:cNvGrpSpPr/>
          <p:nvPr/>
        </p:nvGrpSpPr>
        <p:grpSpPr>
          <a:xfrm rot="-47999">
            <a:off x="12136287" y="20655"/>
            <a:ext cx="2972164" cy="1933575"/>
            <a:chOff x="0" y="0"/>
            <a:chExt cx="920932" cy="599123"/>
          </a:xfrm>
        </p:grpSpPr>
        <p:sp>
          <p:nvSpPr>
            <p:cNvPr id="41" name="Freeform 41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10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2" name="Group 42"/>
          <p:cNvGrpSpPr/>
          <p:nvPr/>
        </p:nvGrpSpPr>
        <p:grpSpPr>
          <a:xfrm rot="-48000">
            <a:off x="15134894" y="19923"/>
            <a:ext cx="2981325" cy="1895888"/>
            <a:chOff x="0" y="0"/>
            <a:chExt cx="923771" cy="587445"/>
          </a:xfrm>
        </p:grpSpPr>
        <p:sp>
          <p:nvSpPr>
            <p:cNvPr id="43" name="Freeform 43"/>
            <p:cNvSpPr/>
            <p:nvPr/>
          </p:nvSpPr>
          <p:spPr>
            <a:xfrm rot="-180000">
              <a:off x="-14739" y="-23771"/>
              <a:ext cx="953249" cy="634987"/>
            </a:xfrm>
            <a:custGeom>
              <a:avLst/>
              <a:gdLst/>
              <a:ahLst/>
              <a:cxnLst/>
              <a:rect l="l" t="t" r="r" b="b"/>
              <a:pathLst>
                <a:path w="953249" h="634987">
                  <a:moveTo>
                    <a:pt x="30744" y="0"/>
                  </a:moveTo>
                  <a:lnTo>
                    <a:pt x="953249" y="48347"/>
                  </a:lnTo>
                  <a:lnTo>
                    <a:pt x="922504" y="634987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1"/>
              <a:stretch>
                <a:fillRect l="-14810" t="-7869" r="-8283" b="-7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4" name="Group 44"/>
          <p:cNvGrpSpPr/>
          <p:nvPr/>
        </p:nvGrpSpPr>
        <p:grpSpPr>
          <a:xfrm rot="-60000">
            <a:off x="42224" y="8603166"/>
            <a:ext cx="3029895" cy="1895888"/>
            <a:chOff x="0" y="0"/>
            <a:chExt cx="938820" cy="587445"/>
          </a:xfrm>
        </p:grpSpPr>
        <p:sp>
          <p:nvSpPr>
            <p:cNvPr id="45" name="Freeform 45"/>
            <p:cNvSpPr/>
            <p:nvPr/>
          </p:nvSpPr>
          <p:spPr>
            <a:xfrm rot="-180000">
              <a:off x="-14729" y="-24164"/>
              <a:ext cx="968278" cy="635774"/>
            </a:xfrm>
            <a:custGeom>
              <a:avLst/>
              <a:gdLst/>
              <a:ahLst/>
              <a:cxnLst/>
              <a:rect l="l" t="t" r="r" b="b"/>
              <a:pathLst>
                <a:path w="968278" h="635774">
                  <a:moveTo>
                    <a:pt x="30745" y="0"/>
                  </a:moveTo>
                  <a:lnTo>
                    <a:pt x="968278" y="49134"/>
                  </a:lnTo>
                  <a:lnTo>
                    <a:pt x="937533" y="635774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2"/>
              <a:stretch>
                <a:fillRect l="-558" r="-44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6" name="Group 46"/>
          <p:cNvGrpSpPr/>
          <p:nvPr/>
        </p:nvGrpSpPr>
        <p:grpSpPr>
          <a:xfrm rot="-44999">
            <a:off x="3100710" y="8546478"/>
            <a:ext cx="3060407" cy="1895888"/>
            <a:chOff x="0" y="0"/>
            <a:chExt cx="948274" cy="587445"/>
          </a:xfrm>
        </p:grpSpPr>
        <p:sp>
          <p:nvSpPr>
            <p:cNvPr id="47" name="Freeform 47"/>
            <p:cNvSpPr/>
            <p:nvPr/>
          </p:nvSpPr>
          <p:spPr>
            <a:xfrm rot="-180000">
              <a:off x="-14722" y="-24412"/>
              <a:ext cx="977719" cy="636269"/>
            </a:xfrm>
            <a:custGeom>
              <a:avLst/>
              <a:gdLst/>
              <a:ahLst/>
              <a:cxnLst/>
              <a:rect l="l" t="t" r="r" b="b"/>
              <a:pathLst>
                <a:path w="977719" h="636269">
                  <a:moveTo>
                    <a:pt x="30744" y="0"/>
                  </a:moveTo>
                  <a:lnTo>
                    <a:pt x="977719" y="49629"/>
                  </a:lnTo>
                  <a:lnTo>
                    <a:pt x="946974" y="636269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3"/>
              <a:stretch>
                <a:fillRect t="-1157" b="-115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8" name="Group 48"/>
          <p:cNvGrpSpPr/>
          <p:nvPr/>
        </p:nvGrpSpPr>
        <p:grpSpPr>
          <a:xfrm rot="-144000">
            <a:off x="6255073" y="8466766"/>
            <a:ext cx="3000375" cy="1933575"/>
            <a:chOff x="0" y="0"/>
            <a:chExt cx="929673" cy="599123"/>
          </a:xfrm>
        </p:grpSpPr>
        <p:sp>
          <p:nvSpPr>
            <p:cNvPr id="49" name="Freeform 49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4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0" name="Group 50"/>
          <p:cNvGrpSpPr/>
          <p:nvPr/>
        </p:nvGrpSpPr>
        <p:grpSpPr>
          <a:xfrm rot="-90000">
            <a:off x="9358134" y="8441891"/>
            <a:ext cx="2993708" cy="1981200"/>
            <a:chOff x="0" y="0"/>
            <a:chExt cx="927607" cy="613879"/>
          </a:xfrm>
        </p:grpSpPr>
        <p:sp>
          <p:nvSpPr>
            <p:cNvPr id="51" name="Freeform 51"/>
            <p:cNvSpPr/>
            <p:nvPr/>
          </p:nvSpPr>
          <p:spPr>
            <a:xfrm rot="-180000">
              <a:off x="-15428" y="-23853"/>
              <a:ext cx="958464" cy="661585"/>
            </a:xfrm>
            <a:custGeom>
              <a:avLst/>
              <a:gdLst/>
              <a:ahLst/>
              <a:cxnLst/>
              <a:rect l="l" t="t" r="r" b="b"/>
              <a:pathLst>
                <a:path w="958464" h="661585">
                  <a:moveTo>
                    <a:pt x="32128" y="0"/>
                  </a:moveTo>
                  <a:lnTo>
                    <a:pt x="958464" y="48547"/>
                  </a:lnTo>
                  <a:lnTo>
                    <a:pt x="926336" y="661585"/>
                  </a:lnTo>
                  <a:lnTo>
                    <a:pt x="0" y="613038"/>
                  </a:lnTo>
                  <a:close/>
                </a:path>
              </a:pathLst>
            </a:custGeom>
            <a:blipFill>
              <a:blip r:embed="rId15"/>
              <a:stretch>
                <a:fillRect l="-1512" t="-1275" r="-3215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2" name="Group 52"/>
          <p:cNvGrpSpPr/>
          <p:nvPr/>
        </p:nvGrpSpPr>
        <p:grpSpPr>
          <a:xfrm rot="-120000">
            <a:off x="12449676" y="8301279"/>
            <a:ext cx="3020629" cy="2019300"/>
            <a:chOff x="0" y="0"/>
            <a:chExt cx="935949" cy="625685"/>
          </a:xfrm>
        </p:grpSpPr>
        <p:sp>
          <p:nvSpPr>
            <p:cNvPr id="53" name="Freeform 53"/>
            <p:cNvSpPr/>
            <p:nvPr/>
          </p:nvSpPr>
          <p:spPr>
            <a:xfrm rot="120000">
              <a:off x="-10633" y="-16142"/>
              <a:ext cx="957215" cy="657968"/>
            </a:xfrm>
            <a:custGeom>
              <a:avLst/>
              <a:gdLst/>
              <a:ahLst/>
              <a:cxnLst/>
              <a:rect l="l" t="t" r="r" b="b"/>
              <a:pathLst>
                <a:path w="957215" h="657968">
                  <a:moveTo>
                    <a:pt x="0" y="32665"/>
                  </a:moveTo>
                  <a:lnTo>
                    <a:pt x="935379" y="0"/>
                  </a:lnTo>
                  <a:lnTo>
                    <a:pt x="957215" y="625304"/>
                  </a:lnTo>
                  <a:lnTo>
                    <a:pt x="21836" y="657968"/>
                  </a:lnTo>
                  <a:close/>
                </a:path>
              </a:pathLst>
            </a:custGeom>
            <a:blipFill>
              <a:blip r:embed="rId16"/>
              <a:stretch>
                <a:fillRect l="-9026" r="-1309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4" name="Group 54"/>
          <p:cNvGrpSpPr/>
          <p:nvPr/>
        </p:nvGrpSpPr>
        <p:grpSpPr>
          <a:xfrm rot="-90000">
            <a:off x="15526637" y="8329854"/>
            <a:ext cx="2946082" cy="1962150"/>
            <a:chOff x="0" y="0"/>
            <a:chExt cx="912851" cy="607977"/>
          </a:xfrm>
        </p:grpSpPr>
        <p:sp>
          <p:nvSpPr>
            <p:cNvPr id="55" name="Freeform 55"/>
            <p:cNvSpPr/>
            <p:nvPr/>
          </p:nvSpPr>
          <p:spPr>
            <a:xfrm rot="120000">
              <a:off x="-10331" y="-15744"/>
              <a:ext cx="933513" cy="639464"/>
            </a:xfrm>
            <a:custGeom>
              <a:avLst/>
              <a:gdLst/>
              <a:ahLst/>
              <a:cxnLst/>
              <a:rect l="l" t="t" r="r" b="b"/>
              <a:pathLst>
                <a:path w="933513" h="639464">
                  <a:moveTo>
                    <a:pt x="0" y="31858"/>
                  </a:moveTo>
                  <a:lnTo>
                    <a:pt x="912294" y="0"/>
                  </a:lnTo>
                  <a:lnTo>
                    <a:pt x="933513" y="607607"/>
                  </a:lnTo>
                  <a:lnTo>
                    <a:pt x="21218" y="639465"/>
                  </a:lnTo>
                  <a:close/>
                </a:path>
              </a:pathLst>
            </a:custGeom>
            <a:blipFill>
              <a:blip r:embed="rId17"/>
              <a:stretch>
                <a:fillRect l="-2312" t="-2200" r="-3466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pic>
        <p:nvPicPr>
          <p:cNvPr id="5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2388DAE-8635-FD9E-1590-EE2C452CB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23"/>
    </mc:Choice>
    <mc:Fallback xmlns="">
      <p:transition spd="slow" advTm="14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93834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180100">
            <a:off x="-179468" y="8030370"/>
            <a:ext cx="18352776" cy="3251265"/>
            <a:chOff x="0" y="0"/>
            <a:chExt cx="24470368" cy="4335020"/>
          </a:xfrm>
        </p:grpSpPr>
        <p:sp>
          <p:nvSpPr>
            <p:cNvPr id="18" name="Freeform 18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 rot="240000">
                <a:off x="-19395" y="-30608"/>
                <a:ext cx="936860" cy="648660"/>
              </a:xfrm>
              <a:custGeom>
                <a:avLst/>
                <a:gdLst/>
                <a:ahLst/>
                <a:cxnLst/>
                <a:rect l="l" t="t" r="r" b="b"/>
                <a:pathLst>
                  <a:path w="936860" h="648660">
                    <a:moveTo>
                      <a:pt x="0" y="62647"/>
                    </a:moveTo>
                    <a:lnTo>
                      <a:pt x="895882" y="0"/>
                    </a:lnTo>
                    <a:lnTo>
                      <a:pt x="936860" y="586015"/>
                    </a:lnTo>
                    <a:lnTo>
                      <a:pt x="40978" y="648661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11544" r="-1154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3023569" y="3252474"/>
            <a:ext cx="11160555" cy="1109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9"/>
              </a:lnSpc>
            </a:pPr>
            <a:r>
              <a:rPr lang="en-US" sz="6121" spc="612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VOCABULARY</a:t>
            </a:r>
          </a:p>
        </p:txBody>
      </p:sp>
      <p:grpSp>
        <p:nvGrpSpPr>
          <p:cNvPr id="33" name="Group 33"/>
          <p:cNvGrpSpPr/>
          <p:nvPr/>
        </p:nvGrpSpPr>
        <p:grpSpPr>
          <a:xfrm rot="240000">
            <a:off x="62595" y="-436079"/>
            <a:ext cx="2898379" cy="1895888"/>
            <a:chOff x="0" y="0"/>
            <a:chExt cx="898069" cy="587445"/>
          </a:xfrm>
        </p:grpSpPr>
        <p:sp>
          <p:nvSpPr>
            <p:cNvPr id="34" name="Freeform 34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8"/>
              <a:stretch>
                <a:fillRect l="-2599" r="-66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5" name="Group 35"/>
          <p:cNvGrpSpPr/>
          <p:nvPr/>
        </p:nvGrpSpPr>
        <p:grpSpPr>
          <a:xfrm rot="240000">
            <a:off x="2936828" y="8310310"/>
            <a:ext cx="2972164" cy="1933575"/>
            <a:chOff x="0" y="0"/>
            <a:chExt cx="920932" cy="599123"/>
          </a:xfrm>
        </p:grpSpPr>
        <p:sp>
          <p:nvSpPr>
            <p:cNvPr id="36" name="Freeform 36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9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7" name="Group 37"/>
          <p:cNvGrpSpPr/>
          <p:nvPr/>
        </p:nvGrpSpPr>
        <p:grpSpPr>
          <a:xfrm rot="180000">
            <a:off x="3071194" y="-239134"/>
            <a:ext cx="2898379" cy="1895888"/>
            <a:chOff x="0" y="0"/>
            <a:chExt cx="898069" cy="587445"/>
          </a:xfrm>
        </p:grpSpPr>
        <p:sp>
          <p:nvSpPr>
            <p:cNvPr id="38" name="Freeform 38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0"/>
              <a:stretch>
                <a:fillRect l="-1297" r="-129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9" name="Group 39"/>
          <p:cNvGrpSpPr/>
          <p:nvPr/>
        </p:nvGrpSpPr>
        <p:grpSpPr>
          <a:xfrm rot="240000">
            <a:off x="6036597" y="-69855"/>
            <a:ext cx="3000375" cy="1933575"/>
            <a:chOff x="0" y="0"/>
            <a:chExt cx="929673" cy="599123"/>
          </a:xfrm>
        </p:grpSpPr>
        <p:sp>
          <p:nvSpPr>
            <p:cNvPr id="40" name="Freeform 40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1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1" name="Group 41"/>
          <p:cNvGrpSpPr/>
          <p:nvPr/>
        </p:nvGrpSpPr>
        <p:grpSpPr>
          <a:xfrm rot="240000">
            <a:off x="9155698" y="99700"/>
            <a:ext cx="2927033" cy="1962150"/>
            <a:chOff x="0" y="0"/>
            <a:chExt cx="906948" cy="607977"/>
          </a:xfrm>
        </p:grpSpPr>
        <p:sp>
          <p:nvSpPr>
            <p:cNvPr id="42" name="Freeform 42"/>
            <p:cNvSpPr/>
            <p:nvPr/>
          </p:nvSpPr>
          <p:spPr>
            <a:xfrm rot="-180000">
              <a:off x="-15288" y="-23316"/>
              <a:ext cx="937524" cy="654610"/>
            </a:xfrm>
            <a:custGeom>
              <a:avLst/>
              <a:gdLst/>
              <a:ahLst/>
              <a:cxnLst/>
              <a:rect l="l" t="t" r="r" b="b"/>
              <a:pathLst>
                <a:path w="937524" h="654610">
                  <a:moveTo>
                    <a:pt x="31819" y="0"/>
                  </a:moveTo>
                  <a:lnTo>
                    <a:pt x="937524" y="47466"/>
                  </a:lnTo>
                  <a:lnTo>
                    <a:pt x="905705" y="654609"/>
                  </a:lnTo>
                  <a:lnTo>
                    <a:pt x="0" y="607143"/>
                  </a:lnTo>
                  <a:close/>
                </a:path>
              </a:pathLst>
            </a:custGeom>
            <a:blipFill>
              <a:blip r:embed="rId12"/>
              <a:stretch>
                <a:fillRect l="-2107" t="-1275" r="-383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3" name="Group 43"/>
          <p:cNvGrpSpPr/>
          <p:nvPr/>
        </p:nvGrpSpPr>
        <p:grpSpPr>
          <a:xfrm rot="240000">
            <a:off x="12186221" y="375240"/>
            <a:ext cx="2927033" cy="1933575"/>
            <a:chOff x="0" y="0"/>
            <a:chExt cx="906948" cy="599123"/>
          </a:xfrm>
        </p:grpSpPr>
        <p:sp>
          <p:nvSpPr>
            <p:cNvPr id="44" name="Freeform 44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3"/>
              <a:stretch>
                <a:fillRect l="-8378" r="-1240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5" name="Group 45"/>
          <p:cNvGrpSpPr/>
          <p:nvPr/>
        </p:nvGrpSpPr>
        <p:grpSpPr>
          <a:xfrm rot="240000">
            <a:off x="15241002" y="591803"/>
            <a:ext cx="2927033" cy="1933575"/>
            <a:chOff x="0" y="0"/>
            <a:chExt cx="906948" cy="599123"/>
          </a:xfrm>
        </p:grpSpPr>
        <p:sp>
          <p:nvSpPr>
            <p:cNvPr id="46" name="Freeform 46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4"/>
              <a:stretch>
                <a:fillRect l="-1916" t="-2200" r="-3402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7" name="Group 47"/>
          <p:cNvGrpSpPr/>
          <p:nvPr/>
        </p:nvGrpSpPr>
        <p:grpSpPr>
          <a:xfrm rot="240000">
            <a:off x="6035946" y="8575529"/>
            <a:ext cx="2898379" cy="1895888"/>
            <a:chOff x="0" y="0"/>
            <a:chExt cx="898069" cy="587445"/>
          </a:xfrm>
        </p:grpSpPr>
        <p:sp>
          <p:nvSpPr>
            <p:cNvPr id="48" name="Freeform 48"/>
            <p:cNvSpPr/>
            <p:nvPr/>
          </p:nvSpPr>
          <p:spPr>
            <a:xfrm rot="120000">
              <a:off x="-9977" y="-15492"/>
              <a:ext cx="918024" cy="618430"/>
            </a:xfrm>
            <a:custGeom>
              <a:avLst/>
              <a:gdLst/>
              <a:ahLst/>
              <a:cxnLst/>
              <a:rect l="l" t="t" r="r" b="b"/>
              <a:pathLst>
                <a:path w="918024" h="618430">
                  <a:moveTo>
                    <a:pt x="0" y="31342"/>
                  </a:moveTo>
                  <a:lnTo>
                    <a:pt x="897522" y="0"/>
                  </a:lnTo>
                  <a:lnTo>
                    <a:pt x="918024" y="587087"/>
                  </a:lnTo>
                  <a:lnTo>
                    <a:pt x="20501" y="618429"/>
                  </a:lnTo>
                  <a:close/>
                </a:path>
              </a:pathLst>
            </a:custGeom>
            <a:blipFill>
              <a:blip r:embed="rId15"/>
              <a:stretch>
                <a:fillRect t="-17341" r="-3732" b="-4873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9" name="Group 49"/>
          <p:cNvGrpSpPr/>
          <p:nvPr/>
        </p:nvGrpSpPr>
        <p:grpSpPr>
          <a:xfrm rot="240000">
            <a:off x="9059515" y="8818895"/>
            <a:ext cx="2898379" cy="1895888"/>
            <a:chOff x="0" y="0"/>
            <a:chExt cx="898069" cy="587445"/>
          </a:xfrm>
        </p:grpSpPr>
        <p:sp>
          <p:nvSpPr>
            <p:cNvPr id="50" name="Freeform 50"/>
            <p:cNvSpPr/>
            <p:nvPr/>
          </p:nvSpPr>
          <p:spPr>
            <a:xfrm rot="150000">
              <a:off x="-12385" y="-19307"/>
              <a:ext cx="922839" cy="626059"/>
            </a:xfrm>
            <a:custGeom>
              <a:avLst/>
              <a:gdLst/>
              <a:ahLst/>
              <a:cxnLst/>
              <a:rect l="l" t="t" r="r" b="b"/>
              <a:pathLst>
                <a:path w="922839" h="626059">
                  <a:moveTo>
                    <a:pt x="0" y="39173"/>
                  </a:moveTo>
                  <a:lnTo>
                    <a:pt x="897215" y="0"/>
                  </a:lnTo>
                  <a:lnTo>
                    <a:pt x="922839" y="586886"/>
                  </a:lnTo>
                  <a:lnTo>
                    <a:pt x="25624" y="626059"/>
                  </a:lnTo>
                  <a:close/>
                </a:path>
              </a:pathLst>
            </a:custGeom>
            <a:blipFill>
              <a:blip r:embed="rId16"/>
              <a:stretch>
                <a:fillRect t="-39605" r="-2081" b="-10866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1" name="Group 51"/>
          <p:cNvGrpSpPr/>
          <p:nvPr/>
        </p:nvGrpSpPr>
        <p:grpSpPr>
          <a:xfrm rot="240000">
            <a:off x="12082921" y="9045024"/>
            <a:ext cx="3031774" cy="1895888"/>
            <a:chOff x="0" y="0"/>
            <a:chExt cx="939402" cy="587445"/>
          </a:xfrm>
        </p:grpSpPr>
        <p:sp>
          <p:nvSpPr>
            <p:cNvPr id="52" name="Freeform 52"/>
            <p:cNvSpPr/>
            <p:nvPr/>
          </p:nvSpPr>
          <p:spPr>
            <a:xfrm rot="150000">
              <a:off x="-12365" y="-20209"/>
              <a:ext cx="964132" cy="627862"/>
            </a:xfrm>
            <a:custGeom>
              <a:avLst/>
              <a:gdLst/>
              <a:ahLst/>
              <a:cxnLst/>
              <a:rect l="l" t="t" r="r" b="b"/>
              <a:pathLst>
                <a:path w="964132" h="627862">
                  <a:moveTo>
                    <a:pt x="0" y="40977"/>
                  </a:moveTo>
                  <a:lnTo>
                    <a:pt x="938508" y="0"/>
                  </a:lnTo>
                  <a:lnTo>
                    <a:pt x="964132" y="586887"/>
                  </a:lnTo>
                  <a:lnTo>
                    <a:pt x="25624" y="627863"/>
                  </a:lnTo>
                  <a:close/>
                </a:path>
              </a:pathLst>
            </a:custGeom>
            <a:blipFill>
              <a:blip r:embed="rId17"/>
              <a:stretch>
                <a:fillRect l="-19927" r="-11694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696509" y="4805970"/>
            <a:ext cx="13814673" cy="214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0">
              <a:buNone/>
            </a:pPr>
            <a:r>
              <a:rPr lang="ja-JP" altLang="ja-JP" sz="5400" b="1" i="1" dirty="0">
                <a:solidFill>
                  <a:srgbClr val="000000"/>
                </a:solidFill>
                <a:effectLst/>
              </a:rPr>
              <a:t>Climb these </a:t>
            </a:r>
            <a:r>
              <a:rPr lang="ja-JP" altLang="ja-JP" sz="5400" b="1" i="1" dirty="0">
                <a:solidFill>
                  <a:srgbClr val="94633E"/>
                </a:solidFill>
                <a:effectLst/>
              </a:rPr>
              <a:t>hills</a:t>
            </a:r>
            <a:r>
              <a:rPr lang="ja-JP" altLang="ja-JP" sz="5400" b="1" i="1" dirty="0">
                <a:solidFill>
                  <a:srgbClr val="000000"/>
                </a:solidFill>
                <a:effectLst/>
              </a:rPr>
              <a:t> I'm reaching for the heights </a:t>
            </a:r>
            <a:endParaRPr lang="ja-JP" altLang="ja-JP" sz="5400" dirty="0">
              <a:effectLst/>
            </a:endParaRPr>
          </a:p>
          <a:p>
            <a:pPr algn="ctr">
              <a:lnSpc>
                <a:spcPts val="5313"/>
              </a:lnSpc>
              <a:spcBef>
                <a:spcPct val="0"/>
              </a:spcBef>
            </a:pPr>
            <a:r>
              <a:rPr lang="en-US" sz="3795" spc="37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→ I will overcome difficulties to achieve my big dream</a:t>
            </a:r>
          </a:p>
          <a:p>
            <a:pPr algn="ctr">
              <a:lnSpc>
                <a:spcPts val="5313"/>
              </a:lnSpc>
              <a:spcBef>
                <a:spcPct val="0"/>
              </a:spcBef>
            </a:pPr>
            <a:r>
              <a:rPr lang="en-US" sz="3795" spc="37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hills: </a:t>
            </a:r>
            <a:r>
              <a:rPr lang="en-US" sz="3795" spc="379" dirty="0" err="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Hallywood</a:t>
            </a:r>
            <a:r>
              <a:rPr lang="en-US" sz="3795" spc="379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Hills/Challenges</a:t>
            </a:r>
          </a:p>
        </p:txBody>
      </p:sp>
      <p:pic>
        <p:nvPicPr>
          <p:cNvPr id="5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0CEB275-C705-33BB-DDDB-915584AF1B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71"/>
    </mc:Choice>
    <mc:Fallback xmlns="">
      <p:transition spd="slow" advTm="16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4613">
            <a:off x="-156905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0302" r="-10302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-146082">
            <a:off x="-33668" y="7789226"/>
            <a:ext cx="18656570" cy="3305083"/>
            <a:chOff x="0" y="0"/>
            <a:chExt cx="24875426" cy="4406778"/>
          </a:xfrm>
        </p:grpSpPr>
        <p:sp>
          <p:nvSpPr>
            <p:cNvPr id="18" name="Freeform 18"/>
            <p:cNvSpPr/>
            <p:nvPr/>
          </p:nvSpPr>
          <p:spPr>
            <a:xfrm rot="87088">
              <a:off x="45887" y="156363"/>
              <a:ext cx="12393814" cy="3780113"/>
            </a:xfrm>
            <a:custGeom>
              <a:avLst/>
              <a:gdLst/>
              <a:ahLst/>
              <a:cxnLst/>
              <a:rect l="l" t="t" r="r" b="b"/>
              <a:pathLst>
                <a:path w="12393814" h="3780113">
                  <a:moveTo>
                    <a:pt x="0" y="0"/>
                  </a:moveTo>
                  <a:lnTo>
                    <a:pt x="12393814" y="0"/>
                  </a:lnTo>
                  <a:lnTo>
                    <a:pt x="12393814" y="3780113"/>
                  </a:lnTo>
                  <a:lnTo>
                    <a:pt x="0" y="3780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7665" y="643830"/>
              <a:ext cx="3928474" cy="2569694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78557" y="761573"/>
              <a:ext cx="3928474" cy="2569694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399700" y="852670"/>
              <a:ext cx="3928474" cy="2569694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435725" y="470302"/>
              <a:ext cx="12393814" cy="3780113"/>
            </a:xfrm>
            <a:custGeom>
              <a:avLst/>
              <a:gdLst/>
              <a:ahLst/>
              <a:cxnLst/>
              <a:rect l="l" t="t" r="r" b="b"/>
              <a:pathLst>
                <a:path w="12393814" h="3780113">
                  <a:moveTo>
                    <a:pt x="0" y="0"/>
                  </a:moveTo>
                  <a:lnTo>
                    <a:pt x="12393814" y="0"/>
                  </a:lnTo>
                  <a:lnTo>
                    <a:pt x="12393814" y="3780113"/>
                  </a:lnTo>
                  <a:lnTo>
                    <a:pt x="0" y="3780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547503" y="957769"/>
              <a:ext cx="3928474" cy="2569694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668395" y="1075512"/>
              <a:ext cx="3928474" cy="2569694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789537" y="1166609"/>
              <a:ext cx="3928474" cy="2569694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1978611" y="3126415"/>
            <a:ext cx="13702071" cy="116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639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MAIN MESSAGE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700999" y="4689096"/>
            <a:ext cx="12257293" cy="308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6"/>
              </a:lnSpc>
            </a:pPr>
            <a:r>
              <a:rPr lang="en-US" sz="35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Keep following your dreams </a:t>
            </a:r>
          </a:p>
          <a:p>
            <a:pPr algn="ctr">
              <a:lnSpc>
                <a:spcPts val="4916"/>
              </a:lnSpc>
            </a:pPr>
            <a:r>
              <a:rPr lang="en-US" sz="35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Even if you fail today, the sun will rise again tomorrow</a:t>
            </a:r>
          </a:p>
          <a:p>
            <a:pPr algn="ctr">
              <a:lnSpc>
                <a:spcPts val="4916"/>
              </a:lnSpc>
            </a:pPr>
            <a:r>
              <a:rPr lang="en-US" sz="351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(Mixed feelings of joy hope and dremas but also frastration, emptiness)</a:t>
            </a:r>
          </a:p>
          <a:p>
            <a:pPr algn="ctr">
              <a:lnSpc>
                <a:spcPts val="4916"/>
              </a:lnSpc>
            </a:pPr>
            <a:endParaRPr lang="en-US" sz="3511">
              <a:solidFill>
                <a:srgbClr val="000000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34" name="Group 34"/>
          <p:cNvGrpSpPr/>
          <p:nvPr/>
        </p:nvGrpSpPr>
        <p:grpSpPr>
          <a:xfrm rot="-48000">
            <a:off x="2992636" y="80839"/>
            <a:ext cx="3019425" cy="1962150"/>
            <a:chOff x="0" y="0"/>
            <a:chExt cx="935576" cy="607977"/>
          </a:xfrm>
        </p:grpSpPr>
        <p:sp>
          <p:nvSpPr>
            <p:cNvPr id="35" name="Freeform 35"/>
            <p:cNvSpPr/>
            <p:nvPr/>
          </p:nvSpPr>
          <p:spPr>
            <a:xfrm rot="150000">
              <a:off x="-12815" y="-20115"/>
              <a:ext cx="961205" cy="648207"/>
            </a:xfrm>
            <a:custGeom>
              <a:avLst/>
              <a:gdLst/>
              <a:ahLst/>
              <a:cxnLst/>
              <a:rect l="l" t="t" r="r" b="b"/>
              <a:pathLst>
                <a:path w="961205" h="648207">
                  <a:moveTo>
                    <a:pt x="0" y="40809"/>
                  </a:moveTo>
                  <a:lnTo>
                    <a:pt x="934686" y="0"/>
                  </a:lnTo>
                  <a:lnTo>
                    <a:pt x="961205" y="607398"/>
                  </a:lnTo>
                  <a:lnTo>
                    <a:pt x="26520" y="648207"/>
                  </a:lnTo>
                  <a:close/>
                </a:path>
              </a:pathLst>
            </a:custGeom>
            <a:blipFill>
              <a:blip r:embed="rId7"/>
              <a:stretch>
                <a:fillRect l="-22413" r="-13887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025612" y="80756"/>
            <a:ext cx="3014656" cy="1895888"/>
            <a:chOff x="0" y="0"/>
            <a:chExt cx="934098" cy="587445"/>
          </a:xfrm>
        </p:grpSpPr>
        <p:sp>
          <p:nvSpPr>
            <p:cNvPr id="37" name="Freeform 37"/>
            <p:cNvSpPr/>
            <p:nvPr/>
          </p:nvSpPr>
          <p:spPr>
            <a:xfrm rot="150000">
              <a:off x="-12367" y="-20093"/>
              <a:ext cx="958833" cy="627631"/>
            </a:xfrm>
            <a:custGeom>
              <a:avLst/>
              <a:gdLst/>
              <a:ahLst/>
              <a:cxnLst/>
              <a:rect l="l" t="t" r="r" b="b"/>
              <a:pathLst>
                <a:path w="958833" h="627631">
                  <a:moveTo>
                    <a:pt x="0" y="40745"/>
                  </a:moveTo>
                  <a:lnTo>
                    <a:pt x="933209" y="0"/>
                  </a:lnTo>
                  <a:lnTo>
                    <a:pt x="958833" y="586886"/>
                  </a:lnTo>
                  <a:lnTo>
                    <a:pt x="25624" y="627631"/>
                  </a:lnTo>
                  <a:close/>
                </a:path>
              </a:pathLst>
            </a:custGeom>
            <a:blipFill>
              <a:blip r:embed="rId8"/>
              <a:stretch>
                <a:fillRect t="-42867" r="-2081" b="-13082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8" name="Group 38"/>
          <p:cNvGrpSpPr/>
          <p:nvPr/>
        </p:nvGrpSpPr>
        <p:grpSpPr>
          <a:xfrm rot="-47999">
            <a:off x="9053355" y="60959"/>
            <a:ext cx="3056492" cy="1895888"/>
            <a:chOff x="0" y="0"/>
            <a:chExt cx="947061" cy="587445"/>
          </a:xfrm>
        </p:grpSpPr>
        <p:sp>
          <p:nvSpPr>
            <p:cNvPr id="39" name="Freeform 39"/>
            <p:cNvSpPr/>
            <p:nvPr/>
          </p:nvSpPr>
          <p:spPr>
            <a:xfrm rot="120000">
              <a:off x="-9962" y="-16347"/>
              <a:ext cx="966986" cy="620139"/>
            </a:xfrm>
            <a:custGeom>
              <a:avLst/>
              <a:gdLst/>
              <a:ahLst/>
              <a:cxnLst/>
              <a:rect l="l" t="t" r="r" b="b"/>
              <a:pathLst>
                <a:path w="966986" h="620139">
                  <a:moveTo>
                    <a:pt x="0" y="33052"/>
                  </a:moveTo>
                  <a:lnTo>
                    <a:pt x="946484" y="0"/>
                  </a:lnTo>
                  <a:lnTo>
                    <a:pt x="966985" y="587087"/>
                  </a:lnTo>
                  <a:lnTo>
                    <a:pt x="20501" y="620139"/>
                  </a:lnTo>
                  <a:close/>
                </a:path>
              </a:pathLst>
            </a:custGeom>
            <a:blipFill>
              <a:blip r:embed="rId9"/>
              <a:stretch>
                <a:fillRect t="-20737" r="-3732" b="-5371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0" name="Group 40"/>
          <p:cNvGrpSpPr/>
          <p:nvPr/>
        </p:nvGrpSpPr>
        <p:grpSpPr>
          <a:xfrm rot="-47999">
            <a:off x="12136287" y="20655"/>
            <a:ext cx="2972164" cy="1933575"/>
            <a:chOff x="0" y="0"/>
            <a:chExt cx="920932" cy="599123"/>
          </a:xfrm>
        </p:grpSpPr>
        <p:sp>
          <p:nvSpPr>
            <p:cNvPr id="41" name="Freeform 41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10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2" name="Group 42"/>
          <p:cNvGrpSpPr/>
          <p:nvPr/>
        </p:nvGrpSpPr>
        <p:grpSpPr>
          <a:xfrm rot="-48000">
            <a:off x="15134894" y="19923"/>
            <a:ext cx="2981325" cy="1895888"/>
            <a:chOff x="0" y="0"/>
            <a:chExt cx="923771" cy="587445"/>
          </a:xfrm>
        </p:grpSpPr>
        <p:sp>
          <p:nvSpPr>
            <p:cNvPr id="43" name="Freeform 43"/>
            <p:cNvSpPr/>
            <p:nvPr/>
          </p:nvSpPr>
          <p:spPr>
            <a:xfrm rot="-180000">
              <a:off x="-14739" y="-23771"/>
              <a:ext cx="953249" cy="634987"/>
            </a:xfrm>
            <a:custGeom>
              <a:avLst/>
              <a:gdLst/>
              <a:ahLst/>
              <a:cxnLst/>
              <a:rect l="l" t="t" r="r" b="b"/>
              <a:pathLst>
                <a:path w="953249" h="634987">
                  <a:moveTo>
                    <a:pt x="30744" y="0"/>
                  </a:moveTo>
                  <a:lnTo>
                    <a:pt x="953249" y="48347"/>
                  </a:lnTo>
                  <a:lnTo>
                    <a:pt x="922504" y="634987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1"/>
              <a:stretch>
                <a:fillRect l="-14810" t="-7869" r="-8283" b="-7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4" name="Group 44"/>
          <p:cNvGrpSpPr/>
          <p:nvPr/>
        </p:nvGrpSpPr>
        <p:grpSpPr>
          <a:xfrm rot="-60000">
            <a:off x="42224" y="8603166"/>
            <a:ext cx="3029895" cy="1895888"/>
            <a:chOff x="0" y="0"/>
            <a:chExt cx="938820" cy="587445"/>
          </a:xfrm>
        </p:grpSpPr>
        <p:sp>
          <p:nvSpPr>
            <p:cNvPr id="45" name="Freeform 45"/>
            <p:cNvSpPr/>
            <p:nvPr/>
          </p:nvSpPr>
          <p:spPr>
            <a:xfrm rot="-180000">
              <a:off x="-14729" y="-24164"/>
              <a:ext cx="968278" cy="635774"/>
            </a:xfrm>
            <a:custGeom>
              <a:avLst/>
              <a:gdLst/>
              <a:ahLst/>
              <a:cxnLst/>
              <a:rect l="l" t="t" r="r" b="b"/>
              <a:pathLst>
                <a:path w="968278" h="635774">
                  <a:moveTo>
                    <a:pt x="30745" y="0"/>
                  </a:moveTo>
                  <a:lnTo>
                    <a:pt x="968278" y="49134"/>
                  </a:lnTo>
                  <a:lnTo>
                    <a:pt x="937533" y="635774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2"/>
              <a:stretch>
                <a:fillRect l="-558" r="-44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6" name="Group 46"/>
          <p:cNvGrpSpPr/>
          <p:nvPr/>
        </p:nvGrpSpPr>
        <p:grpSpPr>
          <a:xfrm rot="-44999">
            <a:off x="3100710" y="8546478"/>
            <a:ext cx="3060407" cy="1895888"/>
            <a:chOff x="0" y="0"/>
            <a:chExt cx="948274" cy="587445"/>
          </a:xfrm>
        </p:grpSpPr>
        <p:sp>
          <p:nvSpPr>
            <p:cNvPr id="47" name="Freeform 47"/>
            <p:cNvSpPr/>
            <p:nvPr/>
          </p:nvSpPr>
          <p:spPr>
            <a:xfrm rot="-180000">
              <a:off x="-14722" y="-24412"/>
              <a:ext cx="977719" cy="636269"/>
            </a:xfrm>
            <a:custGeom>
              <a:avLst/>
              <a:gdLst/>
              <a:ahLst/>
              <a:cxnLst/>
              <a:rect l="l" t="t" r="r" b="b"/>
              <a:pathLst>
                <a:path w="977719" h="636269">
                  <a:moveTo>
                    <a:pt x="30744" y="0"/>
                  </a:moveTo>
                  <a:lnTo>
                    <a:pt x="977719" y="49629"/>
                  </a:lnTo>
                  <a:lnTo>
                    <a:pt x="946974" y="636269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3"/>
              <a:stretch>
                <a:fillRect t="-1157" b="-115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8" name="Group 48"/>
          <p:cNvGrpSpPr/>
          <p:nvPr/>
        </p:nvGrpSpPr>
        <p:grpSpPr>
          <a:xfrm rot="-144000">
            <a:off x="6255073" y="8466766"/>
            <a:ext cx="3000375" cy="1933575"/>
            <a:chOff x="0" y="0"/>
            <a:chExt cx="929673" cy="599123"/>
          </a:xfrm>
        </p:grpSpPr>
        <p:sp>
          <p:nvSpPr>
            <p:cNvPr id="49" name="Freeform 49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4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0" name="Group 50"/>
          <p:cNvGrpSpPr/>
          <p:nvPr/>
        </p:nvGrpSpPr>
        <p:grpSpPr>
          <a:xfrm rot="-90000">
            <a:off x="9358134" y="8441891"/>
            <a:ext cx="2993708" cy="1981200"/>
            <a:chOff x="0" y="0"/>
            <a:chExt cx="927607" cy="613879"/>
          </a:xfrm>
        </p:grpSpPr>
        <p:sp>
          <p:nvSpPr>
            <p:cNvPr id="51" name="Freeform 51"/>
            <p:cNvSpPr/>
            <p:nvPr/>
          </p:nvSpPr>
          <p:spPr>
            <a:xfrm rot="-180000">
              <a:off x="-15428" y="-23853"/>
              <a:ext cx="958464" cy="661585"/>
            </a:xfrm>
            <a:custGeom>
              <a:avLst/>
              <a:gdLst/>
              <a:ahLst/>
              <a:cxnLst/>
              <a:rect l="l" t="t" r="r" b="b"/>
              <a:pathLst>
                <a:path w="958464" h="661585">
                  <a:moveTo>
                    <a:pt x="32128" y="0"/>
                  </a:moveTo>
                  <a:lnTo>
                    <a:pt x="958464" y="48547"/>
                  </a:lnTo>
                  <a:lnTo>
                    <a:pt x="926336" y="661585"/>
                  </a:lnTo>
                  <a:lnTo>
                    <a:pt x="0" y="613038"/>
                  </a:lnTo>
                  <a:close/>
                </a:path>
              </a:pathLst>
            </a:custGeom>
            <a:blipFill>
              <a:blip r:embed="rId15"/>
              <a:stretch>
                <a:fillRect l="-1512" t="-1275" r="-3215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2" name="Group 52"/>
          <p:cNvGrpSpPr/>
          <p:nvPr/>
        </p:nvGrpSpPr>
        <p:grpSpPr>
          <a:xfrm rot="-120000">
            <a:off x="12449676" y="8301279"/>
            <a:ext cx="3020629" cy="2019300"/>
            <a:chOff x="0" y="0"/>
            <a:chExt cx="935949" cy="625685"/>
          </a:xfrm>
        </p:grpSpPr>
        <p:sp>
          <p:nvSpPr>
            <p:cNvPr id="53" name="Freeform 53"/>
            <p:cNvSpPr/>
            <p:nvPr/>
          </p:nvSpPr>
          <p:spPr>
            <a:xfrm rot="120000">
              <a:off x="-10633" y="-16142"/>
              <a:ext cx="957215" cy="657968"/>
            </a:xfrm>
            <a:custGeom>
              <a:avLst/>
              <a:gdLst/>
              <a:ahLst/>
              <a:cxnLst/>
              <a:rect l="l" t="t" r="r" b="b"/>
              <a:pathLst>
                <a:path w="957215" h="657968">
                  <a:moveTo>
                    <a:pt x="0" y="32665"/>
                  </a:moveTo>
                  <a:lnTo>
                    <a:pt x="935379" y="0"/>
                  </a:lnTo>
                  <a:lnTo>
                    <a:pt x="957215" y="625304"/>
                  </a:lnTo>
                  <a:lnTo>
                    <a:pt x="21836" y="657968"/>
                  </a:lnTo>
                  <a:close/>
                </a:path>
              </a:pathLst>
            </a:custGeom>
            <a:blipFill>
              <a:blip r:embed="rId16"/>
              <a:stretch>
                <a:fillRect l="-9026" r="-1309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4" name="Group 54"/>
          <p:cNvGrpSpPr/>
          <p:nvPr/>
        </p:nvGrpSpPr>
        <p:grpSpPr>
          <a:xfrm rot="-90000">
            <a:off x="15526637" y="8329854"/>
            <a:ext cx="2946082" cy="1962150"/>
            <a:chOff x="0" y="0"/>
            <a:chExt cx="912851" cy="607977"/>
          </a:xfrm>
        </p:grpSpPr>
        <p:sp>
          <p:nvSpPr>
            <p:cNvPr id="55" name="Freeform 55"/>
            <p:cNvSpPr/>
            <p:nvPr/>
          </p:nvSpPr>
          <p:spPr>
            <a:xfrm rot="120000">
              <a:off x="-10331" y="-15744"/>
              <a:ext cx="933513" cy="639464"/>
            </a:xfrm>
            <a:custGeom>
              <a:avLst/>
              <a:gdLst/>
              <a:ahLst/>
              <a:cxnLst/>
              <a:rect l="l" t="t" r="r" b="b"/>
              <a:pathLst>
                <a:path w="933513" h="639464">
                  <a:moveTo>
                    <a:pt x="0" y="31858"/>
                  </a:moveTo>
                  <a:lnTo>
                    <a:pt x="912294" y="0"/>
                  </a:lnTo>
                  <a:lnTo>
                    <a:pt x="933513" y="607607"/>
                  </a:lnTo>
                  <a:lnTo>
                    <a:pt x="21218" y="639465"/>
                  </a:lnTo>
                  <a:close/>
                </a:path>
              </a:pathLst>
            </a:custGeom>
            <a:blipFill>
              <a:blip r:embed="rId17"/>
              <a:stretch>
                <a:fillRect l="-2312" t="-2200" r="-3466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pic>
        <p:nvPicPr>
          <p:cNvPr id="5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B94E21E-EB5B-31E3-60A2-2A646EDF4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55"/>
    </mc:Choice>
    <mc:Fallback xmlns="">
      <p:transition spd="slow" advTm="21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5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49020">
            <a:off x="-103270" y="-300542"/>
            <a:ext cx="9144000" cy="2788920"/>
            <a:chOff x="0" y="0"/>
            <a:chExt cx="12192000" cy="37185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59" b="-56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" name="Group 4"/>
          <p:cNvGrpSpPr/>
          <p:nvPr/>
        </p:nvGrpSpPr>
        <p:grpSpPr>
          <a:xfrm rot="100980">
            <a:off x="-61827" y="117224"/>
            <a:ext cx="2978325" cy="2020510"/>
            <a:chOff x="0" y="0"/>
            <a:chExt cx="3971100" cy="26940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71036" cy="2693924"/>
            </a:xfrm>
            <a:custGeom>
              <a:avLst/>
              <a:gdLst/>
              <a:ahLst/>
              <a:cxnLst/>
              <a:rect l="l" t="t" r="r" b="b"/>
              <a:pathLst>
                <a:path w="3971036" h="2693924">
                  <a:moveTo>
                    <a:pt x="0" y="168529"/>
                  </a:moveTo>
                  <a:lnTo>
                    <a:pt x="3860800" y="0"/>
                  </a:lnTo>
                  <a:lnTo>
                    <a:pt x="3971036" y="2525395"/>
                  </a:lnTo>
                  <a:lnTo>
                    <a:pt x="110236" y="2693924"/>
                  </a:lnTo>
                  <a:close/>
                </a:path>
              </a:pathLst>
            </a:custGeom>
            <a:blipFill>
              <a:blip r:embed="rId5"/>
              <a:stretch>
                <a:fillRect l="-10354" r="-10356" b="-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6" name="Group 6"/>
          <p:cNvGrpSpPr/>
          <p:nvPr/>
        </p:nvGrpSpPr>
        <p:grpSpPr>
          <a:xfrm rot="-49020">
            <a:off x="3019549" y="145971"/>
            <a:ext cx="2898381" cy="1895885"/>
            <a:chOff x="0" y="0"/>
            <a:chExt cx="3864508" cy="25278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64483" cy="2527808"/>
            </a:xfrm>
            <a:custGeom>
              <a:avLst/>
              <a:gdLst/>
              <a:ahLst/>
              <a:cxnLst/>
              <a:rect l="l" t="t" r="r" b="b"/>
              <a:pathLst>
                <a:path w="3864483" h="2527808">
                  <a:moveTo>
                    <a:pt x="0" y="0"/>
                  </a:moveTo>
                  <a:lnTo>
                    <a:pt x="3864483" y="0"/>
                  </a:lnTo>
                  <a:lnTo>
                    <a:pt x="3864483" y="2527808"/>
                  </a:lnTo>
                  <a:lnTo>
                    <a:pt x="0" y="2527808"/>
                  </a:lnTo>
                  <a:close/>
                </a:path>
              </a:pathLst>
            </a:custGeom>
            <a:blipFill>
              <a:blip r:embed="rId6"/>
              <a:stretch>
                <a:fillRect l="-33984" r="-33985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8" name="Group 8"/>
          <p:cNvGrpSpPr/>
          <p:nvPr/>
        </p:nvGrpSpPr>
        <p:grpSpPr>
          <a:xfrm rot="-49020">
            <a:off x="6060348" y="92764"/>
            <a:ext cx="2898381" cy="1895885"/>
            <a:chOff x="0" y="0"/>
            <a:chExt cx="3864508" cy="25278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64483" cy="2527808"/>
            </a:xfrm>
            <a:custGeom>
              <a:avLst/>
              <a:gdLst/>
              <a:ahLst/>
              <a:cxnLst/>
              <a:rect l="l" t="t" r="r" b="b"/>
              <a:pathLst>
                <a:path w="3864483" h="2527808">
                  <a:moveTo>
                    <a:pt x="0" y="0"/>
                  </a:moveTo>
                  <a:lnTo>
                    <a:pt x="3864483" y="0"/>
                  </a:lnTo>
                  <a:lnTo>
                    <a:pt x="3864483" y="2527808"/>
                  </a:lnTo>
                  <a:lnTo>
                    <a:pt x="0" y="2527808"/>
                  </a:lnTo>
                  <a:close/>
                </a:path>
              </a:pathLst>
            </a:custGeom>
            <a:blipFill>
              <a:blip r:embed="rId6"/>
              <a:stretch>
                <a:fillRect l="-33984" r="-33985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0" name="Group 10"/>
          <p:cNvGrpSpPr/>
          <p:nvPr/>
        </p:nvGrpSpPr>
        <p:grpSpPr>
          <a:xfrm rot="-49020">
            <a:off x="9039806" y="-430978"/>
            <a:ext cx="9144000" cy="2788920"/>
            <a:chOff x="0" y="0"/>
            <a:chExt cx="12192000" cy="3718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59" b="-56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2" name="Group 12"/>
          <p:cNvGrpSpPr/>
          <p:nvPr/>
        </p:nvGrpSpPr>
        <p:grpSpPr>
          <a:xfrm rot="-49020">
            <a:off x="9121216" y="49101"/>
            <a:ext cx="2898381" cy="1895885"/>
            <a:chOff x="0" y="0"/>
            <a:chExt cx="3864508" cy="25278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64483" cy="2527808"/>
            </a:xfrm>
            <a:custGeom>
              <a:avLst/>
              <a:gdLst/>
              <a:ahLst/>
              <a:cxnLst/>
              <a:rect l="l" t="t" r="r" b="b"/>
              <a:pathLst>
                <a:path w="3864483" h="2527808">
                  <a:moveTo>
                    <a:pt x="0" y="0"/>
                  </a:moveTo>
                  <a:lnTo>
                    <a:pt x="3864483" y="0"/>
                  </a:lnTo>
                  <a:lnTo>
                    <a:pt x="3864483" y="2527808"/>
                  </a:lnTo>
                  <a:lnTo>
                    <a:pt x="0" y="2527808"/>
                  </a:lnTo>
                  <a:close/>
                </a:path>
              </a:pathLst>
            </a:custGeom>
            <a:blipFill>
              <a:blip r:embed="rId6"/>
              <a:stretch>
                <a:fillRect l="-33984" r="-33985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4" name="Group 14"/>
          <p:cNvGrpSpPr/>
          <p:nvPr/>
        </p:nvGrpSpPr>
        <p:grpSpPr>
          <a:xfrm rot="-49020">
            <a:off x="12162615" y="15535"/>
            <a:ext cx="2898381" cy="1895885"/>
            <a:chOff x="0" y="0"/>
            <a:chExt cx="3864508" cy="25278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64483" cy="2527808"/>
            </a:xfrm>
            <a:custGeom>
              <a:avLst/>
              <a:gdLst/>
              <a:ahLst/>
              <a:cxnLst/>
              <a:rect l="l" t="t" r="r" b="b"/>
              <a:pathLst>
                <a:path w="3864483" h="2527808">
                  <a:moveTo>
                    <a:pt x="0" y="0"/>
                  </a:moveTo>
                  <a:lnTo>
                    <a:pt x="3864483" y="0"/>
                  </a:lnTo>
                  <a:lnTo>
                    <a:pt x="3864483" y="2527808"/>
                  </a:lnTo>
                  <a:lnTo>
                    <a:pt x="0" y="2527808"/>
                  </a:lnTo>
                  <a:close/>
                </a:path>
              </a:pathLst>
            </a:custGeom>
            <a:blipFill>
              <a:blip r:embed="rId6"/>
              <a:stretch>
                <a:fillRect l="-33984" r="-33985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6" name="Group 16"/>
          <p:cNvGrpSpPr/>
          <p:nvPr/>
        </p:nvGrpSpPr>
        <p:grpSpPr>
          <a:xfrm rot="-49020">
            <a:off x="15203414" y="-37671"/>
            <a:ext cx="2898381" cy="1895885"/>
            <a:chOff x="0" y="0"/>
            <a:chExt cx="3864508" cy="25278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864483" cy="2527808"/>
            </a:xfrm>
            <a:custGeom>
              <a:avLst/>
              <a:gdLst/>
              <a:ahLst/>
              <a:cxnLst/>
              <a:rect l="l" t="t" r="r" b="b"/>
              <a:pathLst>
                <a:path w="3864483" h="2527808">
                  <a:moveTo>
                    <a:pt x="0" y="0"/>
                  </a:moveTo>
                  <a:lnTo>
                    <a:pt x="3864483" y="0"/>
                  </a:lnTo>
                  <a:lnTo>
                    <a:pt x="3864483" y="2527808"/>
                  </a:lnTo>
                  <a:lnTo>
                    <a:pt x="0" y="2527808"/>
                  </a:lnTo>
                  <a:close/>
                </a:path>
              </a:pathLst>
            </a:custGeom>
            <a:blipFill>
              <a:blip r:embed="rId6"/>
              <a:stretch>
                <a:fillRect l="-33984" r="-33985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8" name="Group 18"/>
          <p:cNvGrpSpPr/>
          <p:nvPr/>
        </p:nvGrpSpPr>
        <p:grpSpPr>
          <a:xfrm rot="-58980">
            <a:off x="-57" y="8103975"/>
            <a:ext cx="9295362" cy="2835088"/>
            <a:chOff x="0" y="0"/>
            <a:chExt cx="12393816" cy="378011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93803" cy="3780155"/>
            </a:xfrm>
            <a:custGeom>
              <a:avLst/>
              <a:gdLst/>
              <a:ahLst/>
              <a:cxnLst/>
              <a:rect l="l" t="t" r="r" b="b"/>
              <a:pathLst>
                <a:path w="12393803" h="3780155">
                  <a:moveTo>
                    <a:pt x="0" y="0"/>
                  </a:moveTo>
                  <a:lnTo>
                    <a:pt x="12393803" y="0"/>
                  </a:lnTo>
                  <a:lnTo>
                    <a:pt x="12393803" y="3780155"/>
                  </a:lnTo>
                  <a:lnTo>
                    <a:pt x="0" y="3780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60" b="-55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0" name="Group 20"/>
          <p:cNvGrpSpPr/>
          <p:nvPr/>
        </p:nvGrpSpPr>
        <p:grpSpPr>
          <a:xfrm rot="-58980">
            <a:off x="82810" y="8600951"/>
            <a:ext cx="2946359" cy="1927269"/>
            <a:chOff x="0" y="0"/>
            <a:chExt cx="3928478" cy="2569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2" name="Group 22"/>
          <p:cNvGrpSpPr/>
          <p:nvPr/>
        </p:nvGrpSpPr>
        <p:grpSpPr>
          <a:xfrm rot="-58980">
            <a:off x="3174444" y="8557889"/>
            <a:ext cx="2946359" cy="1927269"/>
            <a:chOff x="0" y="0"/>
            <a:chExt cx="3928478" cy="256969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4" name="Group 24"/>
          <p:cNvGrpSpPr/>
          <p:nvPr/>
        </p:nvGrpSpPr>
        <p:grpSpPr>
          <a:xfrm rot="-58980">
            <a:off x="6265412" y="8494843"/>
            <a:ext cx="2946359" cy="1927269"/>
            <a:chOff x="0" y="0"/>
            <a:chExt cx="3928478" cy="25696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6" name="Group 26"/>
          <p:cNvGrpSpPr/>
          <p:nvPr/>
        </p:nvGrpSpPr>
        <p:grpSpPr>
          <a:xfrm rot="-58980">
            <a:off x="9293933" y="7944469"/>
            <a:ext cx="9295362" cy="2835088"/>
            <a:chOff x="0" y="0"/>
            <a:chExt cx="12393816" cy="378011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393803" cy="3780155"/>
            </a:xfrm>
            <a:custGeom>
              <a:avLst/>
              <a:gdLst/>
              <a:ahLst/>
              <a:cxnLst/>
              <a:rect l="l" t="t" r="r" b="b"/>
              <a:pathLst>
                <a:path w="12393803" h="3780155">
                  <a:moveTo>
                    <a:pt x="0" y="0"/>
                  </a:moveTo>
                  <a:lnTo>
                    <a:pt x="12393803" y="0"/>
                  </a:lnTo>
                  <a:lnTo>
                    <a:pt x="12393803" y="3780155"/>
                  </a:lnTo>
                  <a:lnTo>
                    <a:pt x="0" y="3780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60" b="-55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28" name="Group 28"/>
          <p:cNvGrpSpPr/>
          <p:nvPr/>
        </p:nvGrpSpPr>
        <p:grpSpPr>
          <a:xfrm rot="-58980">
            <a:off x="9376801" y="8441446"/>
            <a:ext cx="2946359" cy="1927269"/>
            <a:chOff x="0" y="0"/>
            <a:chExt cx="3928478" cy="25696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0" name="Group 30"/>
          <p:cNvGrpSpPr/>
          <p:nvPr/>
        </p:nvGrpSpPr>
        <p:grpSpPr>
          <a:xfrm rot="-58980">
            <a:off x="12468435" y="8398383"/>
            <a:ext cx="2946359" cy="1927269"/>
            <a:chOff x="0" y="0"/>
            <a:chExt cx="3928478" cy="256969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2" name="Group 32"/>
          <p:cNvGrpSpPr/>
          <p:nvPr/>
        </p:nvGrpSpPr>
        <p:grpSpPr>
          <a:xfrm rot="-58980">
            <a:off x="15559402" y="8335337"/>
            <a:ext cx="2946359" cy="1927269"/>
            <a:chOff x="0" y="0"/>
            <a:chExt cx="3928478" cy="256969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928491" cy="2569718"/>
            </a:xfrm>
            <a:custGeom>
              <a:avLst/>
              <a:gdLst/>
              <a:ahLst/>
              <a:cxnLst/>
              <a:rect l="l" t="t" r="r" b="b"/>
              <a:pathLst>
                <a:path w="3928491" h="2569718">
                  <a:moveTo>
                    <a:pt x="0" y="0"/>
                  </a:moveTo>
                  <a:lnTo>
                    <a:pt x="3928491" y="0"/>
                  </a:lnTo>
                  <a:lnTo>
                    <a:pt x="3928491" y="2569718"/>
                  </a:lnTo>
                  <a:lnTo>
                    <a:pt x="0" y="2569718"/>
                  </a:lnTo>
                  <a:close/>
                </a:path>
              </a:pathLst>
            </a:custGeom>
            <a:blipFill>
              <a:blip r:embed="rId6"/>
              <a:stretch>
                <a:fillRect l="-33984" r="-3398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4" name="Group 34"/>
          <p:cNvGrpSpPr/>
          <p:nvPr/>
        </p:nvGrpSpPr>
        <p:grpSpPr>
          <a:xfrm rot="102000">
            <a:off x="2951274" y="15916"/>
            <a:ext cx="3102140" cy="2091985"/>
            <a:chOff x="0" y="0"/>
            <a:chExt cx="4136187" cy="278931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136263" cy="2789301"/>
            </a:xfrm>
            <a:custGeom>
              <a:avLst/>
              <a:gdLst/>
              <a:ahLst/>
              <a:cxnLst/>
              <a:rect l="l" t="t" r="r" b="b"/>
              <a:pathLst>
                <a:path w="4136263" h="2789301">
                  <a:moveTo>
                    <a:pt x="0" y="175641"/>
                  </a:moveTo>
                  <a:lnTo>
                    <a:pt x="4022090" y="0"/>
                  </a:lnTo>
                  <a:lnTo>
                    <a:pt x="4136263" y="2613660"/>
                  </a:lnTo>
                  <a:lnTo>
                    <a:pt x="114173" y="2789301"/>
                  </a:lnTo>
                  <a:close/>
                </a:path>
              </a:pathLst>
            </a:custGeom>
            <a:blipFill>
              <a:blip r:embed="rId7"/>
              <a:stretch>
                <a:fillRect t="-61026" r="1" b="-61026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6" name="Group 36"/>
          <p:cNvGrpSpPr/>
          <p:nvPr/>
        </p:nvGrpSpPr>
        <p:grpSpPr>
          <a:xfrm rot="150000">
            <a:off x="5985700" y="15907"/>
            <a:ext cx="3094482" cy="2025586"/>
            <a:chOff x="0" y="0"/>
            <a:chExt cx="4125976" cy="270078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125976" cy="2700782"/>
            </a:xfrm>
            <a:custGeom>
              <a:avLst/>
              <a:gdLst/>
              <a:ahLst/>
              <a:cxnLst/>
              <a:rect l="l" t="t" r="r" b="b"/>
              <a:pathLst>
                <a:path w="4125976" h="2700782">
                  <a:moveTo>
                    <a:pt x="0" y="175387"/>
                  </a:moveTo>
                  <a:lnTo>
                    <a:pt x="4015740" y="0"/>
                  </a:lnTo>
                  <a:lnTo>
                    <a:pt x="4125976" y="2525395"/>
                  </a:lnTo>
                  <a:lnTo>
                    <a:pt x="110236" y="2700782"/>
                  </a:lnTo>
                  <a:close/>
                </a:path>
              </a:pathLst>
            </a:custGeom>
            <a:blipFill>
              <a:blip r:embed="rId8"/>
              <a:stretch>
                <a:fillRect t="-26384" b="-2638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8" name="Group 38"/>
          <p:cNvGrpSpPr/>
          <p:nvPr/>
        </p:nvGrpSpPr>
        <p:grpSpPr>
          <a:xfrm rot="72000">
            <a:off x="9021204" y="8201"/>
            <a:ext cx="3120800" cy="2001403"/>
            <a:chOff x="0" y="0"/>
            <a:chExt cx="4161066" cy="266853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161155" cy="2668524"/>
            </a:xfrm>
            <a:custGeom>
              <a:avLst/>
              <a:gdLst/>
              <a:ahLst/>
              <a:cxnLst/>
              <a:rect l="l" t="t" r="r" b="b"/>
              <a:pathLst>
                <a:path w="4161155" h="2668524">
                  <a:moveTo>
                    <a:pt x="0" y="142240"/>
                  </a:moveTo>
                  <a:lnTo>
                    <a:pt x="4072890" y="0"/>
                  </a:lnTo>
                  <a:lnTo>
                    <a:pt x="4161155" y="2526284"/>
                  </a:lnTo>
                  <a:lnTo>
                    <a:pt x="88265" y="2668524"/>
                  </a:lnTo>
                  <a:close/>
                </a:path>
              </a:pathLst>
            </a:custGeom>
            <a:blipFill>
              <a:blip r:embed="rId9"/>
              <a:stretch>
                <a:fillRect t="-34183" r="2" b="-3418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0" name="Group 40"/>
          <p:cNvGrpSpPr/>
          <p:nvPr/>
        </p:nvGrpSpPr>
        <p:grpSpPr>
          <a:xfrm rot="-228000">
            <a:off x="12087730" y="-55797"/>
            <a:ext cx="3069288" cy="2086480"/>
            <a:chOff x="0" y="0"/>
            <a:chExt cx="4092384" cy="27819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092321" cy="2781935"/>
            </a:xfrm>
            <a:custGeom>
              <a:avLst/>
              <a:gdLst/>
              <a:ahLst/>
              <a:cxnLst/>
              <a:rect l="l" t="t" r="r" b="b"/>
              <a:pathLst>
                <a:path w="4092321" h="2781935">
                  <a:moveTo>
                    <a:pt x="134874" y="0"/>
                  </a:moveTo>
                  <a:lnTo>
                    <a:pt x="4092321" y="207391"/>
                  </a:lnTo>
                  <a:lnTo>
                    <a:pt x="3957447" y="2781935"/>
                  </a:lnTo>
                  <a:lnTo>
                    <a:pt x="0" y="2574544"/>
                  </a:lnTo>
                  <a:close/>
                </a:path>
              </a:pathLst>
            </a:custGeom>
            <a:blipFill>
              <a:blip r:embed="rId10"/>
              <a:stretch>
                <a:fillRect t="-27471" r="-1" b="-27473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2" name="Group 42"/>
          <p:cNvGrpSpPr/>
          <p:nvPr/>
        </p:nvGrpSpPr>
        <p:grpSpPr>
          <a:xfrm rot="-228000">
            <a:off x="15087324" y="-56798"/>
            <a:ext cx="3076461" cy="2049323"/>
            <a:chOff x="0" y="0"/>
            <a:chExt cx="4101948" cy="273243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101973" cy="2732405"/>
            </a:xfrm>
            <a:custGeom>
              <a:avLst/>
              <a:gdLst/>
              <a:ahLst/>
              <a:cxnLst/>
              <a:rect l="l" t="t" r="r" b="b"/>
              <a:pathLst>
                <a:path w="4101973" h="2732405">
                  <a:moveTo>
                    <a:pt x="132334" y="0"/>
                  </a:moveTo>
                  <a:lnTo>
                    <a:pt x="4101973" y="208026"/>
                  </a:lnTo>
                  <a:lnTo>
                    <a:pt x="3969639" y="2732405"/>
                  </a:lnTo>
                  <a:lnTo>
                    <a:pt x="0" y="2524379"/>
                  </a:lnTo>
                  <a:close/>
                </a:path>
              </a:pathLst>
            </a:custGeom>
            <a:blipFill>
              <a:blip r:embed="rId11"/>
              <a:stretch>
                <a:fillRect l="-3290" r="-328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4" name="Group 44"/>
          <p:cNvGrpSpPr/>
          <p:nvPr/>
        </p:nvGrpSpPr>
        <p:grpSpPr>
          <a:xfrm rot="-240000">
            <a:off x="-5315" y="8525180"/>
            <a:ext cx="3124962" cy="2051866"/>
            <a:chOff x="0" y="0"/>
            <a:chExt cx="4166616" cy="273582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166616" cy="2735834"/>
            </a:xfrm>
            <a:custGeom>
              <a:avLst/>
              <a:gdLst/>
              <a:ahLst/>
              <a:cxnLst/>
              <a:rect l="l" t="t" r="r" b="b"/>
              <a:pathLst>
                <a:path w="4166616" h="2735834">
                  <a:moveTo>
                    <a:pt x="132334" y="0"/>
                  </a:moveTo>
                  <a:lnTo>
                    <a:pt x="4166616" y="211455"/>
                  </a:lnTo>
                  <a:lnTo>
                    <a:pt x="4034282" y="2735834"/>
                  </a:lnTo>
                  <a:lnTo>
                    <a:pt x="0" y="2524379"/>
                  </a:lnTo>
                  <a:close/>
                </a:path>
              </a:pathLst>
            </a:custGeom>
            <a:blipFill>
              <a:blip r:embed="rId12"/>
              <a:stretch>
                <a:fillRect l="-2528" r="-252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6" name="Group 46"/>
          <p:cNvGrpSpPr/>
          <p:nvPr/>
        </p:nvGrpSpPr>
        <p:grpSpPr>
          <a:xfrm rot="-225000">
            <a:off x="3053201" y="8467696"/>
            <a:ext cx="3155432" cy="2053457"/>
            <a:chOff x="0" y="0"/>
            <a:chExt cx="4207243" cy="273794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207256" cy="2737993"/>
            </a:xfrm>
            <a:custGeom>
              <a:avLst/>
              <a:gdLst/>
              <a:ahLst/>
              <a:cxnLst/>
              <a:rect l="l" t="t" r="r" b="b"/>
              <a:pathLst>
                <a:path w="4207256" h="2737993">
                  <a:moveTo>
                    <a:pt x="132334" y="0"/>
                  </a:moveTo>
                  <a:lnTo>
                    <a:pt x="4207256" y="213614"/>
                  </a:lnTo>
                  <a:lnTo>
                    <a:pt x="4074922" y="2737993"/>
                  </a:lnTo>
                  <a:lnTo>
                    <a:pt x="0" y="2524379"/>
                  </a:lnTo>
                  <a:close/>
                </a:path>
              </a:pathLst>
            </a:custGeom>
            <a:blipFill>
              <a:blip r:embed="rId13"/>
              <a:stretch>
                <a:fillRect t="-1221" b="-121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8" name="Group 48"/>
          <p:cNvGrpSpPr/>
          <p:nvPr/>
        </p:nvGrpSpPr>
        <p:grpSpPr>
          <a:xfrm rot="-324000">
            <a:off x="6206528" y="8389582"/>
            <a:ext cx="3097463" cy="2087956"/>
            <a:chOff x="0" y="0"/>
            <a:chExt cx="4129951" cy="278394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129913" cy="2783967"/>
            </a:xfrm>
            <a:custGeom>
              <a:avLst/>
              <a:gdLst/>
              <a:ahLst/>
              <a:cxnLst/>
              <a:rect l="l" t="t" r="r" b="b"/>
              <a:pathLst>
                <a:path w="4129913" h="2783967">
                  <a:moveTo>
                    <a:pt x="134874" y="0"/>
                  </a:moveTo>
                  <a:lnTo>
                    <a:pt x="4129913" y="209423"/>
                  </a:lnTo>
                  <a:lnTo>
                    <a:pt x="3995039" y="2783967"/>
                  </a:lnTo>
                  <a:lnTo>
                    <a:pt x="0" y="2574544"/>
                  </a:lnTo>
                  <a:close/>
                </a:path>
              </a:pathLst>
            </a:custGeom>
            <a:blipFill>
              <a:blip r:embed="rId14"/>
              <a:stretch>
                <a:fillRect t="-3003" b="-3002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0" name="Group 50"/>
          <p:cNvGrpSpPr/>
          <p:nvPr/>
        </p:nvGrpSpPr>
        <p:grpSpPr>
          <a:xfrm rot="-270000">
            <a:off x="9308344" y="8364912"/>
            <a:ext cx="3093291" cy="2135162"/>
            <a:chOff x="0" y="0"/>
            <a:chExt cx="4124388" cy="284688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124452" cy="2846832"/>
            </a:xfrm>
            <a:custGeom>
              <a:avLst/>
              <a:gdLst/>
              <a:ahLst/>
              <a:cxnLst/>
              <a:rect l="l" t="t" r="r" b="b"/>
              <a:pathLst>
                <a:path w="4124452" h="2846832">
                  <a:moveTo>
                    <a:pt x="138303" y="0"/>
                  </a:moveTo>
                  <a:lnTo>
                    <a:pt x="4124452" y="208915"/>
                  </a:lnTo>
                  <a:lnTo>
                    <a:pt x="3986149" y="2846832"/>
                  </a:lnTo>
                  <a:lnTo>
                    <a:pt x="0" y="2638044"/>
                  </a:lnTo>
                  <a:close/>
                </a:path>
              </a:pathLst>
            </a:custGeom>
            <a:blipFill>
              <a:blip r:embed="rId15"/>
              <a:stretch>
                <a:fillRect l="-1639" r="-1638" b="-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2415361" y="8249183"/>
            <a:ext cx="3089262" cy="2123484"/>
            <a:chOff x="0" y="0"/>
            <a:chExt cx="4119016" cy="283131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118991" cy="2831338"/>
            </a:xfrm>
            <a:custGeom>
              <a:avLst/>
              <a:gdLst/>
              <a:ahLst/>
              <a:cxnLst/>
              <a:rect l="l" t="t" r="r" b="b"/>
              <a:pathLst>
                <a:path w="4118991" h="2831338">
                  <a:moveTo>
                    <a:pt x="0" y="140589"/>
                  </a:moveTo>
                  <a:lnTo>
                    <a:pt x="4025011" y="0"/>
                  </a:lnTo>
                  <a:lnTo>
                    <a:pt x="4118991" y="2690749"/>
                  </a:lnTo>
                  <a:lnTo>
                    <a:pt x="93980" y="2831338"/>
                  </a:lnTo>
                  <a:close/>
                </a:path>
              </a:pathLst>
            </a:custGeom>
            <a:blipFill>
              <a:blip r:embed="rId16"/>
              <a:stretch>
                <a:fillRect l="-11149" r="-1115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4" name="Group 54"/>
          <p:cNvGrpSpPr/>
          <p:nvPr/>
        </p:nvGrpSpPr>
        <p:grpSpPr>
          <a:xfrm rot="30000">
            <a:off x="15493298" y="8279044"/>
            <a:ext cx="3012767" cy="2063772"/>
            <a:chOff x="0" y="0"/>
            <a:chExt cx="4017023" cy="275169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017010" cy="2751709"/>
            </a:xfrm>
            <a:custGeom>
              <a:avLst/>
              <a:gdLst/>
              <a:ahLst/>
              <a:cxnLst/>
              <a:rect l="l" t="t" r="r" b="b"/>
              <a:pathLst>
                <a:path w="4017010" h="2751709">
                  <a:moveTo>
                    <a:pt x="0" y="137033"/>
                  </a:moveTo>
                  <a:lnTo>
                    <a:pt x="3925697" y="0"/>
                  </a:lnTo>
                  <a:lnTo>
                    <a:pt x="4017010" y="2614549"/>
                  </a:lnTo>
                  <a:lnTo>
                    <a:pt x="91313" y="2751709"/>
                  </a:lnTo>
                  <a:close/>
                </a:path>
              </a:pathLst>
            </a:custGeom>
            <a:blipFill>
              <a:blip r:embed="rId17"/>
              <a:stretch>
                <a:fillRect l="-16875" r="-16875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2267955" y="3628260"/>
            <a:ext cx="13709865" cy="737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2"/>
              </a:lnSpc>
              <a:spcBef>
                <a:spcPct val="0"/>
              </a:spcBef>
            </a:pPr>
            <a:r>
              <a:rPr lang="en-US" sz="4323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Cause </a:t>
            </a:r>
            <a:r>
              <a:rPr lang="en-US" sz="4323" b="1" i="1">
                <a:solidFill>
                  <a:srgbClr val="94633E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morning rolls around </a:t>
            </a:r>
            <a:r>
              <a:rPr lang="en-US" sz="4323" i="1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and </a:t>
            </a:r>
            <a:r>
              <a:rPr lang="en-US" sz="4323" b="1" i="1">
                <a:solidFill>
                  <a:srgbClr val="94633E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it's another day of sun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046495" y="4714893"/>
            <a:ext cx="10152784" cy="77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 dreamers, sun is a symbol of hope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013762" y="5400657"/>
            <a:ext cx="12260476" cy="771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For those who give up, sun is a cruel reality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9460" y="7263383"/>
            <a:ext cx="18063765" cy="737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2"/>
              </a:lnSpc>
              <a:spcBef>
                <a:spcPct val="0"/>
              </a:spcBef>
            </a:pPr>
            <a:r>
              <a:rPr lang="en-US" sz="432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 matter what happen to you, the sun shines just as brightly as yerterday </a:t>
            </a:r>
          </a:p>
        </p:txBody>
      </p:sp>
      <p:sp>
        <p:nvSpPr>
          <p:cNvPr id="60" name="Freeform 60"/>
          <p:cNvSpPr/>
          <p:nvPr/>
        </p:nvSpPr>
        <p:spPr>
          <a:xfrm>
            <a:off x="8737869" y="6438846"/>
            <a:ext cx="565036" cy="748392"/>
          </a:xfrm>
          <a:custGeom>
            <a:avLst/>
            <a:gdLst/>
            <a:ahLst/>
            <a:cxnLst/>
            <a:rect l="l" t="t" r="r" b="b"/>
            <a:pathLst>
              <a:path w="565036" h="748392">
                <a:moveTo>
                  <a:pt x="0" y="0"/>
                </a:moveTo>
                <a:lnTo>
                  <a:pt x="565036" y="0"/>
                </a:lnTo>
                <a:lnTo>
                  <a:pt x="565036" y="748392"/>
                </a:lnTo>
                <a:lnTo>
                  <a:pt x="0" y="748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1" name="TextBox 61"/>
          <p:cNvSpPr txBox="1"/>
          <p:nvPr/>
        </p:nvSpPr>
        <p:spPr>
          <a:xfrm>
            <a:off x="2121063" y="2533556"/>
            <a:ext cx="13702071" cy="1161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639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LYRICS-IRONY-</a:t>
            </a:r>
          </a:p>
        </p:txBody>
      </p:sp>
      <p:pic>
        <p:nvPicPr>
          <p:cNvPr id="6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0CE1F9C-06BD-E8CD-F427-6E30365A2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14"/>
    </mc:Choice>
    <mc:Fallback xmlns="">
      <p:transition spd="slow" advTm="41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14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06232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22846" r="-14270" b="-20262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39605" r="-2081" b="-1086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9" name="Group 9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0" name="Freeform 10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7848" r="-1183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7341" r="-3732" b="-48739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2186" t="-2952" r="-34456" b="-720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 rot="-307587">
            <a:off x="-318895" y="8106827"/>
            <a:ext cx="18352776" cy="3251265"/>
            <a:chOff x="0" y="0"/>
            <a:chExt cx="24470368" cy="4335020"/>
          </a:xfrm>
        </p:grpSpPr>
        <p:sp>
          <p:nvSpPr>
            <p:cNvPr id="16" name="Freeform 16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7" name="Group 17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18" name="Freeform 18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1"/>
                <a:stretch>
                  <a:fillRect l="-978" t="-1275" r="-266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2"/>
                <a:stretch>
                  <a:fillRect t="-11047" r="-6355" b="-7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3"/>
                <a:stretch>
                  <a:fillRect l="-1297" r="-1297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3" name="Freeform 23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4" name="Group 24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5" name="Freeform 25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4"/>
                <a:stretch>
                  <a:fillRect t="-6091" r="-1909" b="-5104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5"/>
                <a:stretch>
                  <a:fillRect l="-2599" r="-669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6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0" name="Freeform 30"/>
          <p:cNvSpPr/>
          <p:nvPr/>
        </p:nvSpPr>
        <p:spPr>
          <a:xfrm rot="150000">
            <a:off x="-387548" y="-274709"/>
            <a:ext cx="3383475" cy="1903205"/>
          </a:xfrm>
          <a:custGeom>
            <a:avLst/>
            <a:gdLst/>
            <a:ahLst/>
            <a:cxnLst/>
            <a:rect l="l" t="t" r="r" b="b"/>
            <a:pathLst>
              <a:path w="3383475" h="1903205">
                <a:moveTo>
                  <a:pt x="0" y="0"/>
                </a:moveTo>
                <a:lnTo>
                  <a:pt x="3383475" y="0"/>
                </a:lnTo>
                <a:lnTo>
                  <a:pt x="3383475" y="1903205"/>
                </a:lnTo>
                <a:lnTo>
                  <a:pt x="0" y="190320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1" name="Freeform 31"/>
          <p:cNvSpPr/>
          <p:nvPr/>
        </p:nvSpPr>
        <p:spPr>
          <a:xfrm>
            <a:off x="11908465" y="3232662"/>
            <a:ext cx="4036690" cy="4060718"/>
          </a:xfrm>
          <a:custGeom>
            <a:avLst/>
            <a:gdLst/>
            <a:ahLst/>
            <a:cxnLst/>
            <a:rect l="l" t="t" r="r" b="b"/>
            <a:pathLst>
              <a:path w="4036690" h="4060718">
                <a:moveTo>
                  <a:pt x="0" y="0"/>
                </a:moveTo>
                <a:lnTo>
                  <a:pt x="4036690" y="0"/>
                </a:lnTo>
                <a:lnTo>
                  <a:pt x="4036690" y="4060718"/>
                </a:lnTo>
                <a:lnTo>
                  <a:pt x="0" y="406071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3111" t="-2796" r="-3706" b="-338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2" name="TextBox 32"/>
          <p:cNvSpPr txBox="1"/>
          <p:nvPr/>
        </p:nvSpPr>
        <p:spPr>
          <a:xfrm>
            <a:off x="1675899" y="2610480"/>
            <a:ext cx="5426843" cy="118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3"/>
              </a:lnSpc>
              <a:spcBef>
                <a:spcPct val="0"/>
              </a:spcBef>
            </a:pPr>
            <a:r>
              <a:rPr lang="en-US" sz="6516" spc="651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RHYME</a:t>
            </a:r>
            <a:r>
              <a:rPr lang="en-US" sz="6516" spc="651">
                <a:solidFill>
                  <a:srgbClr val="000000"/>
                </a:solidFill>
                <a:latin typeface="Horizon"/>
                <a:ea typeface="Horizon"/>
                <a:cs typeface="Horizon"/>
                <a:sym typeface="Horizon"/>
              </a:rPr>
              <a:t>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8700" y="4120569"/>
            <a:ext cx="8565957" cy="259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Without a nickel to my </a:t>
            </a:r>
            <a:r>
              <a:rPr lang="en-US" sz="4949" b="1" i="1" spc="-197">
                <a:solidFill>
                  <a:srgbClr val="FFDE5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name</a:t>
            </a:r>
          </a:p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Hopped a bus, here I </a:t>
            </a:r>
            <a:r>
              <a:rPr lang="en-US" sz="4949" b="1" i="1" spc="-197">
                <a:solidFill>
                  <a:srgbClr val="FFDE5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came</a:t>
            </a:r>
          </a:p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Could be brave or just </a:t>
            </a:r>
            <a:r>
              <a:rPr lang="en-US" sz="4949" b="1" i="1" spc="-197">
                <a:solidFill>
                  <a:srgbClr val="FFDE59"/>
                </a:solidFill>
                <a:latin typeface="Glacial Indifference Bold Italics"/>
                <a:ea typeface="Glacial Indifference Bold Italics"/>
                <a:cs typeface="Glacial Indifference Bold Italics"/>
                <a:sym typeface="Glacial Indifference Bold Italics"/>
              </a:rPr>
              <a:t>insane</a:t>
            </a:r>
          </a:p>
        </p:txBody>
      </p:sp>
      <p:pic>
        <p:nvPicPr>
          <p:cNvPr id="3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693474D-C573-067A-4DDF-5A1ADDF1A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36"/>
    </mc:Choice>
    <mc:Fallback xmlns="">
      <p:transition spd="slow" advTm="16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06232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22846" r="-14270" b="-20262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 rot="150000">
                <a:off x="-12385" y="-19307"/>
                <a:ext cx="922839" cy="626059"/>
              </a:xfrm>
              <a:custGeom>
                <a:avLst/>
                <a:gdLst/>
                <a:ahLst/>
                <a:cxnLst/>
                <a:rect l="l" t="t" r="r" b="b"/>
                <a:pathLst>
                  <a:path w="922839" h="626059">
                    <a:moveTo>
                      <a:pt x="0" y="39173"/>
                    </a:moveTo>
                    <a:lnTo>
                      <a:pt x="897215" y="0"/>
                    </a:lnTo>
                    <a:lnTo>
                      <a:pt x="922839" y="586886"/>
                    </a:lnTo>
                    <a:lnTo>
                      <a:pt x="25624" y="626059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39605" r="-2081" b="-1086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9" name="Group 9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0" name="Freeform 10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7848" r="-1183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7341" r="-3732" b="-48739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 rot="120000">
                <a:off x="-9977" y="-15492"/>
                <a:ext cx="918024" cy="618430"/>
              </a:xfrm>
              <a:custGeom>
                <a:avLst/>
                <a:gdLst/>
                <a:ahLst/>
                <a:cxnLst/>
                <a:rect l="l" t="t" r="r" b="b"/>
                <a:pathLst>
                  <a:path w="918024" h="618430">
                    <a:moveTo>
                      <a:pt x="0" y="31342"/>
                    </a:moveTo>
                    <a:lnTo>
                      <a:pt x="897522" y="0"/>
                    </a:lnTo>
                    <a:lnTo>
                      <a:pt x="918024" y="587087"/>
                    </a:lnTo>
                    <a:lnTo>
                      <a:pt x="20501" y="618429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2186" t="-2952" r="-34456" b="-720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 rot="-307587">
            <a:off x="-318895" y="8106827"/>
            <a:ext cx="18352776" cy="3251265"/>
            <a:chOff x="0" y="0"/>
            <a:chExt cx="24470368" cy="4335020"/>
          </a:xfrm>
        </p:grpSpPr>
        <p:sp>
          <p:nvSpPr>
            <p:cNvPr id="16" name="Freeform 16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7" name="Group 17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18" name="Freeform 18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978" t="-1275" r="-266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1"/>
                <a:stretch>
                  <a:fillRect t="-11047" r="-6355" b="-7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2"/>
                <a:stretch>
                  <a:fillRect l="-1297" r="-1297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3" name="Freeform 23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4" name="Group 24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5" name="Freeform 25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3"/>
                <a:stretch>
                  <a:fillRect t="-6091" r="-1909" b="-5104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4"/>
                <a:stretch>
                  <a:fillRect l="-2599" r="-6698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15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0" name="Freeform 30"/>
          <p:cNvSpPr/>
          <p:nvPr/>
        </p:nvSpPr>
        <p:spPr>
          <a:xfrm rot="150000">
            <a:off x="-387548" y="-274709"/>
            <a:ext cx="3383475" cy="1903205"/>
          </a:xfrm>
          <a:custGeom>
            <a:avLst/>
            <a:gdLst/>
            <a:ahLst/>
            <a:cxnLst/>
            <a:rect l="l" t="t" r="r" b="b"/>
            <a:pathLst>
              <a:path w="3383475" h="1903205">
                <a:moveTo>
                  <a:pt x="0" y="0"/>
                </a:moveTo>
                <a:lnTo>
                  <a:pt x="3383475" y="0"/>
                </a:lnTo>
                <a:lnTo>
                  <a:pt x="3383475" y="1903205"/>
                </a:lnTo>
                <a:lnTo>
                  <a:pt x="0" y="190320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1" name="TextBox 31"/>
          <p:cNvSpPr txBox="1"/>
          <p:nvPr/>
        </p:nvSpPr>
        <p:spPr>
          <a:xfrm>
            <a:off x="5953109" y="2616050"/>
            <a:ext cx="6381782" cy="118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3"/>
              </a:lnSpc>
              <a:spcBef>
                <a:spcPct val="0"/>
              </a:spcBef>
            </a:pPr>
            <a:r>
              <a:rPr lang="en-US" sz="6516" spc="651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RHYTHM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533745" y="4099854"/>
            <a:ext cx="13061328" cy="270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335"/>
              </a:lnSpc>
            </a:pPr>
            <a:r>
              <a:rPr lang="en-US" sz="4949" i="1" spc="-197" dirty="0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Climb these hills I'm reaching for the heights </a:t>
            </a:r>
          </a:p>
          <a:p>
            <a:pPr algn="ctr">
              <a:lnSpc>
                <a:spcPts val="11335"/>
              </a:lnSpc>
            </a:pPr>
            <a:r>
              <a:rPr lang="en-US" sz="4949" i="1" spc="-197" dirty="0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And chasing all the lights that shine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112621" y="4099854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28990" y="4028721"/>
            <a:ext cx="495838" cy="93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  <a:spcBef>
                <a:spcPct val="0"/>
              </a:spcBef>
            </a:pPr>
            <a:r>
              <a:rPr lang="en-US" sz="5428" i="1" spc="-21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666834" y="4149829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70985" y="4112616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324445" y="4125666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033131" y="3901140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478282" y="5593803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82836" y="5440051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085283" y="3950405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942379" y="5372130"/>
            <a:ext cx="658995" cy="84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351700" y="5570955"/>
            <a:ext cx="658995" cy="84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id="{98ADC00C-7F9C-AABF-CC79-85EA8500804C}"/>
              </a:ext>
            </a:extLst>
          </p:cNvPr>
          <p:cNvSpPr txBox="1"/>
          <p:nvPr/>
        </p:nvSpPr>
        <p:spPr>
          <a:xfrm>
            <a:off x="11011631" y="3899259"/>
            <a:ext cx="603521" cy="845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sp>
        <p:nvSpPr>
          <p:cNvPr id="45" name="TextBox 43">
            <a:extLst>
              <a:ext uri="{FF2B5EF4-FFF2-40B4-BE49-F238E27FC236}">
                <a16:creationId xmlns:a16="http://schemas.microsoft.com/office/drawing/2014/main" id="{AB68DC8E-2D12-195B-FCB8-8E402E6F5CCE}"/>
              </a:ext>
            </a:extLst>
          </p:cNvPr>
          <p:cNvSpPr txBox="1"/>
          <p:nvPr/>
        </p:nvSpPr>
        <p:spPr>
          <a:xfrm>
            <a:off x="11285654" y="5577307"/>
            <a:ext cx="658995" cy="84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  <a:spcBef>
                <a:spcPct val="0"/>
              </a:spcBef>
            </a:pPr>
            <a:r>
              <a:rPr lang="en-US" sz="4949" i="1" spc="-197" dirty="0">
                <a:solidFill>
                  <a:srgbClr val="FFDE59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・</a:t>
            </a:r>
          </a:p>
        </p:txBody>
      </p:sp>
      <p:pic>
        <p:nvPicPr>
          <p:cNvPr id="4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9B2C80C-E178-074B-FC06-B9BCCCD02E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72"/>
    </mc:Choice>
    <mc:Fallback xmlns="">
      <p:transition spd="slow" advTm="13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7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93834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180100">
            <a:off x="-179468" y="8030370"/>
            <a:ext cx="18352776" cy="3251265"/>
            <a:chOff x="0" y="0"/>
            <a:chExt cx="24470368" cy="4335020"/>
          </a:xfrm>
        </p:grpSpPr>
        <p:sp>
          <p:nvSpPr>
            <p:cNvPr id="18" name="Freeform 18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 rot="240000">
                <a:off x="-19395" y="-30608"/>
                <a:ext cx="936860" cy="648660"/>
              </a:xfrm>
              <a:custGeom>
                <a:avLst/>
                <a:gdLst/>
                <a:ahLst/>
                <a:cxnLst/>
                <a:rect l="l" t="t" r="r" b="b"/>
                <a:pathLst>
                  <a:path w="936860" h="648660">
                    <a:moveTo>
                      <a:pt x="0" y="62647"/>
                    </a:moveTo>
                    <a:lnTo>
                      <a:pt x="895882" y="0"/>
                    </a:lnTo>
                    <a:lnTo>
                      <a:pt x="936860" y="586015"/>
                    </a:lnTo>
                    <a:lnTo>
                      <a:pt x="40978" y="648661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1544" r="-1154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3416642" y="3224381"/>
            <a:ext cx="11160555" cy="110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9"/>
              </a:lnSpc>
            </a:pPr>
            <a:r>
              <a:rPr lang="en-US" sz="6121" spc="612" dirty="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REASON</a:t>
            </a:r>
          </a:p>
        </p:txBody>
      </p:sp>
      <p:grpSp>
        <p:nvGrpSpPr>
          <p:cNvPr id="33" name="Group 33"/>
          <p:cNvGrpSpPr/>
          <p:nvPr/>
        </p:nvGrpSpPr>
        <p:grpSpPr>
          <a:xfrm rot="240000">
            <a:off x="62595" y="-436079"/>
            <a:ext cx="2898379" cy="1895888"/>
            <a:chOff x="0" y="0"/>
            <a:chExt cx="898069" cy="587445"/>
          </a:xfrm>
        </p:grpSpPr>
        <p:sp>
          <p:nvSpPr>
            <p:cNvPr id="34" name="Freeform 34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9"/>
              <a:stretch>
                <a:fillRect l="-2599" r="-66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5" name="Group 35"/>
          <p:cNvGrpSpPr/>
          <p:nvPr/>
        </p:nvGrpSpPr>
        <p:grpSpPr>
          <a:xfrm rot="240000">
            <a:off x="2936828" y="8310310"/>
            <a:ext cx="2972164" cy="1933575"/>
            <a:chOff x="0" y="0"/>
            <a:chExt cx="920932" cy="599123"/>
          </a:xfrm>
        </p:grpSpPr>
        <p:sp>
          <p:nvSpPr>
            <p:cNvPr id="36" name="Freeform 36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10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7" name="Group 37"/>
          <p:cNvGrpSpPr/>
          <p:nvPr/>
        </p:nvGrpSpPr>
        <p:grpSpPr>
          <a:xfrm rot="180000">
            <a:off x="3071194" y="-239134"/>
            <a:ext cx="2898379" cy="1895888"/>
            <a:chOff x="0" y="0"/>
            <a:chExt cx="898069" cy="587445"/>
          </a:xfrm>
        </p:grpSpPr>
        <p:sp>
          <p:nvSpPr>
            <p:cNvPr id="38" name="Freeform 38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1"/>
              <a:stretch>
                <a:fillRect l="-1297" r="-129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9" name="Group 39"/>
          <p:cNvGrpSpPr/>
          <p:nvPr/>
        </p:nvGrpSpPr>
        <p:grpSpPr>
          <a:xfrm rot="240000">
            <a:off x="6036597" y="-69855"/>
            <a:ext cx="3000375" cy="1933575"/>
            <a:chOff x="0" y="0"/>
            <a:chExt cx="929673" cy="599123"/>
          </a:xfrm>
        </p:grpSpPr>
        <p:sp>
          <p:nvSpPr>
            <p:cNvPr id="40" name="Freeform 40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2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1" name="Group 41"/>
          <p:cNvGrpSpPr/>
          <p:nvPr/>
        </p:nvGrpSpPr>
        <p:grpSpPr>
          <a:xfrm rot="240000">
            <a:off x="9155698" y="99700"/>
            <a:ext cx="2927033" cy="1962150"/>
            <a:chOff x="0" y="0"/>
            <a:chExt cx="906948" cy="607977"/>
          </a:xfrm>
        </p:grpSpPr>
        <p:sp>
          <p:nvSpPr>
            <p:cNvPr id="42" name="Freeform 42"/>
            <p:cNvSpPr/>
            <p:nvPr/>
          </p:nvSpPr>
          <p:spPr>
            <a:xfrm rot="-180000">
              <a:off x="-15288" y="-23316"/>
              <a:ext cx="937524" cy="654610"/>
            </a:xfrm>
            <a:custGeom>
              <a:avLst/>
              <a:gdLst/>
              <a:ahLst/>
              <a:cxnLst/>
              <a:rect l="l" t="t" r="r" b="b"/>
              <a:pathLst>
                <a:path w="937524" h="654610">
                  <a:moveTo>
                    <a:pt x="31819" y="0"/>
                  </a:moveTo>
                  <a:lnTo>
                    <a:pt x="937524" y="47466"/>
                  </a:lnTo>
                  <a:lnTo>
                    <a:pt x="905705" y="654609"/>
                  </a:lnTo>
                  <a:lnTo>
                    <a:pt x="0" y="607143"/>
                  </a:lnTo>
                  <a:close/>
                </a:path>
              </a:pathLst>
            </a:custGeom>
            <a:blipFill>
              <a:blip r:embed="rId13"/>
              <a:stretch>
                <a:fillRect l="-2107" t="-1275" r="-383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3" name="Group 43"/>
          <p:cNvGrpSpPr/>
          <p:nvPr/>
        </p:nvGrpSpPr>
        <p:grpSpPr>
          <a:xfrm rot="240000">
            <a:off x="12186221" y="375240"/>
            <a:ext cx="2927033" cy="1933575"/>
            <a:chOff x="0" y="0"/>
            <a:chExt cx="906948" cy="599123"/>
          </a:xfrm>
        </p:grpSpPr>
        <p:sp>
          <p:nvSpPr>
            <p:cNvPr id="44" name="Freeform 44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4"/>
              <a:stretch>
                <a:fillRect l="-8378" r="-1240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5" name="Group 45"/>
          <p:cNvGrpSpPr/>
          <p:nvPr/>
        </p:nvGrpSpPr>
        <p:grpSpPr>
          <a:xfrm rot="240000">
            <a:off x="15241002" y="591803"/>
            <a:ext cx="2927033" cy="1933575"/>
            <a:chOff x="0" y="0"/>
            <a:chExt cx="906948" cy="599123"/>
          </a:xfrm>
        </p:grpSpPr>
        <p:sp>
          <p:nvSpPr>
            <p:cNvPr id="46" name="Freeform 46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5"/>
              <a:stretch>
                <a:fillRect l="-1916" t="-2200" r="-3402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7" name="Group 47"/>
          <p:cNvGrpSpPr/>
          <p:nvPr/>
        </p:nvGrpSpPr>
        <p:grpSpPr>
          <a:xfrm rot="240000">
            <a:off x="6035946" y="8575529"/>
            <a:ext cx="2898379" cy="1895888"/>
            <a:chOff x="0" y="0"/>
            <a:chExt cx="898069" cy="587445"/>
          </a:xfrm>
        </p:grpSpPr>
        <p:sp>
          <p:nvSpPr>
            <p:cNvPr id="48" name="Freeform 48"/>
            <p:cNvSpPr/>
            <p:nvPr/>
          </p:nvSpPr>
          <p:spPr>
            <a:xfrm rot="120000">
              <a:off x="-9977" y="-15492"/>
              <a:ext cx="918024" cy="618430"/>
            </a:xfrm>
            <a:custGeom>
              <a:avLst/>
              <a:gdLst/>
              <a:ahLst/>
              <a:cxnLst/>
              <a:rect l="l" t="t" r="r" b="b"/>
              <a:pathLst>
                <a:path w="918024" h="618430">
                  <a:moveTo>
                    <a:pt x="0" y="31342"/>
                  </a:moveTo>
                  <a:lnTo>
                    <a:pt x="897522" y="0"/>
                  </a:lnTo>
                  <a:lnTo>
                    <a:pt x="918024" y="587087"/>
                  </a:lnTo>
                  <a:lnTo>
                    <a:pt x="20501" y="618429"/>
                  </a:lnTo>
                  <a:close/>
                </a:path>
              </a:pathLst>
            </a:custGeom>
            <a:blipFill>
              <a:blip r:embed="rId16"/>
              <a:stretch>
                <a:fillRect t="-17341" r="-3732" b="-4873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9" name="Group 49"/>
          <p:cNvGrpSpPr/>
          <p:nvPr/>
        </p:nvGrpSpPr>
        <p:grpSpPr>
          <a:xfrm rot="240000">
            <a:off x="9059515" y="8818895"/>
            <a:ext cx="2898379" cy="1895888"/>
            <a:chOff x="0" y="0"/>
            <a:chExt cx="898069" cy="587445"/>
          </a:xfrm>
        </p:grpSpPr>
        <p:sp>
          <p:nvSpPr>
            <p:cNvPr id="50" name="Freeform 50"/>
            <p:cNvSpPr/>
            <p:nvPr/>
          </p:nvSpPr>
          <p:spPr>
            <a:xfrm rot="150000">
              <a:off x="-12385" y="-19307"/>
              <a:ext cx="922839" cy="626059"/>
            </a:xfrm>
            <a:custGeom>
              <a:avLst/>
              <a:gdLst/>
              <a:ahLst/>
              <a:cxnLst/>
              <a:rect l="l" t="t" r="r" b="b"/>
              <a:pathLst>
                <a:path w="922839" h="626059">
                  <a:moveTo>
                    <a:pt x="0" y="39173"/>
                  </a:moveTo>
                  <a:lnTo>
                    <a:pt x="897215" y="0"/>
                  </a:lnTo>
                  <a:lnTo>
                    <a:pt x="922839" y="586886"/>
                  </a:lnTo>
                  <a:lnTo>
                    <a:pt x="25624" y="626059"/>
                  </a:lnTo>
                  <a:close/>
                </a:path>
              </a:pathLst>
            </a:custGeom>
            <a:blipFill>
              <a:blip r:embed="rId17"/>
              <a:stretch>
                <a:fillRect t="-39605" r="-2081" b="-10866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1" name="Group 51"/>
          <p:cNvGrpSpPr/>
          <p:nvPr/>
        </p:nvGrpSpPr>
        <p:grpSpPr>
          <a:xfrm rot="240000">
            <a:off x="12082921" y="9045024"/>
            <a:ext cx="3031774" cy="1895888"/>
            <a:chOff x="0" y="0"/>
            <a:chExt cx="939402" cy="587445"/>
          </a:xfrm>
        </p:grpSpPr>
        <p:sp>
          <p:nvSpPr>
            <p:cNvPr id="52" name="Freeform 52"/>
            <p:cNvSpPr/>
            <p:nvPr/>
          </p:nvSpPr>
          <p:spPr>
            <a:xfrm rot="150000">
              <a:off x="-12365" y="-20209"/>
              <a:ext cx="964132" cy="627862"/>
            </a:xfrm>
            <a:custGeom>
              <a:avLst/>
              <a:gdLst/>
              <a:ahLst/>
              <a:cxnLst/>
              <a:rect l="l" t="t" r="r" b="b"/>
              <a:pathLst>
                <a:path w="964132" h="627862">
                  <a:moveTo>
                    <a:pt x="0" y="40977"/>
                  </a:moveTo>
                  <a:lnTo>
                    <a:pt x="938508" y="0"/>
                  </a:lnTo>
                  <a:lnTo>
                    <a:pt x="964132" y="586887"/>
                  </a:lnTo>
                  <a:lnTo>
                    <a:pt x="25624" y="627863"/>
                  </a:lnTo>
                  <a:close/>
                </a:path>
              </a:pathLst>
            </a:custGeom>
            <a:blipFill>
              <a:blip r:embed="rId18"/>
              <a:stretch>
                <a:fillRect l="-19927" r="-11694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3482108" y="4594682"/>
            <a:ext cx="11695020" cy="214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6"/>
              </a:lnSpc>
              <a:spcBef>
                <a:spcPct val="0"/>
              </a:spcBef>
            </a:pPr>
            <a:r>
              <a:rPr lang="en-US" sz="4075" i="1" spc="-163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 Bright and energetic melody.</a:t>
            </a:r>
          </a:p>
          <a:p>
            <a:pPr algn="ctr">
              <a:lnSpc>
                <a:spcPts val="5706"/>
              </a:lnSpc>
              <a:spcBef>
                <a:spcPct val="0"/>
              </a:spcBef>
            </a:pPr>
            <a:r>
              <a:rPr lang="en-US" sz="4075" i="1" spc="-163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It makes me feel happy and positive </a:t>
            </a:r>
          </a:p>
          <a:p>
            <a:pPr algn="ctr">
              <a:lnSpc>
                <a:spcPts val="5706"/>
              </a:lnSpc>
              <a:spcBef>
                <a:spcPct val="0"/>
              </a:spcBef>
            </a:pPr>
            <a:r>
              <a:rPr lang="en-US" sz="4075" i="1" spc="-163">
                <a:solidFill>
                  <a:srgbClr val="000000"/>
                </a:solidFill>
                <a:latin typeface="Glacial Indifference Italics"/>
                <a:ea typeface="Glacial Indifference Italics"/>
                <a:cs typeface="Glacial Indifference Italics"/>
                <a:sym typeface="Glacial Indifference Italics"/>
              </a:rPr>
              <a:t>Message of the song encourages us to follow our dreams.</a:t>
            </a:r>
          </a:p>
        </p:txBody>
      </p:sp>
      <p:pic>
        <p:nvPicPr>
          <p:cNvPr id="5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5E32E63-2491-3458-62C7-C949F0B849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8"/>
    </mc:Choice>
    <mc:Fallback xmlns="">
      <p:transition spd="slow" advTm="16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8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93834">
            <a:off x="-106347" y="-772926"/>
            <a:ext cx="18394347" cy="3603252"/>
            <a:chOff x="0" y="0"/>
            <a:chExt cx="24525795" cy="4804335"/>
          </a:xfrm>
        </p:grpSpPr>
        <p:sp>
          <p:nvSpPr>
            <p:cNvPr id="3" name="Freeform 3"/>
            <p:cNvSpPr/>
            <p:nvPr/>
          </p:nvSpPr>
          <p:spPr>
            <a:xfrm rot="-153651">
              <a:off x="76986" y="815260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4" name="Group 4"/>
            <p:cNvGrpSpPr/>
            <p:nvPr/>
          </p:nvGrpSpPr>
          <p:grpSpPr>
            <a:xfrm rot="-153651">
              <a:off x="188775" y="1578722"/>
              <a:ext cx="3864505" cy="2527850"/>
              <a:chOff x="0" y="0"/>
              <a:chExt cx="898069" cy="58744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153651">
              <a:off x="4240733" y="1410615"/>
              <a:ext cx="3864505" cy="2527850"/>
              <a:chOff x="0" y="0"/>
              <a:chExt cx="898069" cy="58744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153651">
              <a:off x="8291103" y="1216344"/>
              <a:ext cx="3864505" cy="2527850"/>
              <a:chOff x="0" y="0"/>
              <a:chExt cx="898069" cy="587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10" name="Freeform 10"/>
            <p:cNvSpPr/>
            <p:nvPr/>
          </p:nvSpPr>
          <p:spPr>
            <a:xfrm rot="-153651">
              <a:off x="12256810" y="270515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1" name="Group 11"/>
            <p:cNvGrpSpPr/>
            <p:nvPr/>
          </p:nvGrpSpPr>
          <p:grpSpPr>
            <a:xfrm rot="-153651">
              <a:off x="12368599" y="1033977"/>
              <a:ext cx="3864505" cy="2527850"/>
              <a:chOff x="0" y="0"/>
              <a:chExt cx="898069" cy="58744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153651">
              <a:off x="16420557" y="865870"/>
              <a:ext cx="3864505" cy="2527850"/>
              <a:chOff x="0" y="0"/>
              <a:chExt cx="898069" cy="58744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153651">
              <a:off x="20470927" y="671599"/>
              <a:ext cx="3864505" cy="2527850"/>
              <a:chOff x="0" y="0"/>
              <a:chExt cx="898069" cy="58744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 rot="180100">
            <a:off x="-179468" y="8030370"/>
            <a:ext cx="18352776" cy="3251265"/>
            <a:chOff x="0" y="0"/>
            <a:chExt cx="24470368" cy="4335020"/>
          </a:xfrm>
        </p:grpSpPr>
        <p:sp>
          <p:nvSpPr>
            <p:cNvPr id="18" name="Freeform 18"/>
            <p:cNvSpPr/>
            <p:nvPr/>
          </p:nvSpPr>
          <p:spPr>
            <a:xfrm rot="87088">
              <a:off x="45140" y="153817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19" name="Group 19"/>
            <p:cNvGrpSpPr/>
            <p:nvPr/>
          </p:nvGrpSpPr>
          <p:grpSpPr>
            <a:xfrm rot="87088">
              <a:off x="155098" y="633346"/>
              <a:ext cx="3864505" cy="2527850"/>
              <a:chOff x="0" y="0"/>
              <a:chExt cx="898069" cy="587445"/>
            </a:xfrm>
          </p:grpSpPr>
          <p:sp>
            <p:nvSpPr>
              <p:cNvPr id="20" name="Freeform 20"/>
              <p:cNvSpPr/>
              <p:nvPr/>
            </p:nvSpPr>
            <p:spPr>
              <a:xfrm rot="-180000">
                <a:off x="-14757" y="-23098"/>
                <a:ext cx="927583" cy="633641"/>
              </a:xfrm>
              <a:custGeom>
                <a:avLst/>
                <a:gdLst/>
                <a:ahLst/>
                <a:cxnLst/>
                <a:rect l="l" t="t" r="r" b="b"/>
                <a:pathLst>
                  <a:path w="927583" h="633641">
                    <a:moveTo>
                      <a:pt x="30745" y="0"/>
                    </a:moveTo>
                    <a:lnTo>
                      <a:pt x="927583" y="47001"/>
                    </a:lnTo>
                    <a:lnTo>
                      <a:pt x="896839" y="633641"/>
                    </a:lnTo>
                    <a:lnTo>
                      <a:pt x="0" y="58664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16604" t="-7991" r="-9895" b="-7746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87088">
              <a:off x="4208888" y="749172"/>
              <a:ext cx="3864505" cy="2527850"/>
              <a:chOff x="0" y="0"/>
              <a:chExt cx="898069" cy="58744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87088">
              <a:off x="8262923" y="838786"/>
              <a:ext cx="3864505" cy="2527850"/>
              <a:chOff x="0" y="0"/>
              <a:chExt cx="898069" cy="58744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sp>
          <p:nvSpPr>
            <p:cNvPr id="25" name="Freeform 25"/>
            <p:cNvSpPr/>
            <p:nvPr/>
          </p:nvSpPr>
          <p:spPr>
            <a:xfrm rot="87088">
              <a:off x="12233228" y="462644"/>
              <a:ext cx="12192000" cy="3718560"/>
            </a:xfrm>
            <a:custGeom>
              <a:avLst/>
              <a:gdLst/>
              <a:ahLst/>
              <a:cxnLst/>
              <a:rect l="l" t="t" r="r" b="b"/>
              <a:pathLst>
                <a:path w="12192000" h="3718560">
                  <a:moveTo>
                    <a:pt x="0" y="0"/>
                  </a:moveTo>
                  <a:lnTo>
                    <a:pt x="12192000" y="0"/>
                  </a:lnTo>
                  <a:lnTo>
                    <a:pt x="12192000" y="3718560"/>
                  </a:lnTo>
                  <a:lnTo>
                    <a:pt x="0" y="3718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JP"/>
            </a:p>
          </p:txBody>
        </p:sp>
        <p:grpSp>
          <p:nvGrpSpPr>
            <p:cNvPr id="26" name="Group 26"/>
            <p:cNvGrpSpPr/>
            <p:nvPr/>
          </p:nvGrpSpPr>
          <p:grpSpPr>
            <a:xfrm rot="87088">
              <a:off x="12343186" y="942173"/>
              <a:ext cx="3864505" cy="2527850"/>
              <a:chOff x="0" y="0"/>
              <a:chExt cx="898069" cy="58744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87088">
              <a:off x="16396976" y="1057998"/>
              <a:ext cx="3864505" cy="2527850"/>
              <a:chOff x="0" y="0"/>
              <a:chExt cx="898069" cy="58744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98069" cy="587445"/>
              </a:xfrm>
              <a:custGeom>
                <a:avLst/>
                <a:gdLst/>
                <a:ahLst/>
                <a:cxnLst/>
                <a:rect l="l" t="t" r="r" b="b"/>
                <a:pathLst>
                  <a:path w="898069" h="587445">
                    <a:moveTo>
                      <a:pt x="0" y="0"/>
                    </a:moveTo>
                    <a:lnTo>
                      <a:pt x="898069" y="0"/>
                    </a:lnTo>
                    <a:lnTo>
                      <a:pt x="898069" y="587445"/>
                    </a:lnTo>
                    <a:lnTo>
                      <a:pt x="0" y="587445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70868" r="-61374" b="-38361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87088">
              <a:off x="20451011" y="1147613"/>
              <a:ext cx="3864505" cy="2527850"/>
              <a:chOff x="0" y="0"/>
              <a:chExt cx="898069" cy="587445"/>
            </a:xfrm>
          </p:grpSpPr>
          <p:sp>
            <p:nvSpPr>
              <p:cNvPr id="31" name="Freeform 31"/>
              <p:cNvSpPr/>
              <p:nvPr/>
            </p:nvSpPr>
            <p:spPr>
              <a:xfrm rot="240000">
                <a:off x="-19395" y="-30608"/>
                <a:ext cx="936860" cy="648660"/>
              </a:xfrm>
              <a:custGeom>
                <a:avLst/>
                <a:gdLst/>
                <a:ahLst/>
                <a:cxnLst/>
                <a:rect l="l" t="t" r="r" b="b"/>
                <a:pathLst>
                  <a:path w="936860" h="648660">
                    <a:moveTo>
                      <a:pt x="0" y="62647"/>
                    </a:moveTo>
                    <a:lnTo>
                      <a:pt x="895882" y="0"/>
                    </a:lnTo>
                    <a:lnTo>
                      <a:pt x="936860" y="586015"/>
                    </a:lnTo>
                    <a:lnTo>
                      <a:pt x="40978" y="648661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11544" r="-11544"/>
                </a:stretch>
              </a:blipFill>
            </p:spPr>
            <p:txBody>
              <a:bodyPr/>
              <a:lstStyle/>
              <a:p>
                <a:endParaRPr lang="en-JP"/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 rot="240000">
            <a:off x="62595" y="-436079"/>
            <a:ext cx="2898379" cy="1895888"/>
            <a:chOff x="0" y="0"/>
            <a:chExt cx="898069" cy="587445"/>
          </a:xfrm>
        </p:grpSpPr>
        <p:sp>
          <p:nvSpPr>
            <p:cNvPr id="34" name="Freeform 34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9"/>
              <a:stretch>
                <a:fillRect l="-2599" r="-669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5" name="Group 35"/>
          <p:cNvGrpSpPr/>
          <p:nvPr/>
        </p:nvGrpSpPr>
        <p:grpSpPr>
          <a:xfrm rot="240000">
            <a:off x="2936828" y="8310310"/>
            <a:ext cx="2972164" cy="1933575"/>
            <a:chOff x="0" y="0"/>
            <a:chExt cx="920932" cy="599123"/>
          </a:xfrm>
        </p:grpSpPr>
        <p:sp>
          <p:nvSpPr>
            <p:cNvPr id="36" name="Freeform 36"/>
            <p:cNvSpPr/>
            <p:nvPr/>
          </p:nvSpPr>
          <p:spPr>
            <a:xfrm rot="-180000">
              <a:off x="-15047" y="-23688"/>
              <a:ext cx="951026" cy="646500"/>
            </a:xfrm>
            <a:custGeom>
              <a:avLst/>
              <a:gdLst/>
              <a:ahLst/>
              <a:cxnLst/>
              <a:rect l="l" t="t" r="r" b="b"/>
              <a:pathLst>
                <a:path w="951026" h="646500">
                  <a:moveTo>
                    <a:pt x="31356" y="0"/>
                  </a:moveTo>
                  <a:lnTo>
                    <a:pt x="951026" y="48197"/>
                  </a:lnTo>
                  <a:lnTo>
                    <a:pt x="919670" y="646499"/>
                  </a:lnTo>
                  <a:lnTo>
                    <a:pt x="0" y="598301"/>
                  </a:lnTo>
                  <a:close/>
                </a:path>
              </a:pathLst>
            </a:custGeom>
            <a:blipFill>
              <a:blip r:embed="rId10"/>
              <a:stretch>
                <a:fillRect t="-6365" r="-1909" b="-5154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7" name="Group 37"/>
          <p:cNvGrpSpPr/>
          <p:nvPr/>
        </p:nvGrpSpPr>
        <p:grpSpPr>
          <a:xfrm rot="180000">
            <a:off x="3071194" y="-239134"/>
            <a:ext cx="2898379" cy="1895888"/>
            <a:chOff x="0" y="0"/>
            <a:chExt cx="898069" cy="587445"/>
          </a:xfrm>
        </p:grpSpPr>
        <p:sp>
          <p:nvSpPr>
            <p:cNvPr id="38" name="Freeform 38"/>
            <p:cNvSpPr/>
            <p:nvPr/>
          </p:nvSpPr>
          <p:spPr>
            <a:xfrm rot="-180000">
              <a:off x="-14757" y="-23098"/>
              <a:ext cx="927583" cy="633641"/>
            </a:xfrm>
            <a:custGeom>
              <a:avLst/>
              <a:gdLst/>
              <a:ahLst/>
              <a:cxnLst/>
              <a:rect l="l" t="t" r="r" b="b"/>
              <a:pathLst>
                <a:path w="927583" h="633641">
                  <a:moveTo>
                    <a:pt x="30745" y="0"/>
                  </a:moveTo>
                  <a:lnTo>
                    <a:pt x="927583" y="47001"/>
                  </a:lnTo>
                  <a:lnTo>
                    <a:pt x="896839" y="633641"/>
                  </a:lnTo>
                  <a:lnTo>
                    <a:pt x="0" y="586640"/>
                  </a:lnTo>
                  <a:close/>
                </a:path>
              </a:pathLst>
            </a:custGeom>
            <a:blipFill>
              <a:blip r:embed="rId11"/>
              <a:stretch>
                <a:fillRect l="-1297" r="-1297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39" name="Group 39"/>
          <p:cNvGrpSpPr/>
          <p:nvPr/>
        </p:nvGrpSpPr>
        <p:grpSpPr>
          <a:xfrm rot="240000">
            <a:off x="6036597" y="-69855"/>
            <a:ext cx="3000375" cy="1933575"/>
            <a:chOff x="0" y="0"/>
            <a:chExt cx="929673" cy="599123"/>
          </a:xfrm>
        </p:grpSpPr>
        <p:sp>
          <p:nvSpPr>
            <p:cNvPr id="40" name="Freeform 40"/>
            <p:cNvSpPr/>
            <p:nvPr/>
          </p:nvSpPr>
          <p:spPr>
            <a:xfrm rot="-180000">
              <a:off x="-15041" y="-23917"/>
              <a:ext cx="959755" cy="646957"/>
            </a:xfrm>
            <a:custGeom>
              <a:avLst/>
              <a:gdLst/>
              <a:ahLst/>
              <a:cxnLst/>
              <a:rect l="l" t="t" r="r" b="b"/>
              <a:pathLst>
                <a:path w="959755" h="646957">
                  <a:moveTo>
                    <a:pt x="31356" y="0"/>
                  </a:moveTo>
                  <a:lnTo>
                    <a:pt x="959755" y="48655"/>
                  </a:lnTo>
                  <a:lnTo>
                    <a:pt x="928399" y="646957"/>
                  </a:lnTo>
                  <a:lnTo>
                    <a:pt x="0" y="598302"/>
                  </a:lnTo>
                  <a:close/>
                </a:path>
              </a:pathLst>
            </a:custGeom>
            <a:blipFill>
              <a:blip r:embed="rId12"/>
              <a:stretch>
                <a:fillRect t="-11865" r="-6355" b="-748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1" name="Group 41"/>
          <p:cNvGrpSpPr/>
          <p:nvPr/>
        </p:nvGrpSpPr>
        <p:grpSpPr>
          <a:xfrm rot="240000">
            <a:off x="9155698" y="99700"/>
            <a:ext cx="2927033" cy="1962150"/>
            <a:chOff x="0" y="0"/>
            <a:chExt cx="906948" cy="607977"/>
          </a:xfrm>
        </p:grpSpPr>
        <p:sp>
          <p:nvSpPr>
            <p:cNvPr id="42" name="Freeform 42"/>
            <p:cNvSpPr/>
            <p:nvPr/>
          </p:nvSpPr>
          <p:spPr>
            <a:xfrm rot="-180000">
              <a:off x="-15288" y="-23316"/>
              <a:ext cx="937524" cy="654610"/>
            </a:xfrm>
            <a:custGeom>
              <a:avLst/>
              <a:gdLst/>
              <a:ahLst/>
              <a:cxnLst/>
              <a:rect l="l" t="t" r="r" b="b"/>
              <a:pathLst>
                <a:path w="937524" h="654610">
                  <a:moveTo>
                    <a:pt x="31819" y="0"/>
                  </a:moveTo>
                  <a:lnTo>
                    <a:pt x="937524" y="47466"/>
                  </a:lnTo>
                  <a:lnTo>
                    <a:pt x="905705" y="654609"/>
                  </a:lnTo>
                  <a:lnTo>
                    <a:pt x="0" y="607143"/>
                  </a:lnTo>
                  <a:close/>
                </a:path>
              </a:pathLst>
            </a:custGeom>
            <a:blipFill>
              <a:blip r:embed="rId13"/>
              <a:stretch>
                <a:fillRect l="-2107" t="-1275" r="-383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3" name="Group 43"/>
          <p:cNvGrpSpPr/>
          <p:nvPr/>
        </p:nvGrpSpPr>
        <p:grpSpPr>
          <a:xfrm rot="240000">
            <a:off x="12186221" y="375240"/>
            <a:ext cx="2927033" cy="1933575"/>
            <a:chOff x="0" y="0"/>
            <a:chExt cx="906948" cy="599123"/>
          </a:xfrm>
        </p:grpSpPr>
        <p:sp>
          <p:nvSpPr>
            <p:cNvPr id="44" name="Freeform 44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4"/>
              <a:stretch>
                <a:fillRect l="-8378" r="-12401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5" name="Group 45"/>
          <p:cNvGrpSpPr/>
          <p:nvPr/>
        </p:nvGrpSpPr>
        <p:grpSpPr>
          <a:xfrm rot="240000">
            <a:off x="15241002" y="591803"/>
            <a:ext cx="2927033" cy="1933575"/>
            <a:chOff x="0" y="0"/>
            <a:chExt cx="906948" cy="599123"/>
          </a:xfrm>
        </p:grpSpPr>
        <p:sp>
          <p:nvSpPr>
            <p:cNvPr id="46" name="Freeform 46"/>
            <p:cNvSpPr/>
            <p:nvPr/>
          </p:nvSpPr>
          <p:spPr>
            <a:xfrm rot="120000">
              <a:off x="-10178" y="-15644"/>
              <a:ext cx="927304" cy="630410"/>
            </a:xfrm>
            <a:custGeom>
              <a:avLst/>
              <a:gdLst/>
              <a:ahLst/>
              <a:cxnLst/>
              <a:rect l="l" t="t" r="r" b="b"/>
              <a:pathLst>
                <a:path w="927304" h="630410">
                  <a:moveTo>
                    <a:pt x="0" y="31652"/>
                  </a:moveTo>
                  <a:lnTo>
                    <a:pt x="906395" y="0"/>
                  </a:lnTo>
                  <a:lnTo>
                    <a:pt x="927304" y="598758"/>
                  </a:lnTo>
                  <a:lnTo>
                    <a:pt x="20909" y="630410"/>
                  </a:lnTo>
                  <a:close/>
                </a:path>
              </a:pathLst>
            </a:custGeom>
            <a:blipFill>
              <a:blip r:embed="rId15"/>
              <a:stretch>
                <a:fillRect l="-1916" t="-2200" r="-34020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7" name="Group 47"/>
          <p:cNvGrpSpPr/>
          <p:nvPr/>
        </p:nvGrpSpPr>
        <p:grpSpPr>
          <a:xfrm rot="240000">
            <a:off x="6035946" y="8575529"/>
            <a:ext cx="2898379" cy="1895888"/>
            <a:chOff x="0" y="0"/>
            <a:chExt cx="898069" cy="587445"/>
          </a:xfrm>
        </p:grpSpPr>
        <p:sp>
          <p:nvSpPr>
            <p:cNvPr id="48" name="Freeform 48"/>
            <p:cNvSpPr/>
            <p:nvPr/>
          </p:nvSpPr>
          <p:spPr>
            <a:xfrm rot="120000">
              <a:off x="-9977" y="-15492"/>
              <a:ext cx="918024" cy="618430"/>
            </a:xfrm>
            <a:custGeom>
              <a:avLst/>
              <a:gdLst/>
              <a:ahLst/>
              <a:cxnLst/>
              <a:rect l="l" t="t" r="r" b="b"/>
              <a:pathLst>
                <a:path w="918024" h="618430">
                  <a:moveTo>
                    <a:pt x="0" y="31342"/>
                  </a:moveTo>
                  <a:lnTo>
                    <a:pt x="897522" y="0"/>
                  </a:lnTo>
                  <a:lnTo>
                    <a:pt x="918024" y="587087"/>
                  </a:lnTo>
                  <a:lnTo>
                    <a:pt x="20501" y="618429"/>
                  </a:lnTo>
                  <a:close/>
                </a:path>
              </a:pathLst>
            </a:custGeom>
            <a:blipFill>
              <a:blip r:embed="rId16"/>
              <a:stretch>
                <a:fillRect t="-17341" r="-3732" b="-48739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49" name="Group 49"/>
          <p:cNvGrpSpPr/>
          <p:nvPr/>
        </p:nvGrpSpPr>
        <p:grpSpPr>
          <a:xfrm rot="240000">
            <a:off x="9059515" y="8818895"/>
            <a:ext cx="2898379" cy="1895888"/>
            <a:chOff x="0" y="0"/>
            <a:chExt cx="898069" cy="587445"/>
          </a:xfrm>
        </p:grpSpPr>
        <p:sp>
          <p:nvSpPr>
            <p:cNvPr id="50" name="Freeform 50"/>
            <p:cNvSpPr/>
            <p:nvPr/>
          </p:nvSpPr>
          <p:spPr>
            <a:xfrm rot="150000">
              <a:off x="-12385" y="-19307"/>
              <a:ext cx="922839" cy="626059"/>
            </a:xfrm>
            <a:custGeom>
              <a:avLst/>
              <a:gdLst/>
              <a:ahLst/>
              <a:cxnLst/>
              <a:rect l="l" t="t" r="r" b="b"/>
              <a:pathLst>
                <a:path w="922839" h="626059">
                  <a:moveTo>
                    <a:pt x="0" y="39173"/>
                  </a:moveTo>
                  <a:lnTo>
                    <a:pt x="897215" y="0"/>
                  </a:lnTo>
                  <a:lnTo>
                    <a:pt x="922839" y="586886"/>
                  </a:lnTo>
                  <a:lnTo>
                    <a:pt x="25624" y="626059"/>
                  </a:lnTo>
                  <a:close/>
                </a:path>
              </a:pathLst>
            </a:custGeom>
            <a:blipFill>
              <a:blip r:embed="rId17"/>
              <a:stretch>
                <a:fillRect t="-39605" r="-2081" b="-10866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1" name="Group 51"/>
          <p:cNvGrpSpPr/>
          <p:nvPr/>
        </p:nvGrpSpPr>
        <p:grpSpPr>
          <a:xfrm rot="240000">
            <a:off x="12082921" y="9045024"/>
            <a:ext cx="3031774" cy="1895888"/>
            <a:chOff x="0" y="0"/>
            <a:chExt cx="939402" cy="587445"/>
          </a:xfrm>
        </p:grpSpPr>
        <p:sp>
          <p:nvSpPr>
            <p:cNvPr id="52" name="Freeform 52"/>
            <p:cNvSpPr/>
            <p:nvPr/>
          </p:nvSpPr>
          <p:spPr>
            <a:xfrm rot="150000">
              <a:off x="-12365" y="-20209"/>
              <a:ext cx="964132" cy="627862"/>
            </a:xfrm>
            <a:custGeom>
              <a:avLst/>
              <a:gdLst/>
              <a:ahLst/>
              <a:cxnLst/>
              <a:rect l="l" t="t" r="r" b="b"/>
              <a:pathLst>
                <a:path w="964132" h="627862">
                  <a:moveTo>
                    <a:pt x="0" y="40977"/>
                  </a:moveTo>
                  <a:lnTo>
                    <a:pt x="938508" y="0"/>
                  </a:lnTo>
                  <a:lnTo>
                    <a:pt x="964132" y="586887"/>
                  </a:lnTo>
                  <a:lnTo>
                    <a:pt x="25624" y="627863"/>
                  </a:lnTo>
                  <a:close/>
                </a:path>
              </a:pathLst>
            </a:custGeom>
            <a:blipFill>
              <a:blip r:embed="rId18"/>
              <a:stretch>
                <a:fillRect l="-19927" r="-11694" b="-202624"/>
              </a:stretch>
            </a:blipFill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5EF1AA7-B507-DE38-7175-9EC08A0F73B5}"/>
              </a:ext>
            </a:extLst>
          </p:cNvPr>
          <p:cNvSpPr txBox="1"/>
          <p:nvPr/>
        </p:nvSpPr>
        <p:spPr>
          <a:xfrm>
            <a:off x="4038600" y="3016870"/>
            <a:ext cx="9276080" cy="1154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569"/>
              </a:lnSpc>
            </a:pPr>
            <a:r>
              <a:rPr lang="en-US" altLang="ja-JP" sz="6121" spc="612" dirty="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QUIZ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5D5C724-ED25-3F08-D084-1C7471094309}"/>
              </a:ext>
            </a:extLst>
          </p:cNvPr>
          <p:cNvSpPr txBox="1"/>
          <p:nvPr/>
        </p:nvSpPr>
        <p:spPr>
          <a:xfrm>
            <a:off x="4322728" y="4206173"/>
            <a:ext cx="9276080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ja-JP" altLang="ja-JP" sz="4950" b="0" i="1" dirty="0">
                <a:solidFill>
                  <a:srgbClr val="000000"/>
                </a:solidFill>
                <a:effectLst/>
              </a:rPr>
              <a:t>1.When was the song released?</a:t>
            </a:r>
            <a:endParaRPr lang="en-US" altLang="ja-JP" sz="4950" b="0" i="1" dirty="0">
              <a:solidFill>
                <a:srgbClr val="000000"/>
              </a:solidFill>
              <a:effectLst/>
            </a:endParaRPr>
          </a:p>
          <a:p>
            <a:pPr algn="ctr"/>
            <a:r>
              <a:rPr kumimoji="1" lang="en-US" altLang="ja-JP" sz="4400" dirty="0"/>
              <a:t>A 2016</a:t>
            </a:r>
            <a:endParaRPr lang="ja-JP" altLang="ja-JP" sz="4400" dirty="0">
              <a:effectLst/>
            </a:endParaRPr>
          </a:p>
          <a:p>
            <a:pPr algn="ctr" rtl="0">
              <a:buNone/>
            </a:pPr>
            <a:r>
              <a:rPr lang="ja-JP" altLang="ja-JP" sz="4950" b="0" i="1" dirty="0">
                <a:solidFill>
                  <a:srgbClr val="000000"/>
                </a:solidFill>
                <a:effectLst/>
              </a:rPr>
              <a:t>2.What is the meaning of </a:t>
            </a:r>
            <a:r>
              <a:rPr lang="ja-JP" altLang="ja-JP" sz="4950" b="0" i="1" dirty="0">
                <a:solidFill>
                  <a:srgbClr val="FF5757"/>
                </a:solidFill>
                <a:effectLst/>
              </a:rPr>
              <a:t>nickel</a:t>
            </a:r>
            <a:r>
              <a:rPr lang="ja-JP" altLang="ja-JP" sz="4950" b="0" i="1" dirty="0">
                <a:solidFill>
                  <a:srgbClr val="000000"/>
                </a:solidFill>
                <a:effectLst/>
              </a:rPr>
              <a:t>?</a:t>
            </a:r>
            <a:endParaRPr lang="en-US" altLang="ja-JP" sz="4950" b="0" i="1" dirty="0">
              <a:solidFill>
                <a:srgbClr val="000000"/>
              </a:solidFill>
              <a:effectLst/>
            </a:endParaRPr>
          </a:p>
          <a:p>
            <a:pPr algn="ctr" rtl="0">
              <a:buNone/>
            </a:pPr>
            <a:r>
              <a:rPr lang="en-US" altLang="ja-JP" sz="4400" dirty="0">
                <a:effectLst/>
              </a:rPr>
              <a:t>A 5 cents </a:t>
            </a:r>
            <a:endParaRPr lang="ja-JP" altLang="ja-JP" sz="4400" dirty="0">
              <a:effectLst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27824B5-11B1-79F5-5BBC-53B20396A204}"/>
              </a:ext>
            </a:extLst>
          </p:cNvPr>
          <p:cNvSpPr txBox="1"/>
          <p:nvPr/>
        </p:nvSpPr>
        <p:spPr>
          <a:xfrm>
            <a:off x="13517907" y="4671834"/>
            <a:ext cx="1736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4000" dirty="0"/>
          </a:p>
        </p:txBody>
      </p:sp>
      <p:pic>
        <p:nvPicPr>
          <p:cNvPr id="6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914B6AB-F7F3-F4BB-B2AC-A45D98F8D9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1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8"/>
    </mc:Choice>
    <mc:Fallback xmlns="">
      <p:transition spd="slow" advTm="16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07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C6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45307"/>
            <a:ext cx="18288000" cy="5577840"/>
          </a:xfrm>
          <a:custGeom>
            <a:avLst/>
            <a:gdLst/>
            <a:ahLst/>
            <a:cxnLst/>
            <a:rect l="l" t="t" r="r" b="b"/>
            <a:pathLst>
              <a:path w="18288000" h="5577840">
                <a:moveTo>
                  <a:pt x="0" y="0"/>
                </a:moveTo>
                <a:lnTo>
                  <a:pt x="18288000" y="0"/>
                </a:lnTo>
                <a:lnTo>
                  <a:pt x="18288000" y="5577840"/>
                </a:lnTo>
                <a:lnTo>
                  <a:pt x="0" y="5577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12240996" y="4443614"/>
            <a:ext cx="5836406" cy="3905758"/>
          </a:xfrm>
          <a:custGeom>
            <a:avLst/>
            <a:gdLst/>
            <a:ahLst/>
            <a:cxnLst/>
            <a:rect l="l" t="t" r="r" b="b"/>
            <a:pathLst>
              <a:path w="5836406" h="3905758">
                <a:moveTo>
                  <a:pt x="0" y="0"/>
                </a:moveTo>
                <a:lnTo>
                  <a:pt x="5836407" y="0"/>
                </a:lnTo>
                <a:lnTo>
                  <a:pt x="5836407" y="3905757"/>
                </a:lnTo>
                <a:lnTo>
                  <a:pt x="0" y="39057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52" r="-1152" b="-1091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Freeform 4"/>
          <p:cNvSpPr/>
          <p:nvPr/>
        </p:nvSpPr>
        <p:spPr>
          <a:xfrm>
            <a:off x="76200" y="4430914"/>
            <a:ext cx="5836710" cy="3905758"/>
          </a:xfrm>
          <a:custGeom>
            <a:avLst/>
            <a:gdLst/>
            <a:ahLst/>
            <a:cxnLst/>
            <a:rect l="l" t="t" r="r" b="b"/>
            <a:pathLst>
              <a:path w="5836710" h="3905758">
                <a:moveTo>
                  <a:pt x="0" y="0"/>
                </a:moveTo>
                <a:lnTo>
                  <a:pt x="5836710" y="0"/>
                </a:lnTo>
                <a:lnTo>
                  <a:pt x="5836710" y="3905758"/>
                </a:lnTo>
                <a:lnTo>
                  <a:pt x="0" y="39057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84" r="-1327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5" name="Freeform 5"/>
          <p:cNvSpPr/>
          <p:nvPr/>
        </p:nvSpPr>
        <p:spPr>
          <a:xfrm>
            <a:off x="6227122" y="4490874"/>
            <a:ext cx="5833756" cy="3811238"/>
          </a:xfrm>
          <a:custGeom>
            <a:avLst/>
            <a:gdLst/>
            <a:ahLst/>
            <a:cxnLst/>
            <a:rect l="l" t="t" r="r" b="b"/>
            <a:pathLst>
              <a:path w="5833756" h="3811238">
                <a:moveTo>
                  <a:pt x="0" y="0"/>
                </a:moveTo>
                <a:lnTo>
                  <a:pt x="5833755" y="0"/>
                </a:lnTo>
                <a:lnTo>
                  <a:pt x="5833755" y="3811238"/>
                </a:lnTo>
                <a:lnTo>
                  <a:pt x="0" y="38112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46" r="-1179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TextBox 6"/>
          <p:cNvSpPr txBox="1"/>
          <p:nvPr/>
        </p:nvSpPr>
        <p:spPr>
          <a:xfrm>
            <a:off x="3719241" y="781050"/>
            <a:ext cx="9926092" cy="1463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spc="800">
                <a:solidFill>
                  <a:srgbClr val="94633E"/>
                </a:solidFill>
                <a:latin typeface="Horizon"/>
                <a:ea typeface="Horizon"/>
                <a:cs typeface="Horizon"/>
                <a:sym typeface="Horizon"/>
              </a:rPr>
              <a:t>THANK YOU</a:t>
            </a:r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3D3F54F-B169-3BB7-91BC-C48EDC045C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40800" y="49403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40"/>
    </mc:Choice>
    <mc:Fallback xmlns="">
      <p:transition spd="slow" advTm="2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431</Words>
  <Application>Microsoft Macintosh PowerPoint</Application>
  <PresentationFormat>Custom</PresentationFormat>
  <Paragraphs>93</Paragraphs>
  <Slides>14</Slides>
  <Notes>5</Notes>
  <HiddenSlides>0</HiddenSlides>
  <MMClips>15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Horizon</vt:lpstr>
      <vt:lpstr>Calibri</vt:lpstr>
      <vt:lpstr>Glacial Indifference Bold Italics</vt:lpstr>
      <vt:lpstr>Glacial Indifference</vt:lpstr>
      <vt:lpstr>Alice</vt:lpstr>
      <vt:lpstr>Glacial Indifference Italics</vt:lpstr>
      <vt:lpstr>Glacial Indifference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Black Modern Film Presentation</dc:title>
  <dc:creator>小長美莉</dc:creator>
  <cp:lastModifiedBy>Jason Pipe</cp:lastModifiedBy>
  <cp:revision>4</cp:revision>
  <dcterms:created xsi:type="dcterms:W3CDTF">2006-08-16T00:00:00Z</dcterms:created>
  <dcterms:modified xsi:type="dcterms:W3CDTF">2026-09-05T02:08:56Z</dcterms:modified>
  <dc:identifier>DAHT7Vw2Kiw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2026-09-05T02:08:56Z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779e63ec-c989-4f34-90cf-3c8fcf5277df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