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8288000" cy="10287000"/>
  <p:notesSz cx="6858000" cy="9144000"/>
  <p:embeddedFontLst>
    <p:embeddedFont>
      <p:font typeface="Anton" pitchFamily="2" charset="0"/>
      <p:regular r:id="rId23"/>
    </p:embeddedFont>
    <p:embeddedFont>
      <p:font typeface="Feeling Passionate" panose="020B0600070205080204" charset="0"/>
      <p:regular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Open Sans Bold" panose="020B0806030504020204" charset="0"/>
      <p:regular r:id="rId29"/>
    </p:embeddedFont>
    <p:embeddedFont>
      <p:font typeface="Times New Roman MT" panose="020B0600070205080204" charset="0"/>
      <p:regular r:id="rId30"/>
    </p:embeddedFont>
    <p:embeddedFont>
      <p:font typeface="Times New Roman MT Bold" panose="020B0600070205080204" charset="0"/>
      <p:regular r:id="rId31"/>
    </p:embeddedFont>
    <p:embeddedFont>
      <p:font typeface="游ゴシック" panose="020B0400000000000000" pitchFamily="50" charset="-128"/>
      <p:regular r:id="rId32"/>
      <p:bold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742F42-3620-46B5-B516-F5BA6193E4A6}" v="23" dt="2026-09-02T05:39:53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57F6C-175E-429F-A8B8-3CCA6364ADF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95BD7-E67E-471F-86AE-2AE93BB47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590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595BD7-E67E-471F-86AE-2AE93BB477A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276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sv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2.m4a"/><Relationship Id="rId7" Type="http://schemas.openxmlformats.org/officeDocument/2006/relationships/image" Target="../media/image7.jpe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2.sv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jpeg"/><Relationship Id="rId5" Type="http://schemas.openxmlformats.org/officeDocument/2006/relationships/image" Target="../media/image2.svg"/><Relationship Id="rId4" Type="http://schemas.openxmlformats.org/officeDocument/2006/relationships/image" Target="../media/image1.jpe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5.png"/><Relationship Id="rId2" Type="http://schemas.microsoft.com/office/2007/relationships/media" Target="../media/media5.m4a"/><Relationship Id="rId1" Type="http://schemas.openxmlformats.org/officeDocument/2006/relationships/video" Target="https://youtu.be/rqDRMquMb8g?si=hsBXCwVu2k4H_ii3" TargetMode="Externa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3.jpeg"/><Relationship Id="rId5" Type="http://schemas.openxmlformats.org/officeDocument/2006/relationships/image" Target="../media/image2.svg"/><Relationship Id="rId4" Type="http://schemas.openxmlformats.org/officeDocument/2006/relationships/image" Target="../media/image1.jpe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5.jpeg"/><Relationship Id="rId11" Type="http://schemas.openxmlformats.org/officeDocument/2006/relationships/image" Target="../media/image5.png"/><Relationship Id="rId5" Type="http://schemas.openxmlformats.org/officeDocument/2006/relationships/image" Target="../media/image2.svg"/><Relationship Id="rId10" Type="http://schemas.openxmlformats.org/officeDocument/2006/relationships/image" Target="../media/image18.png"/><Relationship Id="rId4" Type="http://schemas.openxmlformats.org/officeDocument/2006/relationships/image" Target="../media/image1.jpe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12" Type="http://schemas.openxmlformats.org/officeDocument/2006/relationships/hyperlink" Target="https://en.wikipedia.org/wiki/Damiano_David" TargetMode="Externa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9.jpeg"/><Relationship Id="rId11" Type="http://schemas.openxmlformats.org/officeDocument/2006/relationships/hyperlink" Target="https://en.wikipedia.org/wiki/Victoria_De_Angelis" TargetMode="External"/><Relationship Id="rId5" Type="http://schemas.openxmlformats.org/officeDocument/2006/relationships/image" Target="../media/image2.svg"/><Relationship Id="rId10" Type="http://schemas.openxmlformats.org/officeDocument/2006/relationships/hyperlink" Target="https://en.wikipedia.org/wiki/65th_Annual_Grammy_Awards" TargetMode="External"/><Relationship Id="rId4" Type="http://schemas.openxmlformats.org/officeDocument/2006/relationships/image" Target="../media/image1.jpeg"/><Relationship Id="rId9" Type="http://schemas.openxmlformats.org/officeDocument/2006/relationships/hyperlink" Target="https://en.wikipedia.org/wiki/Grammy_Awards" TargetMode="External"/><Relationship Id="rId1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0.sv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5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7.jpeg"/><Relationship Id="rId5" Type="http://schemas.openxmlformats.org/officeDocument/2006/relationships/image" Target="../media/image2.sv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222" b="-922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479107" y="416793"/>
            <a:ext cx="368680" cy="290363"/>
          </a:xfrm>
          <a:custGeom>
            <a:avLst/>
            <a:gdLst/>
            <a:ahLst/>
            <a:cxnLst/>
            <a:rect l="l" t="t" r="r" b="b"/>
            <a:pathLst>
              <a:path w="368680" h="290363">
                <a:moveTo>
                  <a:pt x="0" y="0"/>
                </a:moveTo>
                <a:lnTo>
                  <a:pt x="368680" y="0"/>
                </a:lnTo>
                <a:lnTo>
                  <a:pt x="368680" y="290364"/>
                </a:lnTo>
                <a:lnTo>
                  <a:pt x="0" y="290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168004" y="647806"/>
            <a:ext cx="14221333" cy="9153284"/>
            <a:chOff x="0" y="0"/>
            <a:chExt cx="5513070" cy="3548380"/>
          </a:xfrm>
        </p:grpSpPr>
        <p:sp>
          <p:nvSpPr>
            <p:cNvPr id="5" name="Freeform 5"/>
            <p:cNvSpPr/>
            <p:nvPr/>
          </p:nvSpPr>
          <p:spPr>
            <a:xfrm>
              <a:off x="-1297" y="429"/>
              <a:ext cx="5514367" cy="3547951"/>
            </a:xfrm>
            <a:custGeom>
              <a:avLst/>
              <a:gdLst/>
              <a:ahLst/>
              <a:cxnLst/>
              <a:rect l="l" t="t" r="r" b="b"/>
              <a:pathLst>
                <a:path w="5514367" h="3547951">
                  <a:moveTo>
                    <a:pt x="4989857" y="1543891"/>
                  </a:moveTo>
                  <a:cubicBezTo>
                    <a:pt x="5047007" y="1522301"/>
                    <a:pt x="5123207" y="1532461"/>
                    <a:pt x="5187977" y="1510871"/>
                  </a:cubicBezTo>
                  <a:cubicBezTo>
                    <a:pt x="5325137" y="1463881"/>
                    <a:pt x="5434357" y="1388951"/>
                    <a:pt x="5514367" y="1303861"/>
                  </a:cubicBezTo>
                  <a:cubicBezTo>
                    <a:pt x="5497857" y="1216231"/>
                    <a:pt x="5492777" y="1167971"/>
                    <a:pt x="5504207" y="1094311"/>
                  </a:cubicBezTo>
                  <a:cubicBezTo>
                    <a:pt x="5494047" y="1089231"/>
                    <a:pt x="5472457" y="1103201"/>
                    <a:pt x="5471187" y="1082881"/>
                  </a:cubicBezTo>
                  <a:cubicBezTo>
                    <a:pt x="5468647" y="1024461"/>
                    <a:pt x="5440707" y="1002871"/>
                    <a:pt x="5414037" y="953341"/>
                  </a:cubicBezTo>
                  <a:cubicBezTo>
                    <a:pt x="5209567" y="982551"/>
                    <a:pt x="4837457" y="1142571"/>
                    <a:pt x="4616477" y="1128601"/>
                  </a:cubicBezTo>
                  <a:cubicBezTo>
                    <a:pt x="4752367" y="1032081"/>
                    <a:pt x="4850157" y="924131"/>
                    <a:pt x="4852697" y="781891"/>
                  </a:cubicBezTo>
                  <a:cubicBezTo>
                    <a:pt x="4841267" y="770461"/>
                    <a:pt x="4776497" y="762841"/>
                    <a:pt x="4761257" y="767921"/>
                  </a:cubicBezTo>
                  <a:cubicBezTo>
                    <a:pt x="4709187" y="757761"/>
                    <a:pt x="4655847" y="710771"/>
                    <a:pt x="4632987" y="681561"/>
                  </a:cubicBezTo>
                  <a:cubicBezTo>
                    <a:pt x="4611397" y="695531"/>
                    <a:pt x="4607587" y="680291"/>
                    <a:pt x="4588537" y="690451"/>
                  </a:cubicBezTo>
                  <a:cubicBezTo>
                    <a:pt x="4507257" y="628221"/>
                    <a:pt x="4335807" y="722201"/>
                    <a:pt x="4253257" y="663781"/>
                  </a:cubicBezTo>
                  <a:cubicBezTo>
                    <a:pt x="4291357" y="563451"/>
                    <a:pt x="4213887" y="540591"/>
                    <a:pt x="4161817" y="492331"/>
                  </a:cubicBezTo>
                  <a:cubicBezTo>
                    <a:pt x="4180867" y="413591"/>
                    <a:pt x="4133877" y="371681"/>
                    <a:pt x="4090697" y="298021"/>
                  </a:cubicBezTo>
                  <a:cubicBezTo>
                    <a:pt x="4037357" y="323421"/>
                    <a:pt x="4041167" y="284051"/>
                    <a:pt x="4047517" y="258651"/>
                  </a:cubicBezTo>
                  <a:cubicBezTo>
                    <a:pt x="4008147" y="270081"/>
                    <a:pt x="3984017" y="254841"/>
                    <a:pt x="3962427" y="234521"/>
                  </a:cubicBezTo>
                  <a:cubicBezTo>
                    <a:pt x="3886227" y="263731"/>
                    <a:pt x="3816377" y="265001"/>
                    <a:pt x="3755417" y="271351"/>
                  </a:cubicBezTo>
                  <a:cubicBezTo>
                    <a:pt x="3444267" y="304371"/>
                    <a:pt x="3058187" y="388191"/>
                    <a:pt x="2778787" y="402161"/>
                  </a:cubicBezTo>
                  <a:cubicBezTo>
                    <a:pt x="3035327" y="292941"/>
                    <a:pt x="3332507" y="223091"/>
                    <a:pt x="3521737" y="129111"/>
                  </a:cubicBezTo>
                  <a:cubicBezTo>
                    <a:pt x="3528087" y="75771"/>
                    <a:pt x="3526817" y="51641"/>
                    <a:pt x="3523007" y="2111"/>
                  </a:cubicBezTo>
                  <a:cubicBezTo>
                    <a:pt x="3318537" y="-15669"/>
                    <a:pt x="3004847" y="82121"/>
                    <a:pt x="2714017" y="173561"/>
                  </a:cubicBezTo>
                  <a:cubicBezTo>
                    <a:pt x="2039647" y="385651"/>
                    <a:pt x="1226847" y="626951"/>
                    <a:pt x="844577" y="1002871"/>
                  </a:cubicBezTo>
                  <a:cubicBezTo>
                    <a:pt x="854737" y="1058751"/>
                    <a:pt x="838227" y="1131141"/>
                    <a:pt x="880137" y="1179401"/>
                  </a:cubicBezTo>
                  <a:cubicBezTo>
                    <a:pt x="740437" y="1255601"/>
                    <a:pt x="580417" y="1324181"/>
                    <a:pt x="444527" y="1402921"/>
                  </a:cubicBezTo>
                  <a:cubicBezTo>
                    <a:pt x="449607" y="1468961"/>
                    <a:pt x="483897" y="1537541"/>
                    <a:pt x="497867" y="1548971"/>
                  </a:cubicBezTo>
                  <a:cubicBezTo>
                    <a:pt x="453417" y="1573101"/>
                    <a:pt x="521997" y="1555321"/>
                    <a:pt x="519457" y="1580721"/>
                  </a:cubicBezTo>
                  <a:cubicBezTo>
                    <a:pt x="500407" y="1589611"/>
                    <a:pt x="513107" y="1611201"/>
                    <a:pt x="485167" y="1617551"/>
                  </a:cubicBezTo>
                  <a:cubicBezTo>
                    <a:pt x="382297" y="1601041"/>
                    <a:pt x="267997" y="1681051"/>
                    <a:pt x="162587" y="1705181"/>
                  </a:cubicBezTo>
                  <a:cubicBezTo>
                    <a:pt x="158777" y="1721691"/>
                    <a:pt x="196877" y="1719151"/>
                    <a:pt x="172747" y="1733121"/>
                  </a:cubicBezTo>
                  <a:cubicBezTo>
                    <a:pt x="102897" y="1749631"/>
                    <a:pt x="95277" y="1786461"/>
                    <a:pt x="25427" y="1802971"/>
                  </a:cubicBezTo>
                  <a:cubicBezTo>
                    <a:pt x="22887" y="1818211"/>
                    <a:pt x="20347" y="1833451"/>
                    <a:pt x="24157" y="1851231"/>
                  </a:cubicBezTo>
                  <a:cubicBezTo>
                    <a:pt x="34317" y="1863931"/>
                    <a:pt x="95277" y="1848691"/>
                    <a:pt x="78767" y="1870281"/>
                  </a:cubicBezTo>
                  <a:cubicBezTo>
                    <a:pt x="41937" y="1882981"/>
                    <a:pt x="-1243" y="1879171"/>
                    <a:pt x="27" y="1914731"/>
                  </a:cubicBezTo>
                  <a:cubicBezTo>
                    <a:pt x="20347" y="1937591"/>
                    <a:pt x="62257" y="1922351"/>
                    <a:pt x="73687" y="1959181"/>
                  </a:cubicBezTo>
                  <a:cubicBezTo>
                    <a:pt x="64797" y="1976961"/>
                    <a:pt x="36857" y="1987121"/>
                    <a:pt x="44477" y="2009981"/>
                  </a:cubicBezTo>
                  <a:cubicBezTo>
                    <a:pt x="104167" y="2008711"/>
                    <a:pt x="157507" y="2020141"/>
                    <a:pt x="219737" y="2016331"/>
                  </a:cubicBezTo>
                  <a:cubicBezTo>
                    <a:pt x="200687" y="2026491"/>
                    <a:pt x="234977" y="2049351"/>
                    <a:pt x="285777" y="2039191"/>
                  </a:cubicBezTo>
                  <a:cubicBezTo>
                    <a:pt x="283237" y="2056971"/>
                    <a:pt x="238787" y="2059511"/>
                    <a:pt x="242597" y="2078561"/>
                  </a:cubicBezTo>
                  <a:cubicBezTo>
                    <a:pt x="316257" y="2064591"/>
                    <a:pt x="336577" y="2036651"/>
                    <a:pt x="405157" y="2026491"/>
                  </a:cubicBezTo>
                  <a:cubicBezTo>
                    <a:pt x="359437" y="2063321"/>
                    <a:pt x="301017" y="2120471"/>
                    <a:pt x="243867" y="2133171"/>
                  </a:cubicBezTo>
                  <a:cubicBezTo>
                    <a:pt x="227357" y="2156031"/>
                    <a:pt x="233707" y="2186511"/>
                    <a:pt x="224817" y="2210641"/>
                  </a:cubicBezTo>
                  <a:cubicBezTo>
                    <a:pt x="209577" y="2205561"/>
                    <a:pt x="210847" y="2285571"/>
                    <a:pt x="250217" y="2304621"/>
                  </a:cubicBezTo>
                  <a:cubicBezTo>
                    <a:pt x="299747" y="2291921"/>
                    <a:pt x="411507" y="2298271"/>
                    <a:pt x="483897" y="2313511"/>
                  </a:cubicBezTo>
                  <a:cubicBezTo>
                    <a:pt x="478817" y="2327481"/>
                    <a:pt x="462307" y="2337641"/>
                    <a:pt x="471197" y="2357961"/>
                  </a:cubicBezTo>
                  <a:cubicBezTo>
                    <a:pt x="495327" y="2366851"/>
                    <a:pt x="553747" y="2316051"/>
                    <a:pt x="577877" y="2335101"/>
                  </a:cubicBezTo>
                  <a:cubicBezTo>
                    <a:pt x="613437" y="2347801"/>
                    <a:pt x="549937" y="2360501"/>
                    <a:pt x="567717" y="2385901"/>
                  </a:cubicBezTo>
                  <a:cubicBezTo>
                    <a:pt x="803937" y="2267791"/>
                    <a:pt x="993167" y="2246201"/>
                    <a:pt x="1233197" y="2189051"/>
                  </a:cubicBezTo>
                  <a:cubicBezTo>
                    <a:pt x="965227" y="2305891"/>
                    <a:pt x="603277" y="2620851"/>
                    <a:pt x="596927" y="2723721"/>
                  </a:cubicBezTo>
                  <a:cubicBezTo>
                    <a:pt x="629947" y="2723721"/>
                    <a:pt x="657887" y="2731341"/>
                    <a:pt x="688367" y="2737691"/>
                  </a:cubicBezTo>
                  <a:cubicBezTo>
                    <a:pt x="678207" y="2764361"/>
                    <a:pt x="662967" y="2789761"/>
                    <a:pt x="660427" y="2818971"/>
                  </a:cubicBezTo>
                  <a:cubicBezTo>
                    <a:pt x="676937" y="2789761"/>
                    <a:pt x="735357" y="2775791"/>
                    <a:pt x="740437" y="2829131"/>
                  </a:cubicBezTo>
                  <a:cubicBezTo>
                    <a:pt x="699797" y="2832941"/>
                    <a:pt x="699797" y="2845641"/>
                    <a:pt x="699797" y="2876121"/>
                  </a:cubicBezTo>
                  <a:cubicBezTo>
                    <a:pt x="741707" y="2881201"/>
                    <a:pt x="806477" y="2844371"/>
                    <a:pt x="826797" y="2883741"/>
                  </a:cubicBezTo>
                  <a:cubicBezTo>
                    <a:pt x="800127" y="2900251"/>
                    <a:pt x="789967" y="2885011"/>
                    <a:pt x="764567" y="2898981"/>
                  </a:cubicBezTo>
                  <a:cubicBezTo>
                    <a:pt x="765837" y="2924381"/>
                    <a:pt x="791237" y="2905331"/>
                    <a:pt x="800127" y="2918031"/>
                  </a:cubicBezTo>
                  <a:cubicBezTo>
                    <a:pt x="726467" y="2948511"/>
                    <a:pt x="730277" y="2959941"/>
                    <a:pt x="706147" y="3000581"/>
                  </a:cubicBezTo>
                  <a:cubicBezTo>
                    <a:pt x="685827" y="2967561"/>
                    <a:pt x="632487" y="3179651"/>
                    <a:pt x="675667" y="3177111"/>
                  </a:cubicBezTo>
                  <a:cubicBezTo>
                    <a:pt x="640107" y="3213941"/>
                    <a:pt x="708687" y="3192351"/>
                    <a:pt x="725197" y="3206321"/>
                  </a:cubicBezTo>
                  <a:cubicBezTo>
                    <a:pt x="709957" y="3232991"/>
                    <a:pt x="744247" y="3240611"/>
                    <a:pt x="748057" y="3268551"/>
                  </a:cubicBezTo>
                  <a:cubicBezTo>
                    <a:pt x="767107" y="3273631"/>
                    <a:pt x="803937" y="3246961"/>
                    <a:pt x="802667" y="3287601"/>
                  </a:cubicBezTo>
                  <a:cubicBezTo>
                    <a:pt x="765837" y="3291411"/>
                    <a:pt x="777267" y="3281251"/>
                    <a:pt x="751867" y="3306651"/>
                  </a:cubicBezTo>
                  <a:cubicBezTo>
                    <a:pt x="742977" y="3297761"/>
                    <a:pt x="723927" y="3288871"/>
                    <a:pt x="704877" y="3307921"/>
                  </a:cubicBezTo>
                  <a:cubicBezTo>
                    <a:pt x="718847" y="3334591"/>
                    <a:pt x="713767" y="3354911"/>
                    <a:pt x="711227" y="3376501"/>
                  </a:cubicBezTo>
                  <a:cubicBezTo>
                    <a:pt x="778537" y="3365071"/>
                    <a:pt x="731547" y="3387931"/>
                    <a:pt x="793777" y="3393011"/>
                  </a:cubicBezTo>
                  <a:cubicBezTo>
                    <a:pt x="812827" y="3415871"/>
                    <a:pt x="784887" y="3422221"/>
                    <a:pt x="781077" y="3437461"/>
                  </a:cubicBezTo>
                  <a:cubicBezTo>
                    <a:pt x="902997" y="3441271"/>
                    <a:pt x="966497" y="3492071"/>
                    <a:pt x="1070637" y="3516201"/>
                  </a:cubicBezTo>
                  <a:cubicBezTo>
                    <a:pt x="1070637" y="3539061"/>
                    <a:pt x="1089687" y="3530171"/>
                    <a:pt x="1092227" y="3547951"/>
                  </a:cubicBezTo>
                  <a:cubicBezTo>
                    <a:pt x="1290347" y="3525091"/>
                    <a:pt x="1421157" y="3546681"/>
                    <a:pt x="1649757" y="3476831"/>
                  </a:cubicBezTo>
                  <a:cubicBezTo>
                    <a:pt x="1621817" y="3451431"/>
                    <a:pt x="1543077" y="3471751"/>
                    <a:pt x="1527837" y="3459051"/>
                  </a:cubicBezTo>
                  <a:cubicBezTo>
                    <a:pt x="1682777" y="3394281"/>
                    <a:pt x="1872007" y="3371421"/>
                    <a:pt x="2057427" y="3334591"/>
                  </a:cubicBezTo>
                  <a:cubicBezTo>
                    <a:pt x="2235227" y="3300301"/>
                    <a:pt x="2410487" y="3311731"/>
                    <a:pt x="2585747" y="3234261"/>
                  </a:cubicBezTo>
                  <a:cubicBezTo>
                    <a:pt x="2627657" y="3250771"/>
                    <a:pt x="2660677" y="3219021"/>
                    <a:pt x="2700047" y="3207591"/>
                  </a:cubicBezTo>
                  <a:cubicBezTo>
                    <a:pt x="2905787" y="3145361"/>
                    <a:pt x="3167407" y="3095831"/>
                    <a:pt x="3370607" y="3079321"/>
                  </a:cubicBezTo>
                  <a:cubicBezTo>
                    <a:pt x="3406167" y="3076781"/>
                    <a:pt x="3446807" y="3056461"/>
                    <a:pt x="3463317" y="3045031"/>
                  </a:cubicBezTo>
                  <a:cubicBezTo>
                    <a:pt x="3529357" y="3055191"/>
                    <a:pt x="3643657" y="3012011"/>
                    <a:pt x="3703347" y="2995501"/>
                  </a:cubicBezTo>
                  <a:cubicBezTo>
                    <a:pt x="3700807" y="2984071"/>
                    <a:pt x="3690647" y="2971371"/>
                    <a:pt x="3702077" y="2965021"/>
                  </a:cubicBezTo>
                  <a:cubicBezTo>
                    <a:pt x="3784627" y="2945971"/>
                    <a:pt x="3901467" y="2925651"/>
                    <a:pt x="3977667" y="2879931"/>
                  </a:cubicBezTo>
                  <a:cubicBezTo>
                    <a:pt x="3967507" y="2874851"/>
                    <a:pt x="3945917" y="2888821"/>
                    <a:pt x="3944647" y="2868501"/>
                  </a:cubicBezTo>
                  <a:cubicBezTo>
                    <a:pt x="4017037" y="2850721"/>
                    <a:pt x="4105937" y="2843101"/>
                    <a:pt x="4174517" y="2815161"/>
                  </a:cubicBezTo>
                  <a:cubicBezTo>
                    <a:pt x="4160547" y="2812621"/>
                    <a:pt x="4145307" y="2812621"/>
                    <a:pt x="4132607" y="2806271"/>
                  </a:cubicBezTo>
                  <a:cubicBezTo>
                    <a:pt x="4217697" y="2741501"/>
                    <a:pt x="4253257" y="2709751"/>
                    <a:pt x="4370097" y="2695781"/>
                  </a:cubicBezTo>
                  <a:cubicBezTo>
                    <a:pt x="4361207" y="2657681"/>
                    <a:pt x="4387877" y="2633551"/>
                    <a:pt x="4447567" y="2619581"/>
                  </a:cubicBezTo>
                  <a:cubicBezTo>
                    <a:pt x="4464077" y="2596721"/>
                    <a:pt x="4413277" y="2605611"/>
                    <a:pt x="4432327" y="2577671"/>
                  </a:cubicBezTo>
                  <a:cubicBezTo>
                    <a:pt x="4644417" y="2549731"/>
                    <a:pt x="4702837" y="2359231"/>
                    <a:pt x="4800627" y="2252551"/>
                  </a:cubicBezTo>
                  <a:cubicBezTo>
                    <a:pt x="4804437" y="2248741"/>
                    <a:pt x="4820947" y="2238581"/>
                    <a:pt x="4823487" y="2236041"/>
                  </a:cubicBezTo>
                  <a:cubicBezTo>
                    <a:pt x="4958107" y="2154761"/>
                    <a:pt x="5124477" y="2143331"/>
                    <a:pt x="5227347" y="2031571"/>
                  </a:cubicBezTo>
                  <a:cubicBezTo>
                    <a:pt x="5266717" y="1946481"/>
                    <a:pt x="5370857" y="1838531"/>
                    <a:pt x="5255287" y="1768681"/>
                  </a:cubicBezTo>
                  <a:cubicBezTo>
                    <a:pt x="5267987" y="1750901"/>
                    <a:pt x="5261637" y="1726771"/>
                    <a:pt x="5248937" y="1700101"/>
                  </a:cubicBezTo>
                  <a:cubicBezTo>
                    <a:pt x="5196867" y="1714071"/>
                    <a:pt x="4956837" y="1667081"/>
                    <a:pt x="4903497" y="1645491"/>
                  </a:cubicBezTo>
                  <a:cubicBezTo>
                    <a:pt x="4914927" y="1618821"/>
                    <a:pt x="4890797" y="1592151"/>
                    <a:pt x="4897147" y="1576911"/>
                  </a:cubicBezTo>
                  <a:cubicBezTo>
                    <a:pt x="4946677" y="1574371"/>
                    <a:pt x="4960647" y="1555321"/>
                    <a:pt x="4989857" y="154389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78987" y="561975"/>
            <a:ext cx="14221333" cy="9153284"/>
            <a:chOff x="0" y="0"/>
            <a:chExt cx="5513070" cy="3548380"/>
          </a:xfrm>
        </p:grpSpPr>
        <p:sp>
          <p:nvSpPr>
            <p:cNvPr id="7" name="Freeform 7"/>
            <p:cNvSpPr/>
            <p:nvPr/>
          </p:nvSpPr>
          <p:spPr>
            <a:xfrm>
              <a:off x="-1297" y="429"/>
              <a:ext cx="5514367" cy="3547951"/>
            </a:xfrm>
            <a:custGeom>
              <a:avLst/>
              <a:gdLst/>
              <a:ahLst/>
              <a:cxnLst/>
              <a:rect l="l" t="t" r="r" b="b"/>
              <a:pathLst>
                <a:path w="5514367" h="3547951">
                  <a:moveTo>
                    <a:pt x="4989857" y="1543891"/>
                  </a:moveTo>
                  <a:cubicBezTo>
                    <a:pt x="5047007" y="1522301"/>
                    <a:pt x="5123207" y="1532461"/>
                    <a:pt x="5187977" y="1510871"/>
                  </a:cubicBezTo>
                  <a:cubicBezTo>
                    <a:pt x="5325137" y="1463881"/>
                    <a:pt x="5434357" y="1388951"/>
                    <a:pt x="5514367" y="1303861"/>
                  </a:cubicBezTo>
                  <a:cubicBezTo>
                    <a:pt x="5497857" y="1216231"/>
                    <a:pt x="5492777" y="1167971"/>
                    <a:pt x="5504207" y="1094311"/>
                  </a:cubicBezTo>
                  <a:cubicBezTo>
                    <a:pt x="5494047" y="1089231"/>
                    <a:pt x="5472457" y="1103201"/>
                    <a:pt x="5471187" y="1082881"/>
                  </a:cubicBezTo>
                  <a:cubicBezTo>
                    <a:pt x="5468647" y="1024461"/>
                    <a:pt x="5440707" y="1002871"/>
                    <a:pt x="5414037" y="953341"/>
                  </a:cubicBezTo>
                  <a:cubicBezTo>
                    <a:pt x="5209567" y="982551"/>
                    <a:pt x="4837457" y="1142571"/>
                    <a:pt x="4616477" y="1128601"/>
                  </a:cubicBezTo>
                  <a:cubicBezTo>
                    <a:pt x="4752367" y="1032081"/>
                    <a:pt x="4850157" y="924131"/>
                    <a:pt x="4852697" y="781891"/>
                  </a:cubicBezTo>
                  <a:cubicBezTo>
                    <a:pt x="4841267" y="770461"/>
                    <a:pt x="4776497" y="762841"/>
                    <a:pt x="4761257" y="767921"/>
                  </a:cubicBezTo>
                  <a:cubicBezTo>
                    <a:pt x="4709187" y="757761"/>
                    <a:pt x="4655847" y="710771"/>
                    <a:pt x="4632987" y="681561"/>
                  </a:cubicBezTo>
                  <a:cubicBezTo>
                    <a:pt x="4611397" y="695531"/>
                    <a:pt x="4607587" y="680291"/>
                    <a:pt x="4588537" y="690451"/>
                  </a:cubicBezTo>
                  <a:cubicBezTo>
                    <a:pt x="4507257" y="628221"/>
                    <a:pt x="4335807" y="722201"/>
                    <a:pt x="4253257" y="663781"/>
                  </a:cubicBezTo>
                  <a:cubicBezTo>
                    <a:pt x="4291357" y="563451"/>
                    <a:pt x="4213887" y="540591"/>
                    <a:pt x="4161817" y="492331"/>
                  </a:cubicBezTo>
                  <a:cubicBezTo>
                    <a:pt x="4180867" y="413591"/>
                    <a:pt x="4133877" y="371681"/>
                    <a:pt x="4090697" y="298021"/>
                  </a:cubicBezTo>
                  <a:cubicBezTo>
                    <a:pt x="4037357" y="323421"/>
                    <a:pt x="4041167" y="284051"/>
                    <a:pt x="4047517" y="258651"/>
                  </a:cubicBezTo>
                  <a:cubicBezTo>
                    <a:pt x="4008147" y="270081"/>
                    <a:pt x="3984017" y="254841"/>
                    <a:pt x="3962427" y="234521"/>
                  </a:cubicBezTo>
                  <a:cubicBezTo>
                    <a:pt x="3886227" y="263731"/>
                    <a:pt x="3816377" y="265001"/>
                    <a:pt x="3755417" y="271351"/>
                  </a:cubicBezTo>
                  <a:cubicBezTo>
                    <a:pt x="3444267" y="304371"/>
                    <a:pt x="3058187" y="388191"/>
                    <a:pt x="2778787" y="402161"/>
                  </a:cubicBezTo>
                  <a:cubicBezTo>
                    <a:pt x="3035327" y="292941"/>
                    <a:pt x="3332507" y="223091"/>
                    <a:pt x="3521737" y="129111"/>
                  </a:cubicBezTo>
                  <a:cubicBezTo>
                    <a:pt x="3528087" y="75771"/>
                    <a:pt x="3526817" y="51641"/>
                    <a:pt x="3523007" y="2111"/>
                  </a:cubicBezTo>
                  <a:cubicBezTo>
                    <a:pt x="3318537" y="-15669"/>
                    <a:pt x="3004847" y="82121"/>
                    <a:pt x="2714017" y="173561"/>
                  </a:cubicBezTo>
                  <a:cubicBezTo>
                    <a:pt x="2039647" y="385651"/>
                    <a:pt x="1226847" y="626951"/>
                    <a:pt x="844577" y="1002871"/>
                  </a:cubicBezTo>
                  <a:cubicBezTo>
                    <a:pt x="854737" y="1058751"/>
                    <a:pt x="838227" y="1131141"/>
                    <a:pt x="880137" y="1179401"/>
                  </a:cubicBezTo>
                  <a:cubicBezTo>
                    <a:pt x="740437" y="1255601"/>
                    <a:pt x="580417" y="1324181"/>
                    <a:pt x="444527" y="1402921"/>
                  </a:cubicBezTo>
                  <a:cubicBezTo>
                    <a:pt x="449607" y="1468961"/>
                    <a:pt x="483897" y="1537541"/>
                    <a:pt x="497867" y="1548971"/>
                  </a:cubicBezTo>
                  <a:cubicBezTo>
                    <a:pt x="453417" y="1573101"/>
                    <a:pt x="521997" y="1555321"/>
                    <a:pt x="519457" y="1580721"/>
                  </a:cubicBezTo>
                  <a:cubicBezTo>
                    <a:pt x="500407" y="1589611"/>
                    <a:pt x="513107" y="1611201"/>
                    <a:pt x="485167" y="1617551"/>
                  </a:cubicBezTo>
                  <a:cubicBezTo>
                    <a:pt x="382297" y="1601041"/>
                    <a:pt x="267997" y="1681051"/>
                    <a:pt x="162587" y="1705181"/>
                  </a:cubicBezTo>
                  <a:cubicBezTo>
                    <a:pt x="158777" y="1721691"/>
                    <a:pt x="196877" y="1719151"/>
                    <a:pt x="172747" y="1733121"/>
                  </a:cubicBezTo>
                  <a:cubicBezTo>
                    <a:pt x="102897" y="1749631"/>
                    <a:pt x="95277" y="1786461"/>
                    <a:pt x="25427" y="1802971"/>
                  </a:cubicBezTo>
                  <a:cubicBezTo>
                    <a:pt x="22887" y="1818211"/>
                    <a:pt x="20347" y="1833451"/>
                    <a:pt x="24157" y="1851231"/>
                  </a:cubicBezTo>
                  <a:cubicBezTo>
                    <a:pt x="34317" y="1863931"/>
                    <a:pt x="95277" y="1848691"/>
                    <a:pt x="78767" y="1870281"/>
                  </a:cubicBezTo>
                  <a:cubicBezTo>
                    <a:pt x="41937" y="1882981"/>
                    <a:pt x="-1243" y="1879171"/>
                    <a:pt x="27" y="1914731"/>
                  </a:cubicBezTo>
                  <a:cubicBezTo>
                    <a:pt x="20347" y="1937591"/>
                    <a:pt x="62257" y="1922351"/>
                    <a:pt x="73687" y="1959181"/>
                  </a:cubicBezTo>
                  <a:cubicBezTo>
                    <a:pt x="64797" y="1976961"/>
                    <a:pt x="36857" y="1987121"/>
                    <a:pt x="44477" y="2009981"/>
                  </a:cubicBezTo>
                  <a:cubicBezTo>
                    <a:pt x="104167" y="2008711"/>
                    <a:pt x="157507" y="2020141"/>
                    <a:pt x="219737" y="2016331"/>
                  </a:cubicBezTo>
                  <a:cubicBezTo>
                    <a:pt x="200687" y="2026491"/>
                    <a:pt x="234977" y="2049351"/>
                    <a:pt x="285777" y="2039191"/>
                  </a:cubicBezTo>
                  <a:cubicBezTo>
                    <a:pt x="283237" y="2056971"/>
                    <a:pt x="238787" y="2059511"/>
                    <a:pt x="242597" y="2078561"/>
                  </a:cubicBezTo>
                  <a:cubicBezTo>
                    <a:pt x="316257" y="2064591"/>
                    <a:pt x="336577" y="2036651"/>
                    <a:pt x="405157" y="2026491"/>
                  </a:cubicBezTo>
                  <a:cubicBezTo>
                    <a:pt x="359437" y="2063321"/>
                    <a:pt x="301017" y="2120471"/>
                    <a:pt x="243867" y="2133171"/>
                  </a:cubicBezTo>
                  <a:cubicBezTo>
                    <a:pt x="227357" y="2156031"/>
                    <a:pt x="233707" y="2186511"/>
                    <a:pt x="224817" y="2210641"/>
                  </a:cubicBezTo>
                  <a:cubicBezTo>
                    <a:pt x="209577" y="2205561"/>
                    <a:pt x="210847" y="2285571"/>
                    <a:pt x="250217" y="2304621"/>
                  </a:cubicBezTo>
                  <a:cubicBezTo>
                    <a:pt x="299747" y="2291921"/>
                    <a:pt x="411507" y="2298271"/>
                    <a:pt x="483897" y="2313511"/>
                  </a:cubicBezTo>
                  <a:cubicBezTo>
                    <a:pt x="478817" y="2327481"/>
                    <a:pt x="462307" y="2337641"/>
                    <a:pt x="471197" y="2357961"/>
                  </a:cubicBezTo>
                  <a:cubicBezTo>
                    <a:pt x="495327" y="2366851"/>
                    <a:pt x="553747" y="2316051"/>
                    <a:pt x="577877" y="2335101"/>
                  </a:cubicBezTo>
                  <a:cubicBezTo>
                    <a:pt x="613437" y="2347801"/>
                    <a:pt x="549937" y="2360501"/>
                    <a:pt x="567717" y="2385901"/>
                  </a:cubicBezTo>
                  <a:cubicBezTo>
                    <a:pt x="803937" y="2267791"/>
                    <a:pt x="993167" y="2246201"/>
                    <a:pt x="1233197" y="2189051"/>
                  </a:cubicBezTo>
                  <a:cubicBezTo>
                    <a:pt x="965227" y="2305891"/>
                    <a:pt x="603277" y="2620851"/>
                    <a:pt x="596927" y="2723721"/>
                  </a:cubicBezTo>
                  <a:cubicBezTo>
                    <a:pt x="629947" y="2723721"/>
                    <a:pt x="657887" y="2731341"/>
                    <a:pt x="688367" y="2737691"/>
                  </a:cubicBezTo>
                  <a:cubicBezTo>
                    <a:pt x="678207" y="2764361"/>
                    <a:pt x="662967" y="2789761"/>
                    <a:pt x="660427" y="2818971"/>
                  </a:cubicBezTo>
                  <a:cubicBezTo>
                    <a:pt x="676937" y="2789761"/>
                    <a:pt x="735357" y="2775791"/>
                    <a:pt x="740437" y="2829131"/>
                  </a:cubicBezTo>
                  <a:cubicBezTo>
                    <a:pt x="699797" y="2832941"/>
                    <a:pt x="699797" y="2845641"/>
                    <a:pt x="699797" y="2876121"/>
                  </a:cubicBezTo>
                  <a:cubicBezTo>
                    <a:pt x="741707" y="2881201"/>
                    <a:pt x="806477" y="2844371"/>
                    <a:pt x="826797" y="2883741"/>
                  </a:cubicBezTo>
                  <a:cubicBezTo>
                    <a:pt x="800127" y="2900251"/>
                    <a:pt x="789967" y="2885011"/>
                    <a:pt x="764567" y="2898981"/>
                  </a:cubicBezTo>
                  <a:cubicBezTo>
                    <a:pt x="765837" y="2924381"/>
                    <a:pt x="791237" y="2905331"/>
                    <a:pt x="800127" y="2918031"/>
                  </a:cubicBezTo>
                  <a:cubicBezTo>
                    <a:pt x="726467" y="2948511"/>
                    <a:pt x="730277" y="2959941"/>
                    <a:pt x="706147" y="3000581"/>
                  </a:cubicBezTo>
                  <a:cubicBezTo>
                    <a:pt x="685827" y="2967561"/>
                    <a:pt x="632487" y="3179651"/>
                    <a:pt x="675667" y="3177111"/>
                  </a:cubicBezTo>
                  <a:cubicBezTo>
                    <a:pt x="640107" y="3213941"/>
                    <a:pt x="708687" y="3192351"/>
                    <a:pt x="725197" y="3206321"/>
                  </a:cubicBezTo>
                  <a:cubicBezTo>
                    <a:pt x="709957" y="3232991"/>
                    <a:pt x="744247" y="3240611"/>
                    <a:pt x="748057" y="3268551"/>
                  </a:cubicBezTo>
                  <a:cubicBezTo>
                    <a:pt x="767107" y="3273631"/>
                    <a:pt x="803937" y="3246961"/>
                    <a:pt x="802667" y="3287601"/>
                  </a:cubicBezTo>
                  <a:cubicBezTo>
                    <a:pt x="765837" y="3291411"/>
                    <a:pt x="777267" y="3281251"/>
                    <a:pt x="751867" y="3306651"/>
                  </a:cubicBezTo>
                  <a:cubicBezTo>
                    <a:pt x="742977" y="3297761"/>
                    <a:pt x="723927" y="3288871"/>
                    <a:pt x="704877" y="3307921"/>
                  </a:cubicBezTo>
                  <a:cubicBezTo>
                    <a:pt x="718847" y="3334591"/>
                    <a:pt x="713767" y="3354911"/>
                    <a:pt x="711227" y="3376501"/>
                  </a:cubicBezTo>
                  <a:cubicBezTo>
                    <a:pt x="778537" y="3365071"/>
                    <a:pt x="731547" y="3387931"/>
                    <a:pt x="793777" y="3393011"/>
                  </a:cubicBezTo>
                  <a:cubicBezTo>
                    <a:pt x="812827" y="3415871"/>
                    <a:pt x="784887" y="3422221"/>
                    <a:pt x="781077" y="3437461"/>
                  </a:cubicBezTo>
                  <a:cubicBezTo>
                    <a:pt x="902997" y="3441271"/>
                    <a:pt x="966497" y="3492071"/>
                    <a:pt x="1070637" y="3516201"/>
                  </a:cubicBezTo>
                  <a:cubicBezTo>
                    <a:pt x="1070637" y="3539061"/>
                    <a:pt x="1089687" y="3530171"/>
                    <a:pt x="1092227" y="3547951"/>
                  </a:cubicBezTo>
                  <a:cubicBezTo>
                    <a:pt x="1290347" y="3525091"/>
                    <a:pt x="1421157" y="3546681"/>
                    <a:pt x="1649757" y="3476831"/>
                  </a:cubicBezTo>
                  <a:cubicBezTo>
                    <a:pt x="1621817" y="3451431"/>
                    <a:pt x="1543077" y="3471751"/>
                    <a:pt x="1527837" y="3459051"/>
                  </a:cubicBezTo>
                  <a:cubicBezTo>
                    <a:pt x="1682777" y="3394281"/>
                    <a:pt x="1872007" y="3371421"/>
                    <a:pt x="2057427" y="3334591"/>
                  </a:cubicBezTo>
                  <a:cubicBezTo>
                    <a:pt x="2235227" y="3300301"/>
                    <a:pt x="2410487" y="3311731"/>
                    <a:pt x="2585747" y="3234261"/>
                  </a:cubicBezTo>
                  <a:cubicBezTo>
                    <a:pt x="2627657" y="3250771"/>
                    <a:pt x="2660677" y="3219021"/>
                    <a:pt x="2700047" y="3207591"/>
                  </a:cubicBezTo>
                  <a:cubicBezTo>
                    <a:pt x="2905787" y="3145361"/>
                    <a:pt x="3167407" y="3095831"/>
                    <a:pt x="3370607" y="3079321"/>
                  </a:cubicBezTo>
                  <a:cubicBezTo>
                    <a:pt x="3406167" y="3076781"/>
                    <a:pt x="3446807" y="3056461"/>
                    <a:pt x="3463317" y="3045031"/>
                  </a:cubicBezTo>
                  <a:cubicBezTo>
                    <a:pt x="3529357" y="3055191"/>
                    <a:pt x="3643657" y="3012011"/>
                    <a:pt x="3703347" y="2995501"/>
                  </a:cubicBezTo>
                  <a:cubicBezTo>
                    <a:pt x="3700807" y="2984071"/>
                    <a:pt x="3690647" y="2971371"/>
                    <a:pt x="3702077" y="2965021"/>
                  </a:cubicBezTo>
                  <a:cubicBezTo>
                    <a:pt x="3784627" y="2945971"/>
                    <a:pt x="3901467" y="2925651"/>
                    <a:pt x="3977667" y="2879931"/>
                  </a:cubicBezTo>
                  <a:cubicBezTo>
                    <a:pt x="3967507" y="2874851"/>
                    <a:pt x="3945917" y="2888821"/>
                    <a:pt x="3944647" y="2868501"/>
                  </a:cubicBezTo>
                  <a:cubicBezTo>
                    <a:pt x="4017037" y="2850721"/>
                    <a:pt x="4105937" y="2843101"/>
                    <a:pt x="4174517" y="2815161"/>
                  </a:cubicBezTo>
                  <a:cubicBezTo>
                    <a:pt x="4160547" y="2812621"/>
                    <a:pt x="4145307" y="2812621"/>
                    <a:pt x="4132607" y="2806271"/>
                  </a:cubicBezTo>
                  <a:cubicBezTo>
                    <a:pt x="4217697" y="2741501"/>
                    <a:pt x="4253257" y="2709751"/>
                    <a:pt x="4370097" y="2695781"/>
                  </a:cubicBezTo>
                  <a:cubicBezTo>
                    <a:pt x="4361207" y="2657681"/>
                    <a:pt x="4387877" y="2633551"/>
                    <a:pt x="4447567" y="2619581"/>
                  </a:cubicBezTo>
                  <a:cubicBezTo>
                    <a:pt x="4464077" y="2596721"/>
                    <a:pt x="4413277" y="2605611"/>
                    <a:pt x="4432327" y="2577671"/>
                  </a:cubicBezTo>
                  <a:cubicBezTo>
                    <a:pt x="4644417" y="2549731"/>
                    <a:pt x="4702837" y="2359231"/>
                    <a:pt x="4800627" y="2252551"/>
                  </a:cubicBezTo>
                  <a:cubicBezTo>
                    <a:pt x="4804437" y="2248741"/>
                    <a:pt x="4820947" y="2238581"/>
                    <a:pt x="4823487" y="2236041"/>
                  </a:cubicBezTo>
                  <a:cubicBezTo>
                    <a:pt x="4958107" y="2154761"/>
                    <a:pt x="5124477" y="2143331"/>
                    <a:pt x="5227347" y="2031571"/>
                  </a:cubicBezTo>
                  <a:cubicBezTo>
                    <a:pt x="5266717" y="1946481"/>
                    <a:pt x="5370857" y="1838531"/>
                    <a:pt x="5255287" y="1768681"/>
                  </a:cubicBezTo>
                  <a:cubicBezTo>
                    <a:pt x="5267987" y="1750901"/>
                    <a:pt x="5261637" y="1726771"/>
                    <a:pt x="5248937" y="1700101"/>
                  </a:cubicBezTo>
                  <a:cubicBezTo>
                    <a:pt x="5196867" y="1714071"/>
                    <a:pt x="4956837" y="1667081"/>
                    <a:pt x="4903497" y="1645491"/>
                  </a:cubicBezTo>
                  <a:cubicBezTo>
                    <a:pt x="4914927" y="1618821"/>
                    <a:pt x="4890797" y="1592151"/>
                    <a:pt x="4897147" y="1576911"/>
                  </a:cubicBezTo>
                  <a:cubicBezTo>
                    <a:pt x="4946677" y="1574371"/>
                    <a:pt x="4960647" y="1555321"/>
                    <a:pt x="4989857" y="1543891"/>
                  </a:cubicBezTo>
                  <a:close/>
                </a:path>
              </a:pathLst>
            </a:custGeom>
            <a:blipFill>
              <a:blip r:embed="rId7"/>
              <a:stretch>
                <a:fillRect t="-22201" b="-22201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3068335" y="5144613"/>
            <a:ext cx="14895157" cy="4251890"/>
          </a:xfrm>
          <a:custGeom>
            <a:avLst/>
            <a:gdLst/>
            <a:ahLst/>
            <a:cxnLst/>
            <a:rect l="l" t="t" r="r" b="b"/>
            <a:pathLst>
              <a:path w="14895157" h="4251890">
                <a:moveTo>
                  <a:pt x="0" y="0"/>
                </a:moveTo>
                <a:lnTo>
                  <a:pt x="14895157" y="0"/>
                </a:lnTo>
                <a:lnTo>
                  <a:pt x="14895157" y="4251890"/>
                </a:lnTo>
                <a:lnTo>
                  <a:pt x="0" y="42518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7000"/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472515"/>
            <a:ext cx="1550287" cy="197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Studio Shodwe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33333" y="3475499"/>
            <a:ext cx="14490674" cy="3793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15"/>
              </a:lnSpc>
              <a:spcBef>
                <a:spcPct val="0"/>
              </a:spcBef>
            </a:pPr>
            <a:r>
              <a:rPr lang="en-US" sz="22082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Gossip </a:t>
            </a:r>
          </a:p>
        </p:txBody>
      </p:sp>
      <p:sp>
        <p:nvSpPr>
          <p:cNvPr id="11" name="TextBox 11"/>
          <p:cNvSpPr txBox="1"/>
          <p:nvPr/>
        </p:nvSpPr>
        <p:spPr>
          <a:xfrm rot="-286700">
            <a:off x="8855192" y="6725410"/>
            <a:ext cx="7806483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dirty="0" err="1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maneskin</a:t>
            </a:r>
            <a:endParaRPr lang="en-US" sz="7500" dirty="0">
              <a:solidFill>
                <a:srgbClr val="FFFFFF"/>
              </a:solidFill>
              <a:latin typeface="Feeling Passionate"/>
              <a:ea typeface="Feeling Passionate"/>
              <a:cs typeface="Feeling Passionate"/>
              <a:sym typeface="Feeling Passionat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492839" y="8652950"/>
            <a:ext cx="6456908" cy="108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68"/>
              </a:lnSpc>
              <a:spcBef>
                <a:spcPct val="0"/>
              </a:spcBef>
            </a:pPr>
            <a:r>
              <a:rPr lang="en-US" sz="6334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Genre : hard rock</a:t>
            </a:r>
          </a:p>
        </p:txBody>
      </p:sp>
      <p:pic>
        <p:nvPicPr>
          <p:cNvPr id="18" name="オーディオ 17">
            <a:hlinkClick r:id="" action="ppaction://media"/>
            <a:extLst>
              <a:ext uri="{FF2B5EF4-FFF2-40B4-BE49-F238E27FC236}">
                <a16:creationId xmlns:a16="http://schemas.microsoft.com/office/drawing/2014/main" id="{4A6C76FB-D54E-AABB-A3BE-536BB53C6D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419"/>
    </mc:Choice>
    <mc:Fallback>
      <p:transition spd="slow" advTm="19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8824" b="-78824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479107" y="416793"/>
            <a:ext cx="368680" cy="290363"/>
          </a:xfrm>
          <a:custGeom>
            <a:avLst/>
            <a:gdLst/>
            <a:ahLst/>
            <a:cxnLst/>
            <a:rect l="l" t="t" r="r" b="b"/>
            <a:pathLst>
              <a:path w="368680" h="290363">
                <a:moveTo>
                  <a:pt x="0" y="0"/>
                </a:moveTo>
                <a:lnTo>
                  <a:pt x="368680" y="0"/>
                </a:lnTo>
                <a:lnTo>
                  <a:pt x="368680" y="290364"/>
                </a:lnTo>
                <a:lnTo>
                  <a:pt x="0" y="290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028700" y="1830314"/>
            <a:ext cx="5145497" cy="7427986"/>
          </a:xfrm>
          <a:custGeom>
            <a:avLst/>
            <a:gdLst/>
            <a:ahLst/>
            <a:cxnLst/>
            <a:rect l="l" t="t" r="r" b="b"/>
            <a:pathLst>
              <a:path w="5145497" h="7427986">
                <a:moveTo>
                  <a:pt x="0" y="0"/>
                </a:moveTo>
                <a:lnTo>
                  <a:pt x="5145497" y="0"/>
                </a:lnTo>
                <a:lnTo>
                  <a:pt x="5145497" y="7427986"/>
                </a:lnTo>
                <a:lnTo>
                  <a:pt x="0" y="74279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472515"/>
            <a:ext cx="1550287" cy="197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Studio Shodwe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02957" y="729140"/>
            <a:ext cx="5996904" cy="1133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07"/>
              </a:lnSpc>
              <a:spcBef>
                <a:spcPct val="0"/>
              </a:spcBef>
            </a:pPr>
            <a:r>
              <a:rPr lang="en-US" sz="6577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Introduction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11640" y="2372333"/>
            <a:ext cx="8007156" cy="921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0"/>
              </a:lnSpc>
              <a:spcBef>
                <a:spcPct val="0"/>
              </a:spcBef>
            </a:pPr>
            <a:r>
              <a:rPr lang="en-US" sz="5392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We love </a:t>
            </a:r>
            <a:r>
              <a:rPr lang="en-US" sz="5392">
                <a:solidFill>
                  <a:srgbClr val="FF3434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rock style songs</a:t>
            </a:r>
            <a:r>
              <a:rPr lang="en-US" sz="5392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!!</a:t>
            </a:r>
          </a:p>
        </p:txBody>
      </p:sp>
      <p:sp>
        <p:nvSpPr>
          <p:cNvPr id="8" name="TextBox 8"/>
          <p:cNvSpPr txBox="1"/>
          <p:nvPr/>
        </p:nvSpPr>
        <p:spPr>
          <a:xfrm rot="-318587">
            <a:off x="7242031" y="4104963"/>
            <a:ext cx="7912156" cy="1554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09"/>
              </a:lnSpc>
              <a:spcBef>
                <a:spcPct val="0"/>
              </a:spcBef>
            </a:pPr>
            <a:r>
              <a:rPr lang="en-US" sz="9149">
                <a:solidFill>
                  <a:srgbClr val="139C98"/>
                </a:solidFill>
                <a:latin typeface="Anton"/>
                <a:ea typeface="Anton"/>
                <a:cs typeface="Anton"/>
                <a:sym typeface="Anton"/>
              </a:rPr>
              <a:t>Strong energy </a:t>
            </a:r>
          </a:p>
        </p:txBody>
      </p:sp>
      <p:sp>
        <p:nvSpPr>
          <p:cNvPr id="9" name="TextBox 9"/>
          <p:cNvSpPr txBox="1"/>
          <p:nvPr/>
        </p:nvSpPr>
        <p:spPr>
          <a:xfrm rot="553144">
            <a:off x="9193931" y="6285709"/>
            <a:ext cx="9446263" cy="1384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40"/>
              </a:lnSpc>
              <a:spcBef>
                <a:spcPct val="0"/>
              </a:spcBef>
            </a:pPr>
            <a:r>
              <a:rPr lang="en-US" sz="8100">
                <a:solidFill>
                  <a:srgbClr val="139C98"/>
                </a:solidFill>
                <a:latin typeface="Anton"/>
                <a:ea typeface="Anton"/>
                <a:cs typeface="Anton"/>
                <a:sym typeface="Anton"/>
              </a:rPr>
              <a:t>Powerful impression</a:t>
            </a:r>
            <a:r>
              <a:rPr lang="en-US" sz="81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34809" y="5363332"/>
            <a:ext cx="9024491" cy="1649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1"/>
              </a:lnSpc>
              <a:spcBef>
                <a:spcPct val="0"/>
              </a:spcBef>
            </a:pPr>
            <a:r>
              <a:rPr lang="en-US" sz="9694" dirty="0">
                <a:solidFill>
                  <a:srgbClr val="FF3434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wipe out stress!!!</a:t>
            </a:r>
          </a:p>
        </p:txBody>
      </p:sp>
      <p:pic>
        <p:nvPicPr>
          <p:cNvPr id="15" name="オーディオ 14">
            <a:hlinkClick r:id="" action="ppaction://media"/>
            <a:extLst>
              <a:ext uri="{FF2B5EF4-FFF2-40B4-BE49-F238E27FC236}">
                <a16:creationId xmlns:a16="http://schemas.microsoft.com/office/drawing/2014/main" id="{AF99BDAC-25F6-B1BD-86F2-181054B76C2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969"/>
    </mc:Choice>
    <mc:Fallback>
      <p:transition spd="slow" advTm="28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7337" y="484835"/>
            <a:ext cx="2875806" cy="2080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80"/>
              </a:lnSpc>
              <a:spcBef>
                <a:spcPct val="0"/>
              </a:spcBef>
            </a:pPr>
            <a:r>
              <a:rPr lang="en-US" sz="12200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Quiz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2266" y="2400300"/>
            <a:ext cx="17392290" cy="6913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60"/>
              </a:lnSpc>
            </a:pPr>
            <a:r>
              <a:rPr lang="en-US" sz="7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No.1 Where was the band formed? </a:t>
            </a:r>
          </a:p>
          <a:p>
            <a:pPr algn="l">
              <a:lnSpc>
                <a:spcPts val="10977"/>
              </a:lnSpc>
            </a:pPr>
            <a:r>
              <a:rPr lang="en-US" sz="7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No.2 When was “Gossip” released?</a:t>
            </a:r>
          </a:p>
          <a:p>
            <a:pPr algn="l">
              <a:lnSpc>
                <a:spcPts val="10977"/>
              </a:lnSpc>
            </a:pPr>
            <a:r>
              <a:rPr lang="en-US" sz="7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No.3 In this song , what does</a:t>
            </a:r>
          </a:p>
          <a:p>
            <a:pPr algn="l">
              <a:lnSpc>
                <a:spcPts val="10977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   people  influenced by fashion</a:t>
            </a:r>
          </a:p>
          <a:p>
            <a:pPr algn="l">
              <a:lnSpc>
                <a:spcPts val="10977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   become finally?</a:t>
            </a:r>
          </a:p>
        </p:txBody>
      </p:sp>
      <p:pic>
        <p:nvPicPr>
          <p:cNvPr id="6" name="オーディオ 5">
            <a:hlinkClick r:id="" action="ppaction://media"/>
            <a:extLst>
              <a:ext uri="{FF2B5EF4-FFF2-40B4-BE49-F238E27FC236}">
                <a16:creationId xmlns:a16="http://schemas.microsoft.com/office/drawing/2014/main" id="{5822CBA5-E755-5073-6958-DF40D6567B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982"/>
    </mc:Choice>
    <mc:Fallback>
      <p:transition spd="slow" advTm="21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22" b="-922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479107" y="416793"/>
            <a:ext cx="368680" cy="290363"/>
          </a:xfrm>
          <a:custGeom>
            <a:avLst/>
            <a:gdLst/>
            <a:ahLst/>
            <a:cxnLst/>
            <a:rect l="l" t="t" r="r" b="b"/>
            <a:pathLst>
              <a:path w="368680" h="290363">
                <a:moveTo>
                  <a:pt x="0" y="0"/>
                </a:moveTo>
                <a:lnTo>
                  <a:pt x="368680" y="0"/>
                </a:lnTo>
                <a:lnTo>
                  <a:pt x="368680" y="290364"/>
                </a:lnTo>
                <a:lnTo>
                  <a:pt x="0" y="290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472515"/>
            <a:ext cx="1550287" cy="197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Studio Shodwe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3701867" y="4007420"/>
            <a:ext cx="10532677" cy="6779152"/>
            <a:chOff x="0" y="0"/>
            <a:chExt cx="5513070" cy="3548380"/>
          </a:xfrm>
        </p:grpSpPr>
        <p:sp>
          <p:nvSpPr>
            <p:cNvPr id="6" name="Freeform 6"/>
            <p:cNvSpPr/>
            <p:nvPr/>
          </p:nvSpPr>
          <p:spPr>
            <a:xfrm>
              <a:off x="-1297" y="429"/>
              <a:ext cx="5514367" cy="3547951"/>
            </a:xfrm>
            <a:custGeom>
              <a:avLst/>
              <a:gdLst/>
              <a:ahLst/>
              <a:cxnLst/>
              <a:rect l="l" t="t" r="r" b="b"/>
              <a:pathLst>
                <a:path w="5514367" h="3547951">
                  <a:moveTo>
                    <a:pt x="4989857" y="1543891"/>
                  </a:moveTo>
                  <a:cubicBezTo>
                    <a:pt x="5047007" y="1522301"/>
                    <a:pt x="5123207" y="1532461"/>
                    <a:pt x="5187977" y="1510871"/>
                  </a:cubicBezTo>
                  <a:cubicBezTo>
                    <a:pt x="5325137" y="1463881"/>
                    <a:pt x="5434357" y="1388951"/>
                    <a:pt x="5514367" y="1303861"/>
                  </a:cubicBezTo>
                  <a:cubicBezTo>
                    <a:pt x="5497857" y="1216231"/>
                    <a:pt x="5492777" y="1167971"/>
                    <a:pt x="5504207" y="1094311"/>
                  </a:cubicBezTo>
                  <a:cubicBezTo>
                    <a:pt x="5494047" y="1089231"/>
                    <a:pt x="5472457" y="1103201"/>
                    <a:pt x="5471187" y="1082881"/>
                  </a:cubicBezTo>
                  <a:cubicBezTo>
                    <a:pt x="5468647" y="1024461"/>
                    <a:pt x="5440707" y="1002871"/>
                    <a:pt x="5414037" y="953341"/>
                  </a:cubicBezTo>
                  <a:cubicBezTo>
                    <a:pt x="5209567" y="982551"/>
                    <a:pt x="4837457" y="1142571"/>
                    <a:pt x="4616477" y="1128601"/>
                  </a:cubicBezTo>
                  <a:cubicBezTo>
                    <a:pt x="4752367" y="1032081"/>
                    <a:pt x="4850157" y="924131"/>
                    <a:pt x="4852697" y="781891"/>
                  </a:cubicBezTo>
                  <a:cubicBezTo>
                    <a:pt x="4841267" y="770461"/>
                    <a:pt x="4776497" y="762841"/>
                    <a:pt x="4761257" y="767921"/>
                  </a:cubicBezTo>
                  <a:cubicBezTo>
                    <a:pt x="4709187" y="757761"/>
                    <a:pt x="4655847" y="710771"/>
                    <a:pt x="4632987" y="681561"/>
                  </a:cubicBezTo>
                  <a:cubicBezTo>
                    <a:pt x="4611397" y="695531"/>
                    <a:pt x="4607587" y="680291"/>
                    <a:pt x="4588537" y="690451"/>
                  </a:cubicBezTo>
                  <a:cubicBezTo>
                    <a:pt x="4507257" y="628221"/>
                    <a:pt x="4335807" y="722201"/>
                    <a:pt x="4253257" y="663781"/>
                  </a:cubicBezTo>
                  <a:cubicBezTo>
                    <a:pt x="4291357" y="563451"/>
                    <a:pt x="4213887" y="540591"/>
                    <a:pt x="4161817" y="492331"/>
                  </a:cubicBezTo>
                  <a:cubicBezTo>
                    <a:pt x="4180867" y="413591"/>
                    <a:pt x="4133877" y="371681"/>
                    <a:pt x="4090697" y="298021"/>
                  </a:cubicBezTo>
                  <a:cubicBezTo>
                    <a:pt x="4037357" y="323421"/>
                    <a:pt x="4041167" y="284051"/>
                    <a:pt x="4047517" y="258651"/>
                  </a:cubicBezTo>
                  <a:cubicBezTo>
                    <a:pt x="4008147" y="270081"/>
                    <a:pt x="3984017" y="254841"/>
                    <a:pt x="3962427" y="234521"/>
                  </a:cubicBezTo>
                  <a:cubicBezTo>
                    <a:pt x="3886227" y="263731"/>
                    <a:pt x="3816377" y="265001"/>
                    <a:pt x="3755417" y="271351"/>
                  </a:cubicBezTo>
                  <a:cubicBezTo>
                    <a:pt x="3444267" y="304371"/>
                    <a:pt x="3058187" y="388191"/>
                    <a:pt x="2778787" y="402161"/>
                  </a:cubicBezTo>
                  <a:cubicBezTo>
                    <a:pt x="3035327" y="292941"/>
                    <a:pt x="3332507" y="223091"/>
                    <a:pt x="3521737" y="129111"/>
                  </a:cubicBezTo>
                  <a:cubicBezTo>
                    <a:pt x="3528087" y="75771"/>
                    <a:pt x="3526817" y="51641"/>
                    <a:pt x="3523007" y="2111"/>
                  </a:cubicBezTo>
                  <a:cubicBezTo>
                    <a:pt x="3318537" y="-15669"/>
                    <a:pt x="3004847" y="82121"/>
                    <a:pt x="2714017" y="173561"/>
                  </a:cubicBezTo>
                  <a:cubicBezTo>
                    <a:pt x="2039647" y="385651"/>
                    <a:pt x="1226847" y="626951"/>
                    <a:pt x="844577" y="1002871"/>
                  </a:cubicBezTo>
                  <a:cubicBezTo>
                    <a:pt x="854737" y="1058751"/>
                    <a:pt x="838227" y="1131141"/>
                    <a:pt x="880137" y="1179401"/>
                  </a:cubicBezTo>
                  <a:cubicBezTo>
                    <a:pt x="740437" y="1255601"/>
                    <a:pt x="580417" y="1324181"/>
                    <a:pt x="444527" y="1402921"/>
                  </a:cubicBezTo>
                  <a:cubicBezTo>
                    <a:pt x="449607" y="1468961"/>
                    <a:pt x="483897" y="1537541"/>
                    <a:pt x="497867" y="1548971"/>
                  </a:cubicBezTo>
                  <a:cubicBezTo>
                    <a:pt x="453417" y="1573101"/>
                    <a:pt x="521997" y="1555321"/>
                    <a:pt x="519457" y="1580721"/>
                  </a:cubicBezTo>
                  <a:cubicBezTo>
                    <a:pt x="500407" y="1589611"/>
                    <a:pt x="513107" y="1611201"/>
                    <a:pt x="485167" y="1617551"/>
                  </a:cubicBezTo>
                  <a:cubicBezTo>
                    <a:pt x="382297" y="1601041"/>
                    <a:pt x="267997" y="1681051"/>
                    <a:pt x="162587" y="1705181"/>
                  </a:cubicBezTo>
                  <a:cubicBezTo>
                    <a:pt x="158777" y="1721691"/>
                    <a:pt x="196877" y="1719151"/>
                    <a:pt x="172747" y="1733121"/>
                  </a:cubicBezTo>
                  <a:cubicBezTo>
                    <a:pt x="102897" y="1749631"/>
                    <a:pt x="95277" y="1786461"/>
                    <a:pt x="25427" y="1802971"/>
                  </a:cubicBezTo>
                  <a:cubicBezTo>
                    <a:pt x="22887" y="1818211"/>
                    <a:pt x="20347" y="1833451"/>
                    <a:pt x="24157" y="1851231"/>
                  </a:cubicBezTo>
                  <a:cubicBezTo>
                    <a:pt x="34317" y="1863931"/>
                    <a:pt x="95277" y="1848691"/>
                    <a:pt x="78767" y="1870281"/>
                  </a:cubicBezTo>
                  <a:cubicBezTo>
                    <a:pt x="41937" y="1882981"/>
                    <a:pt x="-1243" y="1879171"/>
                    <a:pt x="27" y="1914731"/>
                  </a:cubicBezTo>
                  <a:cubicBezTo>
                    <a:pt x="20347" y="1937591"/>
                    <a:pt x="62257" y="1922351"/>
                    <a:pt x="73687" y="1959181"/>
                  </a:cubicBezTo>
                  <a:cubicBezTo>
                    <a:pt x="64797" y="1976961"/>
                    <a:pt x="36857" y="1987121"/>
                    <a:pt x="44477" y="2009981"/>
                  </a:cubicBezTo>
                  <a:cubicBezTo>
                    <a:pt x="104167" y="2008711"/>
                    <a:pt x="157507" y="2020141"/>
                    <a:pt x="219737" y="2016331"/>
                  </a:cubicBezTo>
                  <a:cubicBezTo>
                    <a:pt x="200687" y="2026491"/>
                    <a:pt x="234977" y="2049351"/>
                    <a:pt x="285777" y="2039191"/>
                  </a:cubicBezTo>
                  <a:cubicBezTo>
                    <a:pt x="283237" y="2056971"/>
                    <a:pt x="238787" y="2059511"/>
                    <a:pt x="242597" y="2078561"/>
                  </a:cubicBezTo>
                  <a:cubicBezTo>
                    <a:pt x="316257" y="2064591"/>
                    <a:pt x="336577" y="2036651"/>
                    <a:pt x="405157" y="2026491"/>
                  </a:cubicBezTo>
                  <a:cubicBezTo>
                    <a:pt x="359437" y="2063321"/>
                    <a:pt x="301017" y="2120471"/>
                    <a:pt x="243867" y="2133171"/>
                  </a:cubicBezTo>
                  <a:cubicBezTo>
                    <a:pt x="227357" y="2156031"/>
                    <a:pt x="233707" y="2186511"/>
                    <a:pt x="224817" y="2210641"/>
                  </a:cubicBezTo>
                  <a:cubicBezTo>
                    <a:pt x="209577" y="2205561"/>
                    <a:pt x="210847" y="2285571"/>
                    <a:pt x="250217" y="2304621"/>
                  </a:cubicBezTo>
                  <a:cubicBezTo>
                    <a:pt x="299747" y="2291921"/>
                    <a:pt x="411507" y="2298271"/>
                    <a:pt x="483897" y="2313511"/>
                  </a:cubicBezTo>
                  <a:cubicBezTo>
                    <a:pt x="478817" y="2327481"/>
                    <a:pt x="462307" y="2337641"/>
                    <a:pt x="471197" y="2357961"/>
                  </a:cubicBezTo>
                  <a:cubicBezTo>
                    <a:pt x="495327" y="2366851"/>
                    <a:pt x="553747" y="2316051"/>
                    <a:pt x="577877" y="2335101"/>
                  </a:cubicBezTo>
                  <a:cubicBezTo>
                    <a:pt x="613437" y="2347801"/>
                    <a:pt x="549937" y="2360501"/>
                    <a:pt x="567717" y="2385901"/>
                  </a:cubicBezTo>
                  <a:cubicBezTo>
                    <a:pt x="803937" y="2267791"/>
                    <a:pt x="993167" y="2246201"/>
                    <a:pt x="1233197" y="2189051"/>
                  </a:cubicBezTo>
                  <a:cubicBezTo>
                    <a:pt x="965227" y="2305891"/>
                    <a:pt x="603277" y="2620851"/>
                    <a:pt x="596927" y="2723721"/>
                  </a:cubicBezTo>
                  <a:cubicBezTo>
                    <a:pt x="629947" y="2723721"/>
                    <a:pt x="657887" y="2731341"/>
                    <a:pt x="688367" y="2737691"/>
                  </a:cubicBezTo>
                  <a:cubicBezTo>
                    <a:pt x="678207" y="2764361"/>
                    <a:pt x="662967" y="2789761"/>
                    <a:pt x="660427" y="2818971"/>
                  </a:cubicBezTo>
                  <a:cubicBezTo>
                    <a:pt x="676937" y="2789761"/>
                    <a:pt x="735357" y="2775791"/>
                    <a:pt x="740437" y="2829131"/>
                  </a:cubicBezTo>
                  <a:cubicBezTo>
                    <a:pt x="699797" y="2832941"/>
                    <a:pt x="699797" y="2845641"/>
                    <a:pt x="699797" y="2876121"/>
                  </a:cubicBezTo>
                  <a:cubicBezTo>
                    <a:pt x="741707" y="2881201"/>
                    <a:pt x="806477" y="2844371"/>
                    <a:pt x="826797" y="2883741"/>
                  </a:cubicBezTo>
                  <a:cubicBezTo>
                    <a:pt x="800127" y="2900251"/>
                    <a:pt x="789967" y="2885011"/>
                    <a:pt x="764567" y="2898981"/>
                  </a:cubicBezTo>
                  <a:cubicBezTo>
                    <a:pt x="765837" y="2924381"/>
                    <a:pt x="791237" y="2905331"/>
                    <a:pt x="800127" y="2918031"/>
                  </a:cubicBezTo>
                  <a:cubicBezTo>
                    <a:pt x="726467" y="2948511"/>
                    <a:pt x="730277" y="2959941"/>
                    <a:pt x="706147" y="3000581"/>
                  </a:cubicBezTo>
                  <a:cubicBezTo>
                    <a:pt x="685827" y="2967561"/>
                    <a:pt x="632487" y="3179651"/>
                    <a:pt x="675667" y="3177111"/>
                  </a:cubicBezTo>
                  <a:cubicBezTo>
                    <a:pt x="640107" y="3213941"/>
                    <a:pt x="708687" y="3192351"/>
                    <a:pt x="725197" y="3206321"/>
                  </a:cubicBezTo>
                  <a:cubicBezTo>
                    <a:pt x="709957" y="3232991"/>
                    <a:pt x="744247" y="3240611"/>
                    <a:pt x="748057" y="3268551"/>
                  </a:cubicBezTo>
                  <a:cubicBezTo>
                    <a:pt x="767107" y="3273631"/>
                    <a:pt x="803937" y="3246961"/>
                    <a:pt x="802667" y="3287601"/>
                  </a:cubicBezTo>
                  <a:cubicBezTo>
                    <a:pt x="765837" y="3291411"/>
                    <a:pt x="777267" y="3281251"/>
                    <a:pt x="751867" y="3306651"/>
                  </a:cubicBezTo>
                  <a:cubicBezTo>
                    <a:pt x="742977" y="3297761"/>
                    <a:pt x="723927" y="3288871"/>
                    <a:pt x="704877" y="3307921"/>
                  </a:cubicBezTo>
                  <a:cubicBezTo>
                    <a:pt x="718847" y="3334591"/>
                    <a:pt x="713767" y="3354911"/>
                    <a:pt x="711227" y="3376501"/>
                  </a:cubicBezTo>
                  <a:cubicBezTo>
                    <a:pt x="778537" y="3365071"/>
                    <a:pt x="731547" y="3387931"/>
                    <a:pt x="793777" y="3393011"/>
                  </a:cubicBezTo>
                  <a:cubicBezTo>
                    <a:pt x="812827" y="3415871"/>
                    <a:pt x="784887" y="3422221"/>
                    <a:pt x="781077" y="3437461"/>
                  </a:cubicBezTo>
                  <a:cubicBezTo>
                    <a:pt x="902997" y="3441271"/>
                    <a:pt x="966497" y="3492071"/>
                    <a:pt x="1070637" y="3516201"/>
                  </a:cubicBezTo>
                  <a:cubicBezTo>
                    <a:pt x="1070637" y="3539061"/>
                    <a:pt x="1089687" y="3530171"/>
                    <a:pt x="1092227" y="3547951"/>
                  </a:cubicBezTo>
                  <a:cubicBezTo>
                    <a:pt x="1290347" y="3525091"/>
                    <a:pt x="1421157" y="3546681"/>
                    <a:pt x="1649757" y="3476831"/>
                  </a:cubicBezTo>
                  <a:cubicBezTo>
                    <a:pt x="1621817" y="3451431"/>
                    <a:pt x="1543077" y="3471751"/>
                    <a:pt x="1527837" y="3459051"/>
                  </a:cubicBezTo>
                  <a:cubicBezTo>
                    <a:pt x="1682777" y="3394281"/>
                    <a:pt x="1872007" y="3371421"/>
                    <a:pt x="2057427" y="3334591"/>
                  </a:cubicBezTo>
                  <a:cubicBezTo>
                    <a:pt x="2235227" y="3300301"/>
                    <a:pt x="2410487" y="3311731"/>
                    <a:pt x="2585747" y="3234261"/>
                  </a:cubicBezTo>
                  <a:cubicBezTo>
                    <a:pt x="2627657" y="3250771"/>
                    <a:pt x="2660677" y="3219021"/>
                    <a:pt x="2700047" y="3207591"/>
                  </a:cubicBezTo>
                  <a:cubicBezTo>
                    <a:pt x="2905787" y="3145361"/>
                    <a:pt x="3167407" y="3095831"/>
                    <a:pt x="3370607" y="3079321"/>
                  </a:cubicBezTo>
                  <a:cubicBezTo>
                    <a:pt x="3406167" y="3076781"/>
                    <a:pt x="3446807" y="3056461"/>
                    <a:pt x="3463317" y="3045031"/>
                  </a:cubicBezTo>
                  <a:cubicBezTo>
                    <a:pt x="3529357" y="3055191"/>
                    <a:pt x="3643657" y="3012011"/>
                    <a:pt x="3703347" y="2995501"/>
                  </a:cubicBezTo>
                  <a:cubicBezTo>
                    <a:pt x="3700807" y="2984071"/>
                    <a:pt x="3690647" y="2971371"/>
                    <a:pt x="3702077" y="2965021"/>
                  </a:cubicBezTo>
                  <a:cubicBezTo>
                    <a:pt x="3784627" y="2945971"/>
                    <a:pt x="3901467" y="2925651"/>
                    <a:pt x="3977667" y="2879931"/>
                  </a:cubicBezTo>
                  <a:cubicBezTo>
                    <a:pt x="3967507" y="2874851"/>
                    <a:pt x="3945917" y="2888821"/>
                    <a:pt x="3944647" y="2868501"/>
                  </a:cubicBezTo>
                  <a:cubicBezTo>
                    <a:pt x="4017037" y="2850721"/>
                    <a:pt x="4105937" y="2843101"/>
                    <a:pt x="4174517" y="2815161"/>
                  </a:cubicBezTo>
                  <a:cubicBezTo>
                    <a:pt x="4160547" y="2812621"/>
                    <a:pt x="4145307" y="2812621"/>
                    <a:pt x="4132607" y="2806271"/>
                  </a:cubicBezTo>
                  <a:cubicBezTo>
                    <a:pt x="4217697" y="2741501"/>
                    <a:pt x="4253257" y="2709751"/>
                    <a:pt x="4370097" y="2695781"/>
                  </a:cubicBezTo>
                  <a:cubicBezTo>
                    <a:pt x="4361207" y="2657681"/>
                    <a:pt x="4387877" y="2633551"/>
                    <a:pt x="4447567" y="2619581"/>
                  </a:cubicBezTo>
                  <a:cubicBezTo>
                    <a:pt x="4464077" y="2596721"/>
                    <a:pt x="4413277" y="2605611"/>
                    <a:pt x="4432327" y="2577671"/>
                  </a:cubicBezTo>
                  <a:cubicBezTo>
                    <a:pt x="4644417" y="2549731"/>
                    <a:pt x="4702837" y="2359231"/>
                    <a:pt x="4800627" y="2252551"/>
                  </a:cubicBezTo>
                  <a:cubicBezTo>
                    <a:pt x="4804437" y="2248741"/>
                    <a:pt x="4820947" y="2238581"/>
                    <a:pt x="4823487" y="2236041"/>
                  </a:cubicBezTo>
                  <a:cubicBezTo>
                    <a:pt x="4958107" y="2154761"/>
                    <a:pt x="5124477" y="2143331"/>
                    <a:pt x="5227347" y="2031571"/>
                  </a:cubicBezTo>
                  <a:cubicBezTo>
                    <a:pt x="5266717" y="1946481"/>
                    <a:pt x="5370857" y="1838531"/>
                    <a:pt x="5255287" y="1768681"/>
                  </a:cubicBezTo>
                  <a:cubicBezTo>
                    <a:pt x="5267987" y="1750901"/>
                    <a:pt x="5261637" y="1726771"/>
                    <a:pt x="5248937" y="1700101"/>
                  </a:cubicBezTo>
                  <a:cubicBezTo>
                    <a:pt x="5196867" y="1714071"/>
                    <a:pt x="4956837" y="1667081"/>
                    <a:pt x="4903497" y="1645491"/>
                  </a:cubicBezTo>
                  <a:cubicBezTo>
                    <a:pt x="4914927" y="1618821"/>
                    <a:pt x="4890797" y="1592151"/>
                    <a:pt x="4897147" y="1576911"/>
                  </a:cubicBezTo>
                  <a:cubicBezTo>
                    <a:pt x="4946677" y="1574371"/>
                    <a:pt x="4960647" y="1555321"/>
                    <a:pt x="4989857" y="154389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3898792" y="3810495"/>
            <a:ext cx="10532677" cy="6779152"/>
            <a:chOff x="0" y="0"/>
            <a:chExt cx="5513070" cy="3548380"/>
          </a:xfrm>
        </p:grpSpPr>
        <p:sp>
          <p:nvSpPr>
            <p:cNvPr id="8" name="Freeform 8"/>
            <p:cNvSpPr/>
            <p:nvPr/>
          </p:nvSpPr>
          <p:spPr>
            <a:xfrm>
              <a:off x="-1297" y="429"/>
              <a:ext cx="5514367" cy="3547951"/>
            </a:xfrm>
            <a:custGeom>
              <a:avLst/>
              <a:gdLst/>
              <a:ahLst/>
              <a:cxnLst/>
              <a:rect l="l" t="t" r="r" b="b"/>
              <a:pathLst>
                <a:path w="5514367" h="3547951">
                  <a:moveTo>
                    <a:pt x="4989857" y="1543891"/>
                  </a:moveTo>
                  <a:cubicBezTo>
                    <a:pt x="5047007" y="1522301"/>
                    <a:pt x="5123207" y="1532461"/>
                    <a:pt x="5187977" y="1510871"/>
                  </a:cubicBezTo>
                  <a:cubicBezTo>
                    <a:pt x="5325137" y="1463881"/>
                    <a:pt x="5434357" y="1388951"/>
                    <a:pt x="5514367" y="1303861"/>
                  </a:cubicBezTo>
                  <a:cubicBezTo>
                    <a:pt x="5497857" y="1216231"/>
                    <a:pt x="5492777" y="1167971"/>
                    <a:pt x="5504207" y="1094311"/>
                  </a:cubicBezTo>
                  <a:cubicBezTo>
                    <a:pt x="5494047" y="1089231"/>
                    <a:pt x="5472457" y="1103201"/>
                    <a:pt x="5471187" y="1082881"/>
                  </a:cubicBezTo>
                  <a:cubicBezTo>
                    <a:pt x="5468647" y="1024461"/>
                    <a:pt x="5440707" y="1002871"/>
                    <a:pt x="5414037" y="953341"/>
                  </a:cubicBezTo>
                  <a:cubicBezTo>
                    <a:pt x="5209567" y="982551"/>
                    <a:pt x="4837457" y="1142571"/>
                    <a:pt x="4616477" y="1128601"/>
                  </a:cubicBezTo>
                  <a:cubicBezTo>
                    <a:pt x="4752367" y="1032081"/>
                    <a:pt x="4850157" y="924131"/>
                    <a:pt x="4852697" y="781891"/>
                  </a:cubicBezTo>
                  <a:cubicBezTo>
                    <a:pt x="4841267" y="770461"/>
                    <a:pt x="4776497" y="762841"/>
                    <a:pt x="4761257" y="767921"/>
                  </a:cubicBezTo>
                  <a:cubicBezTo>
                    <a:pt x="4709187" y="757761"/>
                    <a:pt x="4655847" y="710771"/>
                    <a:pt x="4632987" y="681561"/>
                  </a:cubicBezTo>
                  <a:cubicBezTo>
                    <a:pt x="4611397" y="695531"/>
                    <a:pt x="4607587" y="680291"/>
                    <a:pt x="4588537" y="690451"/>
                  </a:cubicBezTo>
                  <a:cubicBezTo>
                    <a:pt x="4507257" y="628221"/>
                    <a:pt x="4335807" y="722201"/>
                    <a:pt x="4253257" y="663781"/>
                  </a:cubicBezTo>
                  <a:cubicBezTo>
                    <a:pt x="4291357" y="563451"/>
                    <a:pt x="4213887" y="540591"/>
                    <a:pt x="4161817" y="492331"/>
                  </a:cubicBezTo>
                  <a:cubicBezTo>
                    <a:pt x="4180867" y="413591"/>
                    <a:pt x="4133877" y="371681"/>
                    <a:pt x="4090697" y="298021"/>
                  </a:cubicBezTo>
                  <a:cubicBezTo>
                    <a:pt x="4037357" y="323421"/>
                    <a:pt x="4041167" y="284051"/>
                    <a:pt x="4047517" y="258651"/>
                  </a:cubicBezTo>
                  <a:cubicBezTo>
                    <a:pt x="4008147" y="270081"/>
                    <a:pt x="3984017" y="254841"/>
                    <a:pt x="3962427" y="234521"/>
                  </a:cubicBezTo>
                  <a:cubicBezTo>
                    <a:pt x="3886227" y="263731"/>
                    <a:pt x="3816377" y="265001"/>
                    <a:pt x="3755417" y="271351"/>
                  </a:cubicBezTo>
                  <a:cubicBezTo>
                    <a:pt x="3444267" y="304371"/>
                    <a:pt x="3058187" y="388191"/>
                    <a:pt x="2778787" y="402161"/>
                  </a:cubicBezTo>
                  <a:cubicBezTo>
                    <a:pt x="3035327" y="292941"/>
                    <a:pt x="3332507" y="223091"/>
                    <a:pt x="3521737" y="129111"/>
                  </a:cubicBezTo>
                  <a:cubicBezTo>
                    <a:pt x="3528087" y="75771"/>
                    <a:pt x="3526817" y="51641"/>
                    <a:pt x="3523007" y="2111"/>
                  </a:cubicBezTo>
                  <a:cubicBezTo>
                    <a:pt x="3318537" y="-15669"/>
                    <a:pt x="3004847" y="82121"/>
                    <a:pt x="2714017" y="173561"/>
                  </a:cubicBezTo>
                  <a:cubicBezTo>
                    <a:pt x="2039647" y="385651"/>
                    <a:pt x="1226847" y="626951"/>
                    <a:pt x="844577" y="1002871"/>
                  </a:cubicBezTo>
                  <a:cubicBezTo>
                    <a:pt x="854737" y="1058751"/>
                    <a:pt x="838227" y="1131141"/>
                    <a:pt x="880137" y="1179401"/>
                  </a:cubicBezTo>
                  <a:cubicBezTo>
                    <a:pt x="740437" y="1255601"/>
                    <a:pt x="580417" y="1324181"/>
                    <a:pt x="444527" y="1402921"/>
                  </a:cubicBezTo>
                  <a:cubicBezTo>
                    <a:pt x="449607" y="1468961"/>
                    <a:pt x="483897" y="1537541"/>
                    <a:pt x="497867" y="1548971"/>
                  </a:cubicBezTo>
                  <a:cubicBezTo>
                    <a:pt x="453417" y="1573101"/>
                    <a:pt x="521997" y="1555321"/>
                    <a:pt x="519457" y="1580721"/>
                  </a:cubicBezTo>
                  <a:cubicBezTo>
                    <a:pt x="500407" y="1589611"/>
                    <a:pt x="513107" y="1611201"/>
                    <a:pt x="485167" y="1617551"/>
                  </a:cubicBezTo>
                  <a:cubicBezTo>
                    <a:pt x="382297" y="1601041"/>
                    <a:pt x="267997" y="1681051"/>
                    <a:pt x="162587" y="1705181"/>
                  </a:cubicBezTo>
                  <a:cubicBezTo>
                    <a:pt x="158777" y="1721691"/>
                    <a:pt x="196877" y="1719151"/>
                    <a:pt x="172747" y="1733121"/>
                  </a:cubicBezTo>
                  <a:cubicBezTo>
                    <a:pt x="102897" y="1749631"/>
                    <a:pt x="95277" y="1786461"/>
                    <a:pt x="25427" y="1802971"/>
                  </a:cubicBezTo>
                  <a:cubicBezTo>
                    <a:pt x="22887" y="1818211"/>
                    <a:pt x="20347" y="1833451"/>
                    <a:pt x="24157" y="1851231"/>
                  </a:cubicBezTo>
                  <a:cubicBezTo>
                    <a:pt x="34317" y="1863931"/>
                    <a:pt x="95277" y="1848691"/>
                    <a:pt x="78767" y="1870281"/>
                  </a:cubicBezTo>
                  <a:cubicBezTo>
                    <a:pt x="41937" y="1882981"/>
                    <a:pt x="-1243" y="1879171"/>
                    <a:pt x="27" y="1914731"/>
                  </a:cubicBezTo>
                  <a:cubicBezTo>
                    <a:pt x="20347" y="1937591"/>
                    <a:pt x="62257" y="1922351"/>
                    <a:pt x="73687" y="1959181"/>
                  </a:cubicBezTo>
                  <a:cubicBezTo>
                    <a:pt x="64797" y="1976961"/>
                    <a:pt x="36857" y="1987121"/>
                    <a:pt x="44477" y="2009981"/>
                  </a:cubicBezTo>
                  <a:cubicBezTo>
                    <a:pt x="104167" y="2008711"/>
                    <a:pt x="157507" y="2020141"/>
                    <a:pt x="219737" y="2016331"/>
                  </a:cubicBezTo>
                  <a:cubicBezTo>
                    <a:pt x="200687" y="2026491"/>
                    <a:pt x="234977" y="2049351"/>
                    <a:pt x="285777" y="2039191"/>
                  </a:cubicBezTo>
                  <a:cubicBezTo>
                    <a:pt x="283237" y="2056971"/>
                    <a:pt x="238787" y="2059511"/>
                    <a:pt x="242597" y="2078561"/>
                  </a:cubicBezTo>
                  <a:cubicBezTo>
                    <a:pt x="316257" y="2064591"/>
                    <a:pt x="336577" y="2036651"/>
                    <a:pt x="405157" y="2026491"/>
                  </a:cubicBezTo>
                  <a:cubicBezTo>
                    <a:pt x="359437" y="2063321"/>
                    <a:pt x="301017" y="2120471"/>
                    <a:pt x="243867" y="2133171"/>
                  </a:cubicBezTo>
                  <a:cubicBezTo>
                    <a:pt x="227357" y="2156031"/>
                    <a:pt x="233707" y="2186511"/>
                    <a:pt x="224817" y="2210641"/>
                  </a:cubicBezTo>
                  <a:cubicBezTo>
                    <a:pt x="209577" y="2205561"/>
                    <a:pt x="210847" y="2285571"/>
                    <a:pt x="250217" y="2304621"/>
                  </a:cubicBezTo>
                  <a:cubicBezTo>
                    <a:pt x="299747" y="2291921"/>
                    <a:pt x="411507" y="2298271"/>
                    <a:pt x="483897" y="2313511"/>
                  </a:cubicBezTo>
                  <a:cubicBezTo>
                    <a:pt x="478817" y="2327481"/>
                    <a:pt x="462307" y="2337641"/>
                    <a:pt x="471197" y="2357961"/>
                  </a:cubicBezTo>
                  <a:cubicBezTo>
                    <a:pt x="495327" y="2366851"/>
                    <a:pt x="553747" y="2316051"/>
                    <a:pt x="577877" y="2335101"/>
                  </a:cubicBezTo>
                  <a:cubicBezTo>
                    <a:pt x="613437" y="2347801"/>
                    <a:pt x="549937" y="2360501"/>
                    <a:pt x="567717" y="2385901"/>
                  </a:cubicBezTo>
                  <a:cubicBezTo>
                    <a:pt x="803937" y="2267791"/>
                    <a:pt x="993167" y="2246201"/>
                    <a:pt x="1233197" y="2189051"/>
                  </a:cubicBezTo>
                  <a:cubicBezTo>
                    <a:pt x="965227" y="2305891"/>
                    <a:pt x="603277" y="2620851"/>
                    <a:pt x="596927" y="2723721"/>
                  </a:cubicBezTo>
                  <a:cubicBezTo>
                    <a:pt x="629947" y="2723721"/>
                    <a:pt x="657887" y="2731341"/>
                    <a:pt x="688367" y="2737691"/>
                  </a:cubicBezTo>
                  <a:cubicBezTo>
                    <a:pt x="678207" y="2764361"/>
                    <a:pt x="662967" y="2789761"/>
                    <a:pt x="660427" y="2818971"/>
                  </a:cubicBezTo>
                  <a:cubicBezTo>
                    <a:pt x="676937" y="2789761"/>
                    <a:pt x="735357" y="2775791"/>
                    <a:pt x="740437" y="2829131"/>
                  </a:cubicBezTo>
                  <a:cubicBezTo>
                    <a:pt x="699797" y="2832941"/>
                    <a:pt x="699797" y="2845641"/>
                    <a:pt x="699797" y="2876121"/>
                  </a:cubicBezTo>
                  <a:cubicBezTo>
                    <a:pt x="741707" y="2881201"/>
                    <a:pt x="806477" y="2844371"/>
                    <a:pt x="826797" y="2883741"/>
                  </a:cubicBezTo>
                  <a:cubicBezTo>
                    <a:pt x="800127" y="2900251"/>
                    <a:pt x="789967" y="2885011"/>
                    <a:pt x="764567" y="2898981"/>
                  </a:cubicBezTo>
                  <a:cubicBezTo>
                    <a:pt x="765837" y="2924381"/>
                    <a:pt x="791237" y="2905331"/>
                    <a:pt x="800127" y="2918031"/>
                  </a:cubicBezTo>
                  <a:cubicBezTo>
                    <a:pt x="726467" y="2948511"/>
                    <a:pt x="730277" y="2959941"/>
                    <a:pt x="706147" y="3000581"/>
                  </a:cubicBezTo>
                  <a:cubicBezTo>
                    <a:pt x="685827" y="2967561"/>
                    <a:pt x="632487" y="3179651"/>
                    <a:pt x="675667" y="3177111"/>
                  </a:cubicBezTo>
                  <a:cubicBezTo>
                    <a:pt x="640107" y="3213941"/>
                    <a:pt x="708687" y="3192351"/>
                    <a:pt x="725197" y="3206321"/>
                  </a:cubicBezTo>
                  <a:cubicBezTo>
                    <a:pt x="709957" y="3232991"/>
                    <a:pt x="744247" y="3240611"/>
                    <a:pt x="748057" y="3268551"/>
                  </a:cubicBezTo>
                  <a:cubicBezTo>
                    <a:pt x="767107" y="3273631"/>
                    <a:pt x="803937" y="3246961"/>
                    <a:pt x="802667" y="3287601"/>
                  </a:cubicBezTo>
                  <a:cubicBezTo>
                    <a:pt x="765837" y="3291411"/>
                    <a:pt x="777267" y="3281251"/>
                    <a:pt x="751867" y="3306651"/>
                  </a:cubicBezTo>
                  <a:cubicBezTo>
                    <a:pt x="742977" y="3297761"/>
                    <a:pt x="723927" y="3288871"/>
                    <a:pt x="704877" y="3307921"/>
                  </a:cubicBezTo>
                  <a:cubicBezTo>
                    <a:pt x="718847" y="3334591"/>
                    <a:pt x="713767" y="3354911"/>
                    <a:pt x="711227" y="3376501"/>
                  </a:cubicBezTo>
                  <a:cubicBezTo>
                    <a:pt x="778537" y="3365071"/>
                    <a:pt x="731547" y="3387931"/>
                    <a:pt x="793777" y="3393011"/>
                  </a:cubicBezTo>
                  <a:cubicBezTo>
                    <a:pt x="812827" y="3415871"/>
                    <a:pt x="784887" y="3422221"/>
                    <a:pt x="781077" y="3437461"/>
                  </a:cubicBezTo>
                  <a:cubicBezTo>
                    <a:pt x="902997" y="3441271"/>
                    <a:pt x="966497" y="3492071"/>
                    <a:pt x="1070637" y="3516201"/>
                  </a:cubicBezTo>
                  <a:cubicBezTo>
                    <a:pt x="1070637" y="3539061"/>
                    <a:pt x="1089687" y="3530171"/>
                    <a:pt x="1092227" y="3547951"/>
                  </a:cubicBezTo>
                  <a:cubicBezTo>
                    <a:pt x="1290347" y="3525091"/>
                    <a:pt x="1421157" y="3546681"/>
                    <a:pt x="1649757" y="3476831"/>
                  </a:cubicBezTo>
                  <a:cubicBezTo>
                    <a:pt x="1621817" y="3451431"/>
                    <a:pt x="1543077" y="3471751"/>
                    <a:pt x="1527837" y="3459051"/>
                  </a:cubicBezTo>
                  <a:cubicBezTo>
                    <a:pt x="1682777" y="3394281"/>
                    <a:pt x="1872007" y="3371421"/>
                    <a:pt x="2057427" y="3334591"/>
                  </a:cubicBezTo>
                  <a:cubicBezTo>
                    <a:pt x="2235227" y="3300301"/>
                    <a:pt x="2410487" y="3311731"/>
                    <a:pt x="2585747" y="3234261"/>
                  </a:cubicBezTo>
                  <a:cubicBezTo>
                    <a:pt x="2627657" y="3250771"/>
                    <a:pt x="2660677" y="3219021"/>
                    <a:pt x="2700047" y="3207591"/>
                  </a:cubicBezTo>
                  <a:cubicBezTo>
                    <a:pt x="2905787" y="3145361"/>
                    <a:pt x="3167407" y="3095831"/>
                    <a:pt x="3370607" y="3079321"/>
                  </a:cubicBezTo>
                  <a:cubicBezTo>
                    <a:pt x="3406167" y="3076781"/>
                    <a:pt x="3446807" y="3056461"/>
                    <a:pt x="3463317" y="3045031"/>
                  </a:cubicBezTo>
                  <a:cubicBezTo>
                    <a:pt x="3529357" y="3055191"/>
                    <a:pt x="3643657" y="3012011"/>
                    <a:pt x="3703347" y="2995501"/>
                  </a:cubicBezTo>
                  <a:cubicBezTo>
                    <a:pt x="3700807" y="2984071"/>
                    <a:pt x="3690647" y="2971371"/>
                    <a:pt x="3702077" y="2965021"/>
                  </a:cubicBezTo>
                  <a:cubicBezTo>
                    <a:pt x="3784627" y="2945971"/>
                    <a:pt x="3901467" y="2925651"/>
                    <a:pt x="3977667" y="2879931"/>
                  </a:cubicBezTo>
                  <a:cubicBezTo>
                    <a:pt x="3967507" y="2874851"/>
                    <a:pt x="3945917" y="2888821"/>
                    <a:pt x="3944647" y="2868501"/>
                  </a:cubicBezTo>
                  <a:cubicBezTo>
                    <a:pt x="4017037" y="2850721"/>
                    <a:pt x="4105937" y="2843101"/>
                    <a:pt x="4174517" y="2815161"/>
                  </a:cubicBezTo>
                  <a:cubicBezTo>
                    <a:pt x="4160547" y="2812621"/>
                    <a:pt x="4145307" y="2812621"/>
                    <a:pt x="4132607" y="2806271"/>
                  </a:cubicBezTo>
                  <a:cubicBezTo>
                    <a:pt x="4217697" y="2741501"/>
                    <a:pt x="4253257" y="2709751"/>
                    <a:pt x="4370097" y="2695781"/>
                  </a:cubicBezTo>
                  <a:cubicBezTo>
                    <a:pt x="4361207" y="2657681"/>
                    <a:pt x="4387877" y="2633551"/>
                    <a:pt x="4447567" y="2619581"/>
                  </a:cubicBezTo>
                  <a:cubicBezTo>
                    <a:pt x="4464077" y="2596721"/>
                    <a:pt x="4413277" y="2605611"/>
                    <a:pt x="4432327" y="2577671"/>
                  </a:cubicBezTo>
                  <a:cubicBezTo>
                    <a:pt x="4644417" y="2549731"/>
                    <a:pt x="4702837" y="2359231"/>
                    <a:pt x="4800627" y="2252551"/>
                  </a:cubicBezTo>
                  <a:cubicBezTo>
                    <a:pt x="4804437" y="2248741"/>
                    <a:pt x="4820947" y="2238581"/>
                    <a:pt x="4823487" y="2236041"/>
                  </a:cubicBezTo>
                  <a:cubicBezTo>
                    <a:pt x="4958107" y="2154761"/>
                    <a:pt x="5124477" y="2143331"/>
                    <a:pt x="5227347" y="2031571"/>
                  </a:cubicBezTo>
                  <a:cubicBezTo>
                    <a:pt x="5266717" y="1946481"/>
                    <a:pt x="5370857" y="1838531"/>
                    <a:pt x="5255287" y="1768681"/>
                  </a:cubicBezTo>
                  <a:cubicBezTo>
                    <a:pt x="5267987" y="1750901"/>
                    <a:pt x="5261637" y="1726771"/>
                    <a:pt x="5248937" y="1700101"/>
                  </a:cubicBezTo>
                  <a:cubicBezTo>
                    <a:pt x="5196867" y="1714071"/>
                    <a:pt x="4956837" y="1667081"/>
                    <a:pt x="4903497" y="1645491"/>
                  </a:cubicBezTo>
                  <a:cubicBezTo>
                    <a:pt x="4914927" y="1618821"/>
                    <a:pt x="4890797" y="1592151"/>
                    <a:pt x="4897147" y="1576911"/>
                  </a:cubicBezTo>
                  <a:cubicBezTo>
                    <a:pt x="4946677" y="1574371"/>
                    <a:pt x="4960647" y="1555321"/>
                    <a:pt x="4989857" y="1543891"/>
                  </a:cubicBezTo>
                  <a:close/>
                </a:path>
              </a:pathLst>
            </a:custGeom>
            <a:blipFill>
              <a:blip r:embed="rId6"/>
              <a:stretch>
                <a:fillRect t="-24993" b="-69286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2645" y="1070942"/>
            <a:ext cx="5949331" cy="3829171"/>
            <a:chOff x="0" y="0"/>
            <a:chExt cx="5513070" cy="3548380"/>
          </a:xfrm>
        </p:grpSpPr>
        <p:sp>
          <p:nvSpPr>
            <p:cNvPr id="10" name="Freeform 10"/>
            <p:cNvSpPr/>
            <p:nvPr/>
          </p:nvSpPr>
          <p:spPr>
            <a:xfrm>
              <a:off x="-1297" y="429"/>
              <a:ext cx="5514367" cy="3547951"/>
            </a:xfrm>
            <a:custGeom>
              <a:avLst/>
              <a:gdLst/>
              <a:ahLst/>
              <a:cxnLst/>
              <a:rect l="l" t="t" r="r" b="b"/>
              <a:pathLst>
                <a:path w="5514367" h="3547951">
                  <a:moveTo>
                    <a:pt x="4989857" y="1543891"/>
                  </a:moveTo>
                  <a:cubicBezTo>
                    <a:pt x="5047007" y="1522301"/>
                    <a:pt x="5123207" y="1532461"/>
                    <a:pt x="5187977" y="1510871"/>
                  </a:cubicBezTo>
                  <a:cubicBezTo>
                    <a:pt x="5325137" y="1463881"/>
                    <a:pt x="5434357" y="1388951"/>
                    <a:pt x="5514367" y="1303861"/>
                  </a:cubicBezTo>
                  <a:cubicBezTo>
                    <a:pt x="5497857" y="1216231"/>
                    <a:pt x="5492777" y="1167971"/>
                    <a:pt x="5504207" y="1094311"/>
                  </a:cubicBezTo>
                  <a:cubicBezTo>
                    <a:pt x="5494047" y="1089231"/>
                    <a:pt x="5472457" y="1103201"/>
                    <a:pt x="5471187" y="1082881"/>
                  </a:cubicBezTo>
                  <a:cubicBezTo>
                    <a:pt x="5468647" y="1024461"/>
                    <a:pt x="5440707" y="1002871"/>
                    <a:pt x="5414037" y="953341"/>
                  </a:cubicBezTo>
                  <a:cubicBezTo>
                    <a:pt x="5209567" y="982551"/>
                    <a:pt x="4837457" y="1142571"/>
                    <a:pt x="4616477" y="1128601"/>
                  </a:cubicBezTo>
                  <a:cubicBezTo>
                    <a:pt x="4752367" y="1032081"/>
                    <a:pt x="4850157" y="924131"/>
                    <a:pt x="4852697" y="781891"/>
                  </a:cubicBezTo>
                  <a:cubicBezTo>
                    <a:pt x="4841267" y="770461"/>
                    <a:pt x="4776497" y="762841"/>
                    <a:pt x="4761257" y="767921"/>
                  </a:cubicBezTo>
                  <a:cubicBezTo>
                    <a:pt x="4709187" y="757761"/>
                    <a:pt x="4655847" y="710771"/>
                    <a:pt x="4632987" y="681561"/>
                  </a:cubicBezTo>
                  <a:cubicBezTo>
                    <a:pt x="4611397" y="695531"/>
                    <a:pt x="4607587" y="680291"/>
                    <a:pt x="4588537" y="690451"/>
                  </a:cubicBezTo>
                  <a:cubicBezTo>
                    <a:pt x="4507257" y="628221"/>
                    <a:pt x="4335807" y="722201"/>
                    <a:pt x="4253257" y="663781"/>
                  </a:cubicBezTo>
                  <a:cubicBezTo>
                    <a:pt x="4291357" y="563451"/>
                    <a:pt x="4213887" y="540591"/>
                    <a:pt x="4161817" y="492331"/>
                  </a:cubicBezTo>
                  <a:cubicBezTo>
                    <a:pt x="4180867" y="413591"/>
                    <a:pt x="4133877" y="371681"/>
                    <a:pt x="4090697" y="298021"/>
                  </a:cubicBezTo>
                  <a:cubicBezTo>
                    <a:pt x="4037357" y="323421"/>
                    <a:pt x="4041167" y="284051"/>
                    <a:pt x="4047517" y="258651"/>
                  </a:cubicBezTo>
                  <a:cubicBezTo>
                    <a:pt x="4008147" y="270081"/>
                    <a:pt x="3984017" y="254841"/>
                    <a:pt x="3962427" y="234521"/>
                  </a:cubicBezTo>
                  <a:cubicBezTo>
                    <a:pt x="3886227" y="263731"/>
                    <a:pt x="3816377" y="265001"/>
                    <a:pt x="3755417" y="271351"/>
                  </a:cubicBezTo>
                  <a:cubicBezTo>
                    <a:pt x="3444267" y="304371"/>
                    <a:pt x="3058187" y="388191"/>
                    <a:pt x="2778787" y="402161"/>
                  </a:cubicBezTo>
                  <a:cubicBezTo>
                    <a:pt x="3035327" y="292941"/>
                    <a:pt x="3332507" y="223091"/>
                    <a:pt x="3521737" y="129111"/>
                  </a:cubicBezTo>
                  <a:cubicBezTo>
                    <a:pt x="3528087" y="75771"/>
                    <a:pt x="3526817" y="51641"/>
                    <a:pt x="3523007" y="2111"/>
                  </a:cubicBezTo>
                  <a:cubicBezTo>
                    <a:pt x="3318537" y="-15669"/>
                    <a:pt x="3004847" y="82121"/>
                    <a:pt x="2714017" y="173561"/>
                  </a:cubicBezTo>
                  <a:cubicBezTo>
                    <a:pt x="2039647" y="385651"/>
                    <a:pt x="1226847" y="626951"/>
                    <a:pt x="844577" y="1002871"/>
                  </a:cubicBezTo>
                  <a:cubicBezTo>
                    <a:pt x="854737" y="1058751"/>
                    <a:pt x="838227" y="1131141"/>
                    <a:pt x="880137" y="1179401"/>
                  </a:cubicBezTo>
                  <a:cubicBezTo>
                    <a:pt x="740437" y="1255601"/>
                    <a:pt x="580417" y="1324181"/>
                    <a:pt x="444527" y="1402921"/>
                  </a:cubicBezTo>
                  <a:cubicBezTo>
                    <a:pt x="449607" y="1468961"/>
                    <a:pt x="483897" y="1537541"/>
                    <a:pt x="497867" y="1548971"/>
                  </a:cubicBezTo>
                  <a:cubicBezTo>
                    <a:pt x="453417" y="1573101"/>
                    <a:pt x="521997" y="1555321"/>
                    <a:pt x="519457" y="1580721"/>
                  </a:cubicBezTo>
                  <a:cubicBezTo>
                    <a:pt x="500407" y="1589611"/>
                    <a:pt x="513107" y="1611201"/>
                    <a:pt x="485167" y="1617551"/>
                  </a:cubicBezTo>
                  <a:cubicBezTo>
                    <a:pt x="382297" y="1601041"/>
                    <a:pt x="267997" y="1681051"/>
                    <a:pt x="162587" y="1705181"/>
                  </a:cubicBezTo>
                  <a:cubicBezTo>
                    <a:pt x="158777" y="1721691"/>
                    <a:pt x="196877" y="1719151"/>
                    <a:pt x="172747" y="1733121"/>
                  </a:cubicBezTo>
                  <a:cubicBezTo>
                    <a:pt x="102897" y="1749631"/>
                    <a:pt x="95277" y="1786461"/>
                    <a:pt x="25427" y="1802971"/>
                  </a:cubicBezTo>
                  <a:cubicBezTo>
                    <a:pt x="22887" y="1818211"/>
                    <a:pt x="20347" y="1833451"/>
                    <a:pt x="24157" y="1851231"/>
                  </a:cubicBezTo>
                  <a:cubicBezTo>
                    <a:pt x="34317" y="1863931"/>
                    <a:pt x="95277" y="1848691"/>
                    <a:pt x="78767" y="1870281"/>
                  </a:cubicBezTo>
                  <a:cubicBezTo>
                    <a:pt x="41937" y="1882981"/>
                    <a:pt x="-1243" y="1879171"/>
                    <a:pt x="27" y="1914731"/>
                  </a:cubicBezTo>
                  <a:cubicBezTo>
                    <a:pt x="20347" y="1937591"/>
                    <a:pt x="62257" y="1922351"/>
                    <a:pt x="73687" y="1959181"/>
                  </a:cubicBezTo>
                  <a:cubicBezTo>
                    <a:pt x="64797" y="1976961"/>
                    <a:pt x="36857" y="1987121"/>
                    <a:pt x="44477" y="2009981"/>
                  </a:cubicBezTo>
                  <a:cubicBezTo>
                    <a:pt x="104167" y="2008711"/>
                    <a:pt x="157507" y="2020141"/>
                    <a:pt x="219737" y="2016331"/>
                  </a:cubicBezTo>
                  <a:cubicBezTo>
                    <a:pt x="200687" y="2026491"/>
                    <a:pt x="234977" y="2049351"/>
                    <a:pt x="285777" y="2039191"/>
                  </a:cubicBezTo>
                  <a:cubicBezTo>
                    <a:pt x="283237" y="2056971"/>
                    <a:pt x="238787" y="2059511"/>
                    <a:pt x="242597" y="2078561"/>
                  </a:cubicBezTo>
                  <a:cubicBezTo>
                    <a:pt x="316257" y="2064591"/>
                    <a:pt x="336577" y="2036651"/>
                    <a:pt x="405157" y="2026491"/>
                  </a:cubicBezTo>
                  <a:cubicBezTo>
                    <a:pt x="359437" y="2063321"/>
                    <a:pt x="301017" y="2120471"/>
                    <a:pt x="243867" y="2133171"/>
                  </a:cubicBezTo>
                  <a:cubicBezTo>
                    <a:pt x="227357" y="2156031"/>
                    <a:pt x="233707" y="2186511"/>
                    <a:pt x="224817" y="2210641"/>
                  </a:cubicBezTo>
                  <a:cubicBezTo>
                    <a:pt x="209577" y="2205561"/>
                    <a:pt x="210847" y="2285571"/>
                    <a:pt x="250217" y="2304621"/>
                  </a:cubicBezTo>
                  <a:cubicBezTo>
                    <a:pt x="299747" y="2291921"/>
                    <a:pt x="411507" y="2298271"/>
                    <a:pt x="483897" y="2313511"/>
                  </a:cubicBezTo>
                  <a:cubicBezTo>
                    <a:pt x="478817" y="2327481"/>
                    <a:pt x="462307" y="2337641"/>
                    <a:pt x="471197" y="2357961"/>
                  </a:cubicBezTo>
                  <a:cubicBezTo>
                    <a:pt x="495327" y="2366851"/>
                    <a:pt x="553747" y="2316051"/>
                    <a:pt x="577877" y="2335101"/>
                  </a:cubicBezTo>
                  <a:cubicBezTo>
                    <a:pt x="613437" y="2347801"/>
                    <a:pt x="549937" y="2360501"/>
                    <a:pt x="567717" y="2385901"/>
                  </a:cubicBezTo>
                  <a:cubicBezTo>
                    <a:pt x="803937" y="2267791"/>
                    <a:pt x="993167" y="2246201"/>
                    <a:pt x="1233197" y="2189051"/>
                  </a:cubicBezTo>
                  <a:cubicBezTo>
                    <a:pt x="965227" y="2305891"/>
                    <a:pt x="603277" y="2620851"/>
                    <a:pt x="596927" y="2723721"/>
                  </a:cubicBezTo>
                  <a:cubicBezTo>
                    <a:pt x="629947" y="2723721"/>
                    <a:pt x="657887" y="2731341"/>
                    <a:pt x="688367" y="2737691"/>
                  </a:cubicBezTo>
                  <a:cubicBezTo>
                    <a:pt x="678207" y="2764361"/>
                    <a:pt x="662967" y="2789761"/>
                    <a:pt x="660427" y="2818971"/>
                  </a:cubicBezTo>
                  <a:cubicBezTo>
                    <a:pt x="676937" y="2789761"/>
                    <a:pt x="735357" y="2775791"/>
                    <a:pt x="740437" y="2829131"/>
                  </a:cubicBezTo>
                  <a:cubicBezTo>
                    <a:pt x="699797" y="2832941"/>
                    <a:pt x="699797" y="2845641"/>
                    <a:pt x="699797" y="2876121"/>
                  </a:cubicBezTo>
                  <a:cubicBezTo>
                    <a:pt x="741707" y="2881201"/>
                    <a:pt x="806477" y="2844371"/>
                    <a:pt x="826797" y="2883741"/>
                  </a:cubicBezTo>
                  <a:cubicBezTo>
                    <a:pt x="800127" y="2900251"/>
                    <a:pt x="789967" y="2885011"/>
                    <a:pt x="764567" y="2898981"/>
                  </a:cubicBezTo>
                  <a:cubicBezTo>
                    <a:pt x="765837" y="2924381"/>
                    <a:pt x="791237" y="2905331"/>
                    <a:pt x="800127" y="2918031"/>
                  </a:cubicBezTo>
                  <a:cubicBezTo>
                    <a:pt x="726467" y="2948511"/>
                    <a:pt x="730277" y="2959941"/>
                    <a:pt x="706147" y="3000581"/>
                  </a:cubicBezTo>
                  <a:cubicBezTo>
                    <a:pt x="685827" y="2967561"/>
                    <a:pt x="632487" y="3179651"/>
                    <a:pt x="675667" y="3177111"/>
                  </a:cubicBezTo>
                  <a:cubicBezTo>
                    <a:pt x="640107" y="3213941"/>
                    <a:pt x="708687" y="3192351"/>
                    <a:pt x="725197" y="3206321"/>
                  </a:cubicBezTo>
                  <a:cubicBezTo>
                    <a:pt x="709957" y="3232991"/>
                    <a:pt x="744247" y="3240611"/>
                    <a:pt x="748057" y="3268551"/>
                  </a:cubicBezTo>
                  <a:cubicBezTo>
                    <a:pt x="767107" y="3273631"/>
                    <a:pt x="803937" y="3246961"/>
                    <a:pt x="802667" y="3287601"/>
                  </a:cubicBezTo>
                  <a:cubicBezTo>
                    <a:pt x="765837" y="3291411"/>
                    <a:pt x="777267" y="3281251"/>
                    <a:pt x="751867" y="3306651"/>
                  </a:cubicBezTo>
                  <a:cubicBezTo>
                    <a:pt x="742977" y="3297761"/>
                    <a:pt x="723927" y="3288871"/>
                    <a:pt x="704877" y="3307921"/>
                  </a:cubicBezTo>
                  <a:cubicBezTo>
                    <a:pt x="718847" y="3334591"/>
                    <a:pt x="713767" y="3354911"/>
                    <a:pt x="711227" y="3376501"/>
                  </a:cubicBezTo>
                  <a:cubicBezTo>
                    <a:pt x="778537" y="3365071"/>
                    <a:pt x="731547" y="3387931"/>
                    <a:pt x="793777" y="3393011"/>
                  </a:cubicBezTo>
                  <a:cubicBezTo>
                    <a:pt x="812827" y="3415871"/>
                    <a:pt x="784887" y="3422221"/>
                    <a:pt x="781077" y="3437461"/>
                  </a:cubicBezTo>
                  <a:cubicBezTo>
                    <a:pt x="902997" y="3441271"/>
                    <a:pt x="966497" y="3492071"/>
                    <a:pt x="1070637" y="3516201"/>
                  </a:cubicBezTo>
                  <a:cubicBezTo>
                    <a:pt x="1070637" y="3539061"/>
                    <a:pt x="1089687" y="3530171"/>
                    <a:pt x="1092227" y="3547951"/>
                  </a:cubicBezTo>
                  <a:cubicBezTo>
                    <a:pt x="1290347" y="3525091"/>
                    <a:pt x="1421157" y="3546681"/>
                    <a:pt x="1649757" y="3476831"/>
                  </a:cubicBezTo>
                  <a:cubicBezTo>
                    <a:pt x="1621817" y="3451431"/>
                    <a:pt x="1543077" y="3471751"/>
                    <a:pt x="1527837" y="3459051"/>
                  </a:cubicBezTo>
                  <a:cubicBezTo>
                    <a:pt x="1682777" y="3394281"/>
                    <a:pt x="1872007" y="3371421"/>
                    <a:pt x="2057427" y="3334591"/>
                  </a:cubicBezTo>
                  <a:cubicBezTo>
                    <a:pt x="2235227" y="3300301"/>
                    <a:pt x="2410487" y="3311731"/>
                    <a:pt x="2585747" y="3234261"/>
                  </a:cubicBezTo>
                  <a:cubicBezTo>
                    <a:pt x="2627657" y="3250771"/>
                    <a:pt x="2660677" y="3219021"/>
                    <a:pt x="2700047" y="3207591"/>
                  </a:cubicBezTo>
                  <a:cubicBezTo>
                    <a:pt x="2905787" y="3145361"/>
                    <a:pt x="3167407" y="3095831"/>
                    <a:pt x="3370607" y="3079321"/>
                  </a:cubicBezTo>
                  <a:cubicBezTo>
                    <a:pt x="3406167" y="3076781"/>
                    <a:pt x="3446807" y="3056461"/>
                    <a:pt x="3463317" y="3045031"/>
                  </a:cubicBezTo>
                  <a:cubicBezTo>
                    <a:pt x="3529357" y="3055191"/>
                    <a:pt x="3643657" y="3012011"/>
                    <a:pt x="3703347" y="2995501"/>
                  </a:cubicBezTo>
                  <a:cubicBezTo>
                    <a:pt x="3700807" y="2984071"/>
                    <a:pt x="3690647" y="2971371"/>
                    <a:pt x="3702077" y="2965021"/>
                  </a:cubicBezTo>
                  <a:cubicBezTo>
                    <a:pt x="3784627" y="2945971"/>
                    <a:pt x="3901467" y="2925651"/>
                    <a:pt x="3977667" y="2879931"/>
                  </a:cubicBezTo>
                  <a:cubicBezTo>
                    <a:pt x="3967507" y="2874851"/>
                    <a:pt x="3945917" y="2888821"/>
                    <a:pt x="3944647" y="2868501"/>
                  </a:cubicBezTo>
                  <a:cubicBezTo>
                    <a:pt x="4017037" y="2850721"/>
                    <a:pt x="4105937" y="2843101"/>
                    <a:pt x="4174517" y="2815161"/>
                  </a:cubicBezTo>
                  <a:cubicBezTo>
                    <a:pt x="4160547" y="2812621"/>
                    <a:pt x="4145307" y="2812621"/>
                    <a:pt x="4132607" y="2806271"/>
                  </a:cubicBezTo>
                  <a:cubicBezTo>
                    <a:pt x="4217697" y="2741501"/>
                    <a:pt x="4253257" y="2709751"/>
                    <a:pt x="4370097" y="2695781"/>
                  </a:cubicBezTo>
                  <a:cubicBezTo>
                    <a:pt x="4361207" y="2657681"/>
                    <a:pt x="4387877" y="2633551"/>
                    <a:pt x="4447567" y="2619581"/>
                  </a:cubicBezTo>
                  <a:cubicBezTo>
                    <a:pt x="4464077" y="2596721"/>
                    <a:pt x="4413277" y="2605611"/>
                    <a:pt x="4432327" y="2577671"/>
                  </a:cubicBezTo>
                  <a:cubicBezTo>
                    <a:pt x="4644417" y="2549731"/>
                    <a:pt x="4702837" y="2359231"/>
                    <a:pt x="4800627" y="2252551"/>
                  </a:cubicBezTo>
                  <a:cubicBezTo>
                    <a:pt x="4804437" y="2248741"/>
                    <a:pt x="4820947" y="2238581"/>
                    <a:pt x="4823487" y="2236041"/>
                  </a:cubicBezTo>
                  <a:cubicBezTo>
                    <a:pt x="4958107" y="2154761"/>
                    <a:pt x="5124477" y="2143331"/>
                    <a:pt x="5227347" y="2031571"/>
                  </a:cubicBezTo>
                  <a:cubicBezTo>
                    <a:pt x="5266717" y="1946481"/>
                    <a:pt x="5370857" y="1838531"/>
                    <a:pt x="5255287" y="1768681"/>
                  </a:cubicBezTo>
                  <a:cubicBezTo>
                    <a:pt x="5267987" y="1750901"/>
                    <a:pt x="5261637" y="1726771"/>
                    <a:pt x="5248937" y="1700101"/>
                  </a:cubicBezTo>
                  <a:cubicBezTo>
                    <a:pt x="5196867" y="1714071"/>
                    <a:pt x="4956837" y="1667081"/>
                    <a:pt x="4903497" y="1645491"/>
                  </a:cubicBezTo>
                  <a:cubicBezTo>
                    <a:pt x="4914927" y="1618821"/>
                    <a:pt x="4890797" y="1592151"/>
                    <a:pt x="4897147" y="1576911"/>
                  </a:cubicBezTo>
                  <a:cubicBezTo>
                    <a:pt x="4946677" y="1574371"/>
                    <a:pt x="4960647" y="1555321"/>
                    <a:pt x="4989857" y="154389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97882" y="1152658"/>
            <a:ext cx="5949331" cy="3829171"/>
            <a:chOff x="0" y="0"/>
            <a:chExt cx="5513070" cy="3548380"/>
          </a:xfrm>
        </p:grpSpPr>
        <p:sp>
          <p:nvSpPr>
            <p:cNvPr id="12" name="Freeform 12"/>
            <p:cNvSpPr/>
            <p:nvPr/>
          </p:nvSpPr>
          <p:spPr>
            <a:xfrm>
              <a:off x="-1297" y="429"/>
              <a:ext cx="5514367" cy="3547951"/>
            </a:xfrm>
            <a:custGeom>
              <a:avLst/>
              <a:gdLst/>
              <a:ahLst/>
              <a:cxnLst/>
              <a:rect l="l" t="t" r="r" b="b"/>
              <a:pathLst>
                <a:path w="5514367" h="3547951">
                  <a:moveTo>
                    <a:pt x="4989857" y="1543891"/>
                  </a:moveTo>
                  <a:cubicBezTo>
                    <a:pt x="5047007" y="1522301"/>
                    <a:pt x="5123207" y="1532461"/>
                    <a:pt x="5187977" y="1510871"/>
                  </a:cubicBezTo>
                  <a:cubicBezTo>
                    <a:pt x="5325137" y="1463881"/>
                    <a:pt x="5434357" y="1388951"/>
                    <a:pt x="5514367" y="1303861"/>
                  </a:cubicBezTo>
                  <a:cubicBezTo>
                    <a:pt x="5497857" y="1216231"/>
                    <a:pt x="5492777" y="1167971"/>
                    <a:pt x="5504207" y="1094311"/>
                  </a:cubicBezTo>
                  <a:cubicBezTo>
                    <a:pt x="5494047" y="1089231"/>
                    <a:pt x="5472457" y="1103201"/>
                    <a:pt x="5471187" y="1082881"/>
                  </a:cubicBezTo>
                  <a:cubicBezTo>
                    <a:pt x="5468647" y="1024461"/>
                    <a:pt x="5440707" y="1002871"/>
                    <a:pt x="5414037" y="953341"/>
                  </a:cubicBezTo>
                  <a:cubicBezTo>
                    <a:pt x="5209567" y="982551"/>
                    <a:pt x="4837457" y="1142571"/>
                    <a:pt x="4616477" y="1128601"/>
                  </a:cubicBezTo>
                  <a:cubicBezTo>
                    <a:pt x="4752367" y="1032081"/>
                    <a:pt x="4850157" y="924131"/>
                    <a:pt x="4852697" y="781891"/>
                  </a:cubicBezTo>
                  <a:cubicBezTo>
                    <a:pt x="4841267" y="770461"/>
                    <a:pt x="4776497" y="762841"/>
                    <a:pt x="4761257" y="767921"/>
                  </a:cubicBezTo>
                  <a:cubicBezTo>
                    <a:pt x="4709187" y="757761"/>
                    <a:pt x="4655847" y="710771"/>
                    <a:pt x="4632987" y="681561"/>
                  </a:cubicBezTo>
                  <a:cubicBezTo>
                    <a:pt x="4611397" y="695531"/>
                    <a:pt x="4607587" y="680291"/>
                    <a:pt x="4588537" y="690451"/>
                  </a:cubicBezTo>
                  <a:cubicBezTo>
                    <a:pt x="4507257" y="628221"/>
                    <a:pt x="4335807" y="722201"/>
                    <a:pt x="4253257" y="663781"/>
                  </a:cubicBezTo>
                  <a:cubicBezTo>
                    <a:pt x="4291357" y="563451"/>
                    <a:pt x="4213887" y="540591"/>
                    <a:pt x="4161817" y="492331"/>
                  </a:cubicBezTo>
                  <a:cubicBezTo>
                    <a:pt x="4180867" y="413591"/>
                    <a:pt x="4133877" y="371681"/>
                    <a:pt x="4090697" y="298021"/>
                  </a:cubicBezTo>
                  <a:cubicBezTo>
                    <a:pt x="4037357" y="323421"/>
                    <a:pt x="4041167" y="284051"/>
                    <a:pt x="4047517" y="258651"/>
                  </a:cubicBezTo>
                  <a:cubicBezTo>
                    <a:pt x="4008147" y="270081"/>
                    <a:pt x="3984017" y="254841"/>
                    <a:pt x="3962427" y="234521"/>
                  </a:cubicBezTo>
                  <a:cubicBezTo>
                    <a:pt x="3886227" y="263731"/>
                    <a:pt x="3816377" y="265001"/>
                    <a:pt x="3755417" y="271351"/>
                  </a:cubicBezTo>
                  <a:cubicBezTo>
                    <a:pt x="3444267" y="304371"/>
                    <a:pt x="3058187" y="388191"/>
                    <a:pt x="2778787" y="402161"/>
                  </a:cubicBezTo>
                  <a:cubicBezTo>
                    <a:pt x="3035327" y="292941"/>
                    <a:pt x="3332507" y="223091"/>
                    <a:pt x="3521737" y="129111"/>
                  </a:cubicBezTo>
                  <a:cubicBezTo>
                    <a:pt x="3528087" y="75771"/>
                    <a:pt x="3526817" y="51641"/>
                    <a:pt x="3523007" y="2111"/>
                  </a:cubicBezTo>
                  <a:cubicBezTo>
                    <a:pt x="3318537" y="-15669"/>
                    <a:pt x="3004847" y="82121"/>
                    <a:pt x="2714017" y="173561"/>
                  </a:cubicBezTo>
                  <a:cubicBezTo>
                    <a:pt x="2039647" y="385651"/>
                    <a:pt x="1226847" y="626951"/>
                    <a:pt x="844577" y="1002871"/>
                  </a:cubicBezTo>
                  <a:cubicBezTo>
                    <a:pt x="854737" y="1058751"/>
                    <a:pt x="838227" y="1131141"/>
                    <a:pt x="880137" y="1179401"/>
                  </a:cubicBezTo>
                  <a:cubicBezTo>
                    <a:pt x="740437" y="1255601"/>
                    <a:pt x="580417" y="1324181"/>
                    <a:pt x="444527" y="1402921"/>
                  </a:cubicBezTo>
                  <a:cubicBezTo>
                    <a:pt x="449607" y="1468961"/>
                    <a:pt x="483897" y="1537541"/>
                    <a:pt x="497867" y="1548971"/>
                  </a:cubicBezTo>
                  <a:cubicBezTo>
                    <a:pt x="453417" y="1573101"/>
                    <a:pt x="521997" y="1555321"/>
                    <a:pt x="519457" y="1580721"/>
                  </a:cubicBezTo>
                  <a:cubicBezTo>
                    <a:pt x="500407" y="1589611"/>
                    <a:pt x="513107" y="1611201"/>
                    <a:pt x="485167" y="1617551"/>
                  </a:cubicBezTo>
                  <a:cubicBezTo>
                    <a:pt x="382297" y="1601041"/>
                    <a:pt x="267997" y="1681051"/>
                    <a:pt x="162587" y="1705181"/>
                  </a:cubicBezTo>
                  <a:cubicBezTo>
                    <a:pt x="158777" y="1721691"/>
                    <a:pt x="196877" y="1719151"/>
                    <a:pt x="172747" y="1733121"/>
                  </a:cubicBezTo>
                  <a:cubicBezTo>
                    <a:pt x="102897" y="1749631"/>
                    <a:pt x="95277" y="1786461"/>
                    <a:pt x="25427" y="1802971"/>
                  </a:cubicBezTo>
                  <a:cubicBezTo>
                    <a:pt x="22887" y="1818211"/>
                    <a:pt x="20347" y="1833451"/>
                    <a:pt x="24157" y="1851231"/>
                  </a:cubicBezTo>
                  <a:cubicBezTo>
                    <a:pt x="34317" y="1863931"/>
                    <a:pt x="95277" y="1848691"/>
                    <a:pt x="78767" y="1870281"/>
                  </a:cubicBezTo>
                  <a:cubicBezTo>
                    <a:pt x="41937" y="1882981"/>
                    <a:pt x="-1243" y="1879171"/>
                    <a:pt x="27" y="1914731"/>
                  </a:cubicBezTo>
                  <a:cubicBezTo>
                    <a:pt x="20347" y="1937591"/>
                    <a:pt x="62257" y="1922351"/>
                    <a:pt x="73687" y="1959181"/>
                  </a:cubicBezTo>
                  <a:cubicBezTo>
                    <a:pt x="64797" y="1976961"/>
                    <a:pt x="36857" y="1987121"/>
                    <a:pt x="44477" y="2009981"/>
                  </a:cubicBezTo>
                  <a:cubicBezTo>
                    <a:pt x="104167" y="2008711"/>
                    <a:pt x="157507" y="2020141"/>
                    <a:pt x="219737" y="2016331"/>
                  </a:cubicBezTo>
                  <a:cubicBezTo>
                    <a:pt x="200687" y="2026491"/>
                    <a:pt x="234977" y="2049351"/>
                    <a:pt x="285777" y="2039191"/>
                  </a:cubicBezTo>
                  <a:cubicBezTo>
                    <a:pt x="283237" y="2056971"/>
                    <a:pt x="238787" y="2059511"/>
                    <a:pt x="242597" y="2078561"/>
                  </a:cubicBezTo>
                  <a:cubicBezTo>
                    <a:pt x="316257" y="2064591"/>
                    <a:pt x="336577" y="2036651"/>
                    <a:pt x="405157" y="2026491"/>
                  </a:cubicBezTo>
                  <a:cubicBezTo>
                    <a:pt x="359437" y="2063321"/>
                    <a:pt x="301017" y="2120471"/>
                    <a:pt x="243867" y="2133171"/>
                  </a:cubicBezTo>
                  <a:cubicBezTo>
                    <a:pt x="227357" y="2156031"/>
                    <a:pt x="233707" y="2186511"/>
                    <a:pt x="224817" y="2210641"/>
                  </a:cubicBezTo>
                  <a:cubicBezTo>
                    <a:pt x="209577" y="2205561"/>
                    <a:pt x="210847" y="2285571"/>
                    <a:pt x="250217" y="2304621"/>
                  </a:cubicBezTo>
                  <a:cubicBezTo>
                    <a:pt x="299747" y="2291921"/>
                    <a:pt x="411507" y="2298271"/>
                    <a:pt x="483897" y="2313511"/>
                  </a:cubicBezTo>
                  <a:cubicBezTo>
                    <a:pt x="478817" y="2327481"/>
                    <a:pt x="462307" y="2337641"/>
                    <a:pt x="471197" y="2357961"/>
                  </a:cubicBezTo>
                  <a:cubicBezTo>
                    <a:pt x="495327" y="2366851"/>
                    <a:pt x="553747" y="2316051"/>
                    <a:pt x="577877" y="2335101"/>
                  </a:cubicBezTo>
                  <a:cubicBezTo>
                    <a:pt x="613437" y="2347801"/>
                    <a:pt x="549937" y="2360501"/>
                    <a:pt x="567717" y="2385901"/>
                  </a:cubicBezTo>
                  <a:cubicBezTo>
                    <a:pt x="803937" y="2267791"/>
                    <a:pt x="993167" y="2246201"/>
                    <a:pt x="1233197" y="2189051"/>
                  </a:cubicBezTo>
                  <a:cubicBezTo>
                    <a:pt x="965227" y="2305891"/>
                    <a:pt x="603277" y="2620851"/>
                    <a:pt x="596927" y="2723721"/>
                  </a:cubicBezTo>
                  <a:cubicBezTo>
                    <a:pt x="629947" y="2723721"/>
                    <a:pt x="657887" y="2731341"/>
                    <a:pt x="688367" y="2737691"/>
                  </a:cubicBezTo>
                  <a:cubicBezTo>
                    <a:pt x="678207" y="2764361"/>
                    <a:pt x="662967" y="2789761"/>
                    <a:pt x="660427" y="2818971"/>
                  </a:cubicBezTo>
                  <a:cubicBezTo>
                    <a:pt x="676937" y="2789761"/>
                    <a:pt x="735357" y="2775791"/>
                    <a:pt x="740437" y="2829131"/>
                  </a:cubicBezTo>
                  <a:cubicBezTo>
                    <a:pt x="699797" y="2832941"/>
                    <a:pt x="699797" y="2845641"/>
                    <a:pt x="699797" y="2876121"/>
                  </a:cubicBezTo>
                  <a:cubicBezTo>
                    <a:pt x="741707" y="2881201"/>
                    <a:pt x="806477" y="2844371"/>
                    <a:pt x="826797" y="2883741"/>
                  </a:cubicBezTo>
                  <a:cubicBezTo>
                    <a:pt x="800127" y="2900251"/>
                    <a:pt x="789967" y="2885011"/>
                    <a:pt x="764567" y="2898981"/>
                  </a:cubicBezTo>
                  <a:cubicBezTo>
                    <a:pt x="765837" y="2924381"/>
                    <a:pt x="791237" y="2905331"/>
                    <a:pt x="800127" y="2918031"/>
                  </a:cubicBezTo>
                  <a:cubicBezTo>
                    <a:pt x="726467" y="2948511"/>
                    <a:pt x="730277" y="2959941"/>
                    <a:pt x="706147" y="3000581"/>
                  </a:cubicBezTo>
                  <a:cubicBezTo>
                    <a:pt x="685827" y="2967561"/>
                    <a:pt x="632487" y="3179651"/>
                    <a:pt x="675667" y="3177111"/>
                  </a:cubicBezTo>
                  <a:cubicBezTo>
                    <a:pt x="640107" y="3213941"/>
                    <a:pt x="708687" y="3192351"/>
                    <a:pt x="725197" y="3206321"/>
                  </a:cubicBezTo>
                  <a:cubicBezTo>
                    <a:pt x="709957" y="3232991"/>
                    <a:pt x="744247" y="3240611"/>
                    <a:pt x="748057" y="3268551"/>
                  </a:cubicBezTo>
                  <a:cubicBezTo>
                    <a:pt x="767107" y="3273631"/>
                    <a:pt x="803937" y="3246961"/>
                    <a:pt x="802667" y="3287601"/>
                  </a:cubicBezTo>
                  <a:cubicBezTo>
                    <a:pt x="765837" y="3291411"/>
                    <a:pt x="777267" y="3281251"/>
                    <a:pt x="751867" y="3306651"/>
                  </a:cubicBezTo>
                  <a:cubicBezTo>
                    <a:pt x="742977" y="3297761"/>
                    <a:pt x="723927" y="3288871"/>
                    <a:pt x="704877" y="3307921"/>
                  </a:cubicBezTo>
                  <a:cubicBezTo>
                    <a:pt x="718847" y="3334591"/>
                    <a:pt x="713767" y="3354911"/>
                    <a:pt x="711227" y="3376501"/>
                  </a:cubicBezTo>
                  <a:cubicBezTo>
                    <a:pt x="778537" y="3365071"/>
                    <a:pt x="731547" y="3387931"/>
                    <a:pt x="793777" y="3393011"/>
                  </a:cubicBezTo>
                  <a:cubicBezTo>
                    <a:pt x="812827" y="3415871"/>
                    <a:pt x="784887" y="3422221"/>
                    <a:pt x="781077" y="3437461"/>
                  </a:cubicBezTo>
                  <a:cubicBezTo>
                    <a:pt x="902997" y="3441271"/>
                    <a:pt x="966497" y="3492071"/>
                    <a:pt x="1070637" y="3516201"/>
                  </a:cubicBezTo>
                  <a:cubicBezTo>
                    <a:pt x="1070637" y="3539061"/>
                    <a:pt x="1089687" y="3530171"/>
                    <a:pt x="1092227" y="3547951"/>
                  </a:cubicBezTo>
                  <a:cubicBezTo>
                    <a:pt x="1290347" y="3525091"/>
                    <a:pt x="1421157" y="3546681"/>
                    <a:pt x="1649757" y="3476831"/>
                  </a:cubicBezTo>
                  <a:cubicBezTo>
                    <a:pt x="1621817" y="3451431"/>
                    <a:pt x="1543077" y="3471751"/>
                    <a:pt x="1527837" y="3459051"/>
                  </a:cubicBezTo>
                  <a:cubicBezTo>
                    <a:pt x="1682777" y="3394281"/>
                    <a:pt x="1872007" y="3371421"/>
                    <a:pt x="2057427" y="3334591"/>
                  </a:cubicBezTo>
                  <a:cubicBezTo>
                    <a:pt x="2235227" y="3300301"/>
                    <a:pt x="2410487" y="3311731"/>
                    <a:pt x="2585747" y="3234261"/>
                  </a:cubicBezTo>
                  <a:cubicBezTo>
                    <a:pt x="2627657" y="3250771"/>
                    <a:pt x="2660677" y="3219021"/>
                    <a:pt x="2700047" y="3207591"/>
                  </a:cubicBezTo>
                  <a:cubicBezTo>
                    <a:pt x="2905787" y="3145361"/>
                    <a:pt x="3167407" y="3095831"/>
                    <a:pt x="3370607" y="3079321"/>
                  </a:cubicBezTo>
                  <a:cubicBezTo>
                    <a:pt x="3406167" y="3076781"/>
                    <a:pt x="3446807" y="3056461"/>
                    <a:pt x="3463317" y="3045031"/>
                  </a:cubicBezTo>
                  <a:cubicBezTo>
                    <a:pt x="3529357" y="3055191"/>
                    <a:pt x="3643657" y="3012011"/>
                    <a:pt x="3703347" y="2995501"/>
                  </a:cubicBezTo>
                  <a:cubicBezTo>
                    <a:pt x="3700807" y="2984071"/>
                    <a:pt x="3690647" y="2971371"/>
                    <a:pt x="3702077" y="2965021"/>
                  </a:cubicBezTo>
                  <a:cubicBezTo>
                    <a:pt x="3784627" y="2945971"/>
                    <a:pt x="3901467" y="2925651"/>
                    <a:pt x="3977667" y="2879931"/>
                  </a:cubicBezTo>
                  <a:cubicBezTo>
                    <a:pt x="3967507" y="2874851"/>
                    <a:pt x="3945917" y="2888821"/>
                    <a:pt x="3944647" y="2868501"/>
                  </a:cubicBezTo>
                  <a:cubicBezTo>
                    <a:pt x="4017037" y="2850721"/>
                    <a:pt x="4105937" y="2843101"/>
                    <a:pt x="4174517" y="2815161"/>
                  </a:cubicBezTo>
                  <a:cubicBezTo>
                    <a:pt x="4160547" y="2812621"/>
                    <a:pt x="4145307" y="2812621"/>
                    <a:pt x="4132607" y="2806271"/>
                  </a:cubicBezTo>
                  <a:cubicBezTo>
                    <a:pt x="4217697" y="2741501"/>
                    <a:pt x="4253257" y="2709751"/>
                    <a:pt x="4370097" y="2695781"/>
                  </a:cubicBezTo>
                  <a:cubicBezTo>
                    <a:pt x="4361207" y="2657681"/>
                    <a:pt x="4387877" y="2633551"/>
                    <a:pt x="4447567" y="2619581"/>
                  </a:cubicBezTo>
                  <a:cubicBezTo>
                    <a:pt x="4464077" y="2596721"/>
                    <a:pt x="4413277" y="2605611"/>
                    <a:pt x="4432327" y="2577671"/>
                  </a:cubicBezTo>
                  <a:cubicBezTo>
                    <a:pt x="4644417" y="2549731"/>
                    <a:pt x="4702837" y="2359231"/>
                    <a:pt x="4800627" y="2252551"/>
                  </a:cubicBezTo>
                  <a:cubicBezTo>
                    <a:pt x="4804437" y="2248741"/>
                    <a:pt x="4820947" y="2238581"/>
                    <a:pt x="4823487" y="2236041"/>
                  </a:cubicBezTo>
                  <a:cubicBezTo>
                    <a:pt x="4958107" y="2154761"/>
                    <a:pt x="5124477" y="2143331"/>
                    <a:pt x="5227347" y="2031571"/>
                  </a:cubicBezTo>
                  <a:cubicBezTo>
                    <a:pt x="5266717" y="1946481"/>
                    <a:pt x="5370857" y="1838531"/>
                    <a:pt x="5255287" y="1768681"/>
                  </a:cubicBezTo>
                  <a:cubicBezTo>
                    <a:pt x="5267987" y="1750901"/>
                    <a:pt x="5261637" y="1726771"/>
                    <a:pt x="5248937" y="1700101"/>
                  </a:cubicBezTo>
                  <a:cubicBezTo>
                    <a:pt x="5196867" y="1714071"/>
                    <a:pt x="4956837" y="1667081"/>
                    <a:pt x="4903497" y="1645491"/>
                  </a:cubicBezTo>
                  <a:cubicBezTo>
                    <a:pt x="4914927" y="1618821"/>
                    <a:pt x="4890797" y="1592151"/>
                    <a:pt x="4897147" y="1576911"/>
                  </a:cubicBezTo>
                  <a:cubicBezTo>
                    <a:pt x="4946677" y="1574371"/>
                    <a:pt x="4960647" y="1555321"/>
                    <a:pt x="4989857" y="1543891"/>
                  </a:cubicBezTo>
                  <a:close/>
                </a:path>
              </a:pathLst>
            </a:custGeom>
            <a:blipFill>
              <a:blip r:embed="rId7"/>
              <a:stretch>
                <a:fillRect t="-30861" b="-63418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058549" y="367805"/>
            <a:ext cx="12428733" cy="1603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461"/>
              </a:lnSpc>
              <a:spcBef>
                <a:spcPct val="0"/>
              </a:spcBef>
            </a:pPr>
            <a:r>
              <a:rPr lang="en-US" sz="11000" dirty="0">
                <a:solidFill>
                  <a:srgbClr val="FFFFFF"/>
                </a:solidFill>
                <a:latin typeface="Anton" pitchFamily="2" charset="0"/>
                <a:ea typeface="Feeling Passionate"/>
                <a:cs typeface="Feeling Passionate"/>
                <a:sym typeface="Feeling Passionate"/>
              </a:rPr>
              <a:t>INTRODUCE VOCB</a:t>
            </a:r>
          </a:p>
        </p:txBody>
      </p:sp>
      <p:sp>
        <p:nvSpPr>
          <p:cNvPr id="14" name="Freeform 14"/>
          <p:cNvSpPr/>
          <p:nvPr/>
        </p:nvSpPr>
        <p:spPr>
          <a:xfrm>
            <a:off x="6668492" y="1802980"/>
            <a:ext cx="1401075" cy="1408760"/>
          </a:xfrm>
          <a:custGeom>
            <a:avLst/>
            <a:gdLst/>
            <a:ahLst/>
            <a:cxnLst/>
            <a:rect l="l" t="t" r="r" b="b"/>
            <a:pathLst>
              <a:path w="1401075" h="1408760">
                <a:moveTo>
                  <a:pt x="0" y="0"/>
                </a:moveTo>
                <a:lnTo>
                  <a:pt x="1401076" y="0"/>
                </a:lnTo>
                <a:lnTo>
                  <a:pt x="1401076" y="1408760"/>
                </a:lnTo>
                <a:lnTo>
                  <a:pt x="0" y="14087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6868515" y="2116242"/>
            <a:ext cx="1001031" cy="69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5"/>
              </a:lnSpc>
              <a:spcBef>
                <a:spcPct val="0"/>
              </a:spcBef>
            </a:pPr>
            <a:r>
              <a:rPr lang="en-US" sz="409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77023" y="1911249"/>
            <a:ext cx="3130630" cy="1177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43"/>
              </a:lnSpc>
              <a:spcBef>
                <a:spcPct val="0"/>
              </a:spcBef>
            </a:pPr>
            <a:r>
              <a:rPr lang="en-US" sz="6887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Gossip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498478" y="4440911"/>
            <a:ext cx="3954463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7207224" y="4812344"/>
            <a:ext cx="1324644" cy="1331909"/>
          </a:xfrm>
          <a:custGeom>
            <a:avLst/>
            <a:gdLst/>
            <a:ahLst/>
            <a:cxnLst/>
            <a:rect l="l" t="t" r="r" b="b"/>
            <a:pathLst>
              <a:path w="1324644" h="1331909">
                <a:moveTo>
                  <a:pt x="0" y="0"/>
                </a:moveTo>
                <a:lnTo>
                  <a:pt x="1324644" y="0"/>
                </a:lnTo>
                <a:lnTo>
                  <a:pt x="1324644" y="1331909"/>
                </a:lnTo>
                <a:lnTo>
                  <a:pt x="0" y="1331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9" name="TextBox 19"/>
          <p:cNvSpPr txBox="1"/>
          <p:nvPr/>
        </p:nvSpPr>
        <p:spPr>
          <a:xfrm>
            <a:off x="7367293" y="5109145"/>
            <a:ext cx="1004505" cy="662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24"/>
              </a:lnSpc>
              <a:spcBef>
                <a:spcPct val="0"/>
              </a:spcBef>
            </a:pPr>
            <a:r>
              <a:rPr lang="en-US" sz="387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  <p:sp>
        <p:nvSpPr>
          <p:cNvPr id="20" name="Freeform 20"/>
          <p:cNvSpPr/>
          <p:nvPr/>
        </p:nvSpPr>
        <p:spPr>
          <a:xfrm>
            <a:off x="8063045" y="7800115"/>
            <a:ext cx="1401756" cy="1409444"/>
          </a:xfrm>
          <a:custGeom>
            <a:avLst/>
            <a:gdLst/>
            <a:ahLst/>
            <a:cxnLst/>
            <a:rect l="l" t="t" r="r" b="b"/>
            <a:pathLst>
              <a:path w="1401756" h="1409444">
                <a:moveTo>
                  <a:pt x="0" y="0"/>
                </a:moveTo>
                <a:lnTo>
                  <a:pt x="1401755" y="0"/>
                </a:lnTo>
                <a:lnTo>
                  <a:pt x="1401755" y="1409443"/>
                </a:lnTo>
                <a:lnTo>
                  <a:pt x="0" y="140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1" name="TextBox 21"/>
          <p:cNvSpPr txBox="1"/>
          <p:nvPr/>
        </p:nvSpPr>
        <p:spPr>
          <a:xfrm>
            <a:off x="8293895" y="8122842"/>
            <a:ext cx="1001517" cy="687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7"/>
              </a:lnSpc>
              <a:spcBef>
                <a:spcPct val="0"/>
              </a:spcBef>
            </a:pPr>
            <a:r>
              <a:rPr lang="en-US" sz="40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74974" y="4736137"/>
            <a:ext cx="3186911" cy="1339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75"/>
              </a:lnSpc>
              <a:spcBef>
                <a:spcPct val="0"/>
              </a:spcBef>
            </a:pPr>
            <a:r>
              <a:rPr lang="en-US" sz="783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Iconic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95412" y="7828794"/>
            <a:ext cx="2404702" cy="1162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67"/>
              </a:lnSpc>
              <a:spcBef>
                <a:spcPct val="0"/>
              </a:spcBef>
            </a:pPr>
            <a:r>
              <a:rPr lang="en-US" sz="6833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Sip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633885" y="3311952"/>
            <a:ext cx="10155882" cy="1500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</a:pPr>
            <a:r>
              <a:rPr lang="en-US" sz="430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Rumors, trends, and media messages</a:t>
            </a:r>
          </a:p>
          <a:p>
            <a:pPr algn="ctr">
              <a:lnSpc>
                <a:spcPts val="6026"/>
              </a:lnSpc>
              <a:spcBef>
                <a:spcPct val="0"/>
              </a:spcBef>
            </a:pPr>
            <a:endParaRPr lang="en-US" sz="4304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0658936" y="8458854"/>
            <a:ext cx="6724995" cy="1404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6"/>
              </a:lnSpc>
            </a:pPr>
            <a:r>
              <a:rPr lang="en-US" sz="404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To drink something slowly</a:t>
            </a:r>
          </a:p>
          <a:p>
            <a:pPr algn="ctr">
              <a:lnSpc>
                <a:spcPts val="5656"/>
              </a:lnSpc>
              <a:spcBef>
                <a:spcPct val="0"/>
              </a:spcBef>
            </a:pPr>
            <a:endParaRPr lang="en-US" sz="404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172138" y="6068052"/>
            <a:ext cx="12774534" cy="1858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61"/>
              </a:lnSpc>
            </a:pPr>
            <a:r>
              <a:rPr lang="en-US" sz="3544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Extremely famous, unique, or representative of a particular style or culture</a:t>
            </a:r>
          </a:p>
          <a:p>
            <a:pPr algn="ctr">
              <a:lnSpc>
                <a:spcPts val="4961"/>
              </a:lnSpc>
              <a:spcBef>
                <a:spcPct val="0"/>
              </a:spcBef>
            </a:pPr>
            <a:endParaRPr lang="en-US" sz="3544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29" name="オーディオ 28">
            <a:hlinkClick r:id="" action="ppaction://media"/>
            <a:extLst>
              <a:ext uri="{FF2B5EF4-FFF2-40B4-BE49-F238E27FC236}">
                <a16:creationId xmlns:a16="http://schemas.microsoft.com/office/drawing/2014/main" id="{9A66709F-98D7-E3A1-E671-3B3499BFFB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250"/>
    </mc:Choice>
    <mc:Fallback>
      <p:transition spd="slow" advTm="29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56145" y="305724"/>
            <a:ext cx="9600580" cy="1813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39"/>
              </a:lnSpc>
              <a:spcBef>
                <a:spcPct val="0"/>
              </a:spcBef>
            </a:pPr>
            <a:r>
              <a:rPr lang="en-US" sz="10528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FILL IN THE BLANKS </a:t>
            </a:r>
          </a:p>
        </p:txBody>
      </p:sp>
      <p:grpSp>
        <p:nvGrpSpPr>
          <p:cNvPr id="3" name="Group 3"/>
          <p:cNvGrpSpPr/>
          <p:nvPr/>
        </p:nvGrpSpPr>
        <p:grpSpPr>
          <a:xfrm rot="-662368">
            <a:off x="-120850" y="19990"/>
            <a:ext cx="6424073" cy="3679047"/>
            <a:chOff x="0" y="0"/>
            <a:chExt cx="2288540" cy="1310640"/>
          </a:xfrm>
        </p:grpSpPr>
        <p:sp>
          <p:nvSpPr>
            <p:cNvPr id="4" name="Freeform 4"/>
            <p:cNvSpPr/>
            <p:nvPr/>
          </p:nvSpPr>
          <p:spPr>
            <a:xfrm>
              <a:off x="3810" y="953"/>
              <a:ext cx="2287270" cy="1308802"/>
            </a:xfrm>
            <a:custGeom>
              <a:avLst/>
              <a:gdLst/>
              <a:ahLst/>
              <a:cxnLst/>
              <a:rect l="l" t="t" r="r" b="b"/>
              <a:pathLst>
                <a:path w="2287270" h="1308802">
                  <a:moveTo>
                    <a:pt x="864870" y="1215707"/>
                  </a:moveTo>
                  <a:cubicBezTo>
                    <a:pt x="858520" y="1218247"/>
                    <a:pt x="849630" y="1223327"/>
                    <a:pt x="842010" y="1224597"/>
                  </a:cubicBezTo>
                  <a:cubicBezTo>
                    <a:pt x="824230" y="1227137"/>
                    <a:pt x="805180" y="1225867"/>
                    <a:pt x="787400" y="1228407"/>
                  </a:cubicBezTo>
                  <a:cubicBezTo>
                    <a:pt x="774700" y="1229677"/>
                    <a:pt x="763270" y="1234757"/>
                    <a:pt x="751840" y="1236027"/>
                  </a:cubicBezTo>
                  <a:cubicBezTo>
                    <a:pt x="711200" y="1242377"/>
                    <a:pt x="670560" y="1247457"/>
                    <a:pt x="628650" y="1253807"/>
                  </a:cubicBezTo>
                  <a:cubicBezTo>
                    <a:pt x="613410" y="1256347"/>
                    <a:pt x="598170" y="1256347"/>
                    <a:pt x="582930" y="1256347"/>
                  </a:cubicBezTo>
                  <a:cubicBezTo>
                    <a:pt x="582930" y="1255077"/>
                    <a:pt x="581660" y="1252537"/>
                    <a:pt x="581660" y="1251267"/>
                  </a:cubicBezTo>
                  <a:cubicBezTo>
                    <a:pt x="571500" y="1256347"/>
                    <a:pt x="563880" y="1263967"/>
                    <a:pt x="556260" y="1262697"/>
                  </a:cubicBezTo>
                  <a:cubicBezTo>
                    <a:pt x="528320" y="1260157"/>
                    <a:pt x="506730" y="1280477"/>
                    <a:pt x="480060" y="1279207"/>
                  </a:cubicBezTo>
                  <a:lnTo>
                    <a:pt x="462280" y="1279207"/>
                  </a:lnTo>
                  <a:cubicBezTo>
                    <a:pt x="450850" y="1279207"/>
                    <a:pt x="439420" y="1279207"/>
                    <a:pt x="426720" y="1283017"/>
                  </a:cubicBezTo>
                  <a:cubicBezTo>
                    <a:pt x="422910" y="1279207"/>
                    <a:pt x="417830" y="1275397"/>
                    <a:pt x="416560" y="1272857"/>
                  </a:cubicBezTo>
                  <a:cubicBezTo>
                    <a:pt x="408940" y="1276667"/>
                    <a:pt x="402590" y="1280477"/>
                    <a:pt x="397510" y="1283017"/>
                  </a:cubicBezTo>
                  <a:cubicBezTo>
                    <a:pt x="384810" y="1288097"/>
                    <a:pt x="372110" y="1294447"/>
                    <a:pt x="359410" y="1299527"/>
                  </a:cubicBezTo>
                  <a:cubicBezTo>
                    <a:pt x="349250" y="1303337"/>
                    <a:pt x="339090" y="1305877"/>
                    <a:pt x="328930" y="1308417"/>
                  </a:cubicBezTo>
                  <a:cubicBezTo>
                    <a:pt x="312420" y="1312227"/>
                    <a:pt x="279400" y="1286827"/>
                    <a:pt x="280670" y="1270317"/>
                  </a:cubicBezTo>
                  <a:cubicBezTo>
                    <a:pt x="280670" y="1267777"/>
                    <a:pt x="284480" y="1265237"/>
                    <a:pt x="285750" y="1263967"/>
                  </a:cubicBezTo>
                  <a:cubicBezTo>
                    <a:pt x="270510" y="1258887"/>
                    <a:pt x="259080" y="1248727"/>
                    <a:pt x="251460" y="1234757"/>
                  </a:cubicBezTo>
                  <a:cubicBezTo>
                    <a:pt x="245110" y="1222057"/>
                    <a:pt x="237490" y="1209357"/>
                    <a:pt x="229870" y="1194117"/>
                  </a:cubicBezTo>
                  <a:cubicBezTo>
                    <a:pt x="238760" y="1186497"/>
                    <a:pt x="250190" y="1177607"/>
                    <a:pt x="261620" y="1168717"/>
                  </a:cubicBezTo>
                  <a:cubicBezTo>
                    <a:pt x="270510" y="1162367"/>
                    <a:pt x="273050" y="1157287"/>
                    <a:pt x="264160" y="1148397"/>
                  </a:cubicBezTo>
                  <a:cubicBezTo>
                    <a:pt x="252730" y="1136967"/>
                    <a:pt x="241300" y="1125537"/>
                    <a:pt x="231140" y="1111567"/>
                  </a:cubicBezTo>
                  <a:cubicBezTo>
                    <a:pt x="224790" y="1103947"/>
                    <a:pt x="224790" y="1092517"/>
                    <a:pt x="219710" y="1083627"/>
                  </a:cubicBezTo>
                  <a:cubicBezTo>
                    <a:pt x="209550" y="1069657"/>
                    <a:pt x="196850" y="1062037"/>
                    <a:pt x="177800" y="1065847"/>
                  </a:cubicBezTo>
                  <a:cubicBezTo>
                    <a:pt x="165100" y="1068387"/>
                    <a:pt x="149860" y="1064577"/>
                    <a:pt x="137160" y="1064577"/>
                  </a:cubicBezTo>
                  <a:cubicBezTo>
                    <a:pt x="130810" y="1058227"/>
                    <a:pt x="121920" y="1051877"/>
                    <a:pt x="116840" y="1042987"/>
                  </a:cubicBezTo>
                  <a:cubicBezTo>
                    <a:pt x="104140" y="1022667"/>
                    <a:pt x="92710" y="1001077"/>
                    <a:pt x="81280" y="980757"/>
                  </a:cubicBezTo>
                  <a:cubicBezTo>
                    <a:pt x="73660" y="968057"/>
                    <a:pt x="64770" y="956627"/>
                    <a:pt x="57150" y="943927"/>
                  </a:cubicBezTo>
                  <a:cubicBezTo>
                    <a:pt x="53340" y="937577"/>
                    <a:pt x="53340" y="928687"/>
                    <a:pt x="53340" y="922337"/>
                  </a:cubicBezTo>
                  <a:cubicBezTo>
                    <a:pt x="54610" y="907097"/>
                    <a:pt x="45720" y="898207"/>
                    <a:pt x="34290" y="889317"/>
                  </a:cubicBezTo>
                  <a:cubicBezTo>
                    <a:pt x="22860" y="880427"/>
                    <a:pt x="19050" y="856297"/>
                    <a:pt x="25400" y="844867"/>
                  </a:cubicBezTo>
                  <a:cubicBezTo>
                    <a:pt x="17780" y="838517"/>
                    <a:pt x="10160" y="832167"/>
                    <a:pt x="0" y="824547"/>
                  </a:cubicBezTo>
                  <a:cubicBezTo>
                    <a:pt x="17780" y="814387"/>
                    <a:pt x="31750" y="806767"/>
                    <a:pt x="45720" y="797877"/>
                  </a:cubicBezTo>
                  <a:cubicBezTo>
                    <a:pt x="60960" y="790257"/>
                    <a:pt x="74930" y="781367"/>
                    <a:pt x="93980" y="772477"/>
                  </a:cubicBezTo>
                  <a:cubicBezTo>
                    <a:pt x="81280" y="738187"/>
                    <a:pt x="67310" y="701357"/>
                    <a:pt x="52070" y="664527"/>
                  </a:cubicBezTo>
                  <a:cubicBezTo>
                    <a:pt x="58420" y="659447"/>
                    <a:pt x="64770" y="654367"/>
                    <a:pt x="69850" y="649287"/>
                  </a:cubicBezTo>
                  <a:cubicBezTo>
                    <a:pt x="55880" y="634047"/>
                    <a:pt x="45720" y="617537"/>
                    <a:pt x="34290" y="599757"/>
                  </a:cubicBezTo>
                  <a:cubicBezTo>
                    <a:pt x="33020" y="598487"/>
                    <a:pt x="36830" y="594677"/>
                    <a:pt x="35560" y="592137"/>
                  </a:cubicBezTo>
                  <a:cubicBezTo>
                    <a:pt x="34290" y="583247"/>
                    <a:pt x="31750" y="574357"/>
                    <a:pt x="29210" y="565467"/>
                  </a:cubicBezTo>
                  <a:cubicBezTo>
                    <a:pt x="25400" y="555307"/>
                    <a:pt x="20320" y="543877"/>
                    <a:pt x="17780" y="533717"/>
                  </a:cubicBezTo>
                  <a:cubicBezTo>
                    <a:pt x="13970" y="522287"/>
                    <a:pt x="10160" y="510857"/>
                    <a:pt x="6350" y="495617"/>
                  </a:cubicBezTo>
                  <a:cubicBezTo>
                    <a:pt x="27940" y="484187"/>
                    <a:pt x="48260" y="467677"/>
                    <a:pt x="77470" y="465137"/>
                  </a:cubicBezTo>
                  <a:cubicBezTo>
                    <a:pt x="102870" y="462597"/>
                    <a:pt x="127000" y="454977"/>
                    <a:pt x="151130" y="449897"/>
                  </a:cubicBezTo>
                  <a:cubicBezTo>
                    <a:pt x="152400" y="449897"/>
                    <a:pt x="154940" y="448627"/>
                    <a:pt x="156210" y="448627"/>
                  </a:cubicBezTo>
                  <a:cubicBezTo>
                    <a:pt x="200660" y="441007"/>
                    <a:pt x="200660" y="439737"/>
                    <a:pt x="182880" y="399097"/>
                  </a:cubicBezTo>
                  <a:cubicBezTo>
                    <a:pt x="175260" y="381317"/>
                    <a:pt x="171450" y="362267"/>
                    <a:pt x="168910" y="344487"/>
                  </a:cubicBezTo>
                  <a:cubicBezTo>
                    <a:pt x="167640" y="336867"/>
                    <a:pt x="175260" y="329247"/>
                    <a:pt x="179070" y="320357"/>
                  </a:cubicBezTo>
                  <a:cubicBezTo>
                    <a:pt x="177800" y="320357"/>
                    <a:pt x="176530" y="317817"/>
                    <a:pt x="173990" y="316547"/>
                  </a:cubicBezTo>
                  <a:cubicBezTo>
                    <a:pt x="162560" y="315277"/>
                    <a:pt x="146050" y="317817"/>
                    <a:pt x="139700" y="311467"/>
                  </a:cubicBezTo>
                  <a:cubicBezTo>
                    <a:pt x="127000" y="298767"/>
                    <a:pt x="114300" y="282257"/>
                    <a:pt x="110490" y="264477"/>
                  </a:cubicBezTo>
                  <a:cubicBezTo>
                    <a:pt x="100330" y="227647"/>
                    <a:pt x="95250" y="189547"/>
                    <a:pt x="88900" y="151447"/>
                  </a:cubicBezTo>
                  <a:cubicBezTo>
                    <a:pt x="127000" y="119697"/>
                    <a:pt x="175260" y="117157"/>
                    <a:pt x="219710" y="106997"/>
                  </a:cubicBezTo>
                  <a:cubicBezTo>
                    <a:pt x="243840" y="100647"/>
                    <a:pt x="267970" y="93027"/>
                    <a:pt x="293370" y="86677"/>
                  </a:cubicBezTo>
                  <a:cubicBezTo>
                    <a:pt x="320040" y="80327"/>
                    <a:pt x="346710" y="72707"/>
                    <a:pt x="373380" y="68897"/>
                  </a:cubicBezTo>
                  <a:cubicBezTo>
                    <a:pt x="420370" y="61277"/>
                    <a:pt x="468630" y="54927"/>
                    <a:pt x="516890" y="48577"/>
                  </a:cubicBezTo>
                  <a:cubicBezTo>
                    <a:pt x="553720" y="43497"/>
                    <a:pt x="590550" y="40957"/>
                    <a:pt x="626110" y="37147"/>
                  </a:cubicBezTo>
                  <a:cubicBezTo>
                    <a:pt x="673100" y="32067"/>
                    <a:pt x="718820" y="25717"/>
                    <a:pt x="765810" y="21907"/>
                  </a:cubicBezTo>
                  <a:cubicBezTo>
                    <a:pt x="800100" y="19367"/>
                    <a:pt x="834390" y="24447"/>
                    <a:pt x="867410" y="18097"/>
                  </a:cubicBezTo>
                  <a:cubicBezTo>
                    <a:pt x="924560" y="5397"/>
                    <a:pt x="982980" y="7937"/>
                    <a:pt x="1040130" y="2857"/>
                  </a:cubicBezTo>
                  <a:cubicBezTo>
                    <a:pt x="1090930" y="-953"/>
                    <a:pt x="1141730" y="317"/>
                    <a:pt x="1192530" y="317"/>
                  </a:cubicBezTo>
                  <a:cubicBezTo>
                    <a:pt x="1242060" y="317"/>
                    <a:pt x="1290320" y="-953"/>
                    <a:pt x="1339850" y="1587"/>
                  </a:cubicBezTo>
                  <a:cubicBezTo>
                    <a:pt x="1408430" y="4127"/>
                    <a:pt x="1478280" y="7937"/>
                    <a:pt x="1546860" y="11747"/>
                  </a:cubicBezTo>
                  <a:cubicBezTo>
                    <a:pt x="1593850" y="14287"/>
                    <a:pt x="1639570" y="15557"/>
                    <a:pt x="1686560" y="19367"/>
                  </a:cubicBezTo>
                  <a:cubicBezTo>
                    <a:pt x="1719580" y="21907"/>
                    <a:pt x="1753870" y="25717"/>
                    <a:pt x="1786890" y="30797"/>
                  </a:cubicBezTo>
                  <a:cubicBezTo>
                    <a:pt x="1830070" y="37147"/>
                    <a:pt x="1874520" y="43497"/>
                    <a:pt x="1917700" y="51117"/>
                  </a:cubicBezTo>
                  <a:cubicBezTo>
                    <a:pt x="1955800" y="57467"/>
                    <a:pt x="1992630" y="66357"/>
                    <a:pt x="2029460" y="75247"/>
                  </a:cubicBezTo>
                  <a:cubicBezTo>
                    <a:pt x="2040890" y="77787"/>
                    <a:pt x="2048510" y="95567"/>
                    <a:pt x="2045970" y="109537"/>
                  </a:cubicBezTo>
                  <a:cubicBezTo>
                    <a:pt x="2044700" y="120967"/>
                    <a:pt x="2043430" y="133667"/>
                    <a:pt x="2043430" y="145097"/>
                  </a:cubicBezTo>
                  <a:cubicBezTo>
                    <a:pt x="2043430" y="162877"/>
                    <a:pt x="2034540" y="171767"/>
                    <a:pt x="2016760" y="174307"/>
                  </a:cubicBezTo>
                  <a:cubicBezTo>
                    <a:pt x="2021840" y="178117"/>
                    <a:pt x="2025650" y="180657"/>
                    <a:pt x="2030730" y="184467"/>
                  </a:cubicBezTo>
                  <a:cubicBezTo>
                    <a:pt x="2021840" y="189547"/>
                    <a:pt x="2012950" y="193357"/>
                    <a:pt x="2004060" y="197167"/>
                  </a:cubicBezTo>
                  <a:cubicBezTo>
                    <a:pt x="2005330" y="200977"/>
                    <a:pt x="2007870" y="204787"/>
                    <a:pt x="2010410" y="211137"/>
                  </a:cubicBezTo>
                  <a:lnTo>
                    <a:pt x="1998980" y="214947"/>
                  </a:lnTo>
                  <a:cubicBezTo>
                    <a:pt x="2001520" y="217487"/>
                    <a:pt x="2002790" y="221297"/>
                    <a:pt x="2004060" y="221297"/>
                  </a:cubicBezTo>
                  <a:cubicBezTo>
                    <a:pt x="2039620" y="223837"/>
                    <a:pt x="2039620" y="250507"/>
                    <a:pt x="2040890" y="274637"/>
                  </a:cubicBezTo>
                  <a:cubicBezTo>
                    <a:pt x="2042160" y="296227"/>
                    <a:pt x="2040890" y="317817"/>
                    <a:pt x="2039620" y="339407"/>
                  </a:cubicBezTo>
                  <a:cubicBezTo>
                    <a:pt x="2039620" y="345757"/>
                    <a:pt x="2034540" y="350837"/>
                    <a:pt x="2034540" y="353377"/>
                  </a:cubicBezTo>
                  <a:cubicBezTo>
                    <a:pt x="2025650" y="354647"/>
                    <a:pt x="2019300" y="354647"/>
                    <a:pt x="2014220" y="355917"/>
                  </a:cubicBezTo>
                  <a:cubicBezTo>
                    <a:pt x="2018030" y="362267"/>
                    <a:pt x="2020570" y="372427"/>
                    <a:pt x="2026920" y="373697"/>
                  </a:cubicBezTo>
                  <a:cubicBezTo>
                    <a:pt x="2053590" y="382587"/>
                    <a:pt x="2081530" y="390207"/>
                    <a:pt x="2109470" y="396557"/>
                  </a:cubicBezTo>
                  <a:cubicBezTo>
                    <a:pt x="2132330" y="401637"/>
                    <a:pt x="2152650" y="406717"/>
                    <a:pt x="2151380" y="437197"/>
                  </a:cubicBezTo>
                  <a:cubicBezTo>
                    <a:pt x="2150110" y="460057"/>
                    <a:pt x="2152650" y="484187"/>
                    <a:pt x="2155190" y="508317"/>
                  </a:cubicBezTo>
                  <a:cubicBezTo>
                    <a:pt x="2156460" y="523557"/>
                    <a:pt x="2150110" y="533717"/>
                    <a:pt x="2133600" y="537527"/>
                  </a:cubicBezTo>
                  <a:cubicBezTo>
                    <a:pt x="2136140" y="538797"/>
                    <a:pt x="2138680" y="538797"/>
                    <a:pt x="2146300" y="541337"/>
                  </a:cubicBezTo>
                  <a:cubicBezTo>
                    <a:pt x="2134870" y="541337"/>
                    <a:pt x="2129790" y="542607"/>
                    <a:pt x="2124710" y="542607"/>
                  </a:cubicBezTo>
                  <a:cubicBezTo>
                    <a:pt x="2120900" y="552767"/>
                    <a:pt x="2117090" y="561657"/>
                    <a:pt x="2115820" y="570547"/>
                  </a:cubicBezTo>
                  <a:cubicBezTo>
                    <a:pt x="2114550" y="581977"/>
                    <a:pt x="2106930" y="584517"/>
                    <a:pt x="2099310" y="585787"/>
                  </a:cubicBezTo>
                  <a:cubicBezTo>
                    <a:pt x="2075180" y="588327"/>
                    <a:pt x="2051050" y="597217"/>
                    <a:pt x="2032000" y="585787"/>
                  </a:cubicBezTo>
                  <a:cubicBezTo>
                    <a:pt x="2014220" y="588327"/>
                    <a:pt x="2000250" y="589597"/>
                    <a:pt x="1987550" y="592137"/>
                  </a:cubicBezTo>
                  <a:lnTo>
                    <a:pt x="1987550" y="593407"/>
                  </a:lnTo>
                  <a:cubicBezTo>
                    <a:pt x="2002790" y="595947"/>
                    <a:pt x="2018030" y="598487"/>
                    <a:pt x="2032000" y="602297"/>
                  </a:cubicBezTo>
                  <a:cubicBezTo>
                    <a:pt x="2067560" y="608647"/>
                    <a:pt x="2104390" y="616267"/>
                    <a:pt x="2139950" y="622617"/>
                  </a:cubicBezTo>
                  <a:cubicBezTo>
                    <a:pt x="2174240" y="628967"/>
                    <a:pt x="2207260" y="635317"/>
                    <a:pt x="2241550" y="642937"/>
                  </a:cubicBezTo>
                  <a:cubicBezTo>
                    <a:pt x="2256790" y="646747"/>
                    <a:pt x="2273300" y="649287"/>
                    <a:pt x="2279650" y="665797"/>
                  </a:cubicBezTo>
                  <a:cubicBezTo>
                    <a:pt x="2283460" y="674687"/>
                    <a:pt x="2283460" y="686117"/>
                    <a:pt x="2284730" y="696277"/>
                  </a:cubicBezTo>
                  <a:cubicBezTo>
                    <a:pt x="2286000" y="712787"/>
                    <a:pt x="2287270" y="730567"/>
                    <a:pt x="2287270" y="747077"/>
                  </a:cubicBezTo>
                  <a:cubicBezTo>
                    <a:pt x="2287270" y="768667"/>
                    <a:pt x="2279650" y="776287"/>
                    <a:pt x="2259330" y="780097"/>
                  </a:cubicBezTo>
                  <a:cubicBezTo>
                    <a:pt x="2247900" y="783907"/>
                    <a:pt x="2268220" y="816927"/>
                    <a:pt x="2235200" y="802957"/>
                  </a:cubicBezTo>
                  <a:cubicBezTo>
                    <a:pt x="2236470" y="810577"/>
                    <a:pt x="2239010" y="818197"/>
                    <a:pt x="2241550" y="828357"/>
                  </a:cubicBezTo>
                  <a:lnTo>
                    <a:pt x="2155190" y="828357"/>
                  </a:lnTo>
                  <a:cubicBezTo>
                    <a:pt x="2155190" y="846137"/>
                    <a:pt x="2156460" y="861377"/>
                    <a:pt x="2153920" y="875347"/>
                  </a:cubicBezTo>
                  <a:cubicBezTo>
                    <a:pt x="2152650" y="880427"/>
                    <a:pt x="2142490" y="885507"/>
                    <a:pt x="2136140" y="888047"/>
                  </a:cubicBezTo>
                  <a:cubicBezTo>
                    <a:pt x="2132330" y="889317"/>
                    <a:pt x="2125980" y="886777"/>
                    <a:pt x="2122170" y="886777"/>
                  </a:cubicBezTo>
                  <a:cubicBezTo>
                    <a:pt x="2123440" y="900747"/>
                    <a:pt x="2134870" y="913447"/>
                    <a:pt x="2120900" y="927417"/>
                  </a:cubicBezTo>
                  <a:cubicBezTo>
                    <a:pt x="2119630" y="928687"/>
                    <a:pt x="2120900" y="933767"/>
                    <a:pt x="2120900" y="936307"/>
                  </a:cubicBezTo>
                  <a:cubicBezTo>
                    <a:pt x="2120900" y="951547"/>
                    <a:pt x="2113280" y="957897"/>
                    <a:pt x="2095500" y="954087"/>
                  </a:cubicBezTo>
                  <a:cubicBezTo>
                    <a:pt x="2099310" y="962977"/>
                    <a:pt x="2084070" y="969327"/>
                    <a:pt x="2096770" y="978217"/>
                  </a:cubicBezTo>
                  <a:cubicBezTo>
                    <a:pt x="2094230" y="980757"/>
                    <a:pt x="2091690" y="983297"/>
                    <a:pt x="2089150" y="984567"/>
                  </a:cubicBezTo>
                  <a:cubicBezTo>
                    <a:pt x="2086610" y="985837"/>
                    <a:pt x="2082800" y="983297"/>
                    <a:pt x="2080260" y="983297"/>
                  </a:cubicBezTo>
                  <a:cubicBezTo>
                    <a:pt x="2080260" y="987107"/>
                    <a:pt x="2081530" y="990917"/>
                    <a:pt x="2081530" y="995997"/>
                  </a:cubicBezTo>
                  <a:cubicBezTo>
                    <a:pt x="2081530" y="1001077"/>
                    <a:pt x="2080260" y="1006157"/>
                    <a:pt x="2078990" y="1011237"/>
                  </a:cubicBezTo>
                  <a:cubicBezTo>
                    <a:pt x="2077720" y="1013777"/>
                    <a:pt x="2071370" y="1013777"/>
                    <a:pt x="2067560" y="1013777"/>
                  </a:cubicBezTo>
                  <a:cubicBezTo>
                    <a:pt x="2061210" y="1012507"/>
                    <a:pt x="2053590" y="1009967"/>
                    <a:pt x="2047240" y="1008697"/>
                  </a:cubicBezTo>
                  <a:cubicBezTo>
                    <a:pt x="2024380" y="1006157"/>
                    <a:pt x="2015490" y="1015047"/>
                    <a:pt x="2018030" y="1039177"/>
                  </a:cubicBezTo>
                  <a:cubicBezTo>
                    <a:pt x="2012950" y="1041717"/>
                    <a:pt x="2007870" y="1042987"/>
                    <a:pt x="2001520" y="1045527"/>
                  </a:cubicBezTo>
                  <a:cubicBezTo>
                    <a:pt x="2004060" y="1055687"/>
                    <a:pt x="2018030" y="1067117"/>
                    <a:pt x="1997710" y="1077277"/>
                  </a:cubicBezTo>
                  <a:cubicBezTo>
                    <a:pt x="2011680" y="1089977"/>
                    <a:pt x="2006600" y="1096327"/>
                    <a:pt x="1991360" y="1097597"/>
                  </a:cubicBezTo>
                  <a:cubicBezTo>
                    <a:pt x="1967230" y="1098867"/>
                    <a:pt x="1943100" y="1097597"/>
                    <a:pt x="1920240" y="1097597"/>
                  </a:cubicBezTo>
                  <a:cubicBezTo>
                    <a:pt x="1916430" y="1102677"/>
                    <a:pt x="1913890" y="1109027"/>
                    <a:pt x="1910080" y="1110297"/>
                  </a:cubicBezTo>
                  <a:cubicBezTo>
                    <a:pt x="1897380" y="1114107"/>
                    <a:pt x="1887220" y="1114107"/>
                    <a:pt x="1894840" y="1133157"/>
                  </a:cubicBezTo>
                  <a:cubicBezTo>
                    <a:pt x="1897380" y="1140777"/>
                    <a:pt x="1891030" y="1152207"/>
                    <a:pt x="1887220" y="1166177"/>
                  </a:cubicBezTo>
                  <a:cubicBezTo>
                    <a:pt x="1875790" y="1168717"/>
                    <a:pt x="1861820" y="1172527"/>
                    <a:pt x="1847850" y="1172527"/>
                  </a:cubicBezTo>
                  <a:cubicBezTo>
                    <a:pt x="1816100" y="1175067"/>
                    <a:pt x="1784350" y="1177607"/>
                    <a:pt x="1752600" y="1177607"/>
                  </a:cubicBezTo>
                  <a:cubicBezTo>
                    <a:pt x="1743710" y="1177607"/>
                    <a:pt x="1734820" y="1169987"/>
                    <a:pt x="1725930" y="1169987"/>
                  </a:cubicBezTo>
                  <a:cubicBezTo>
                    <a:pt x="1714500" y="1169987"/>
                    <a:pt x="1700530" y="1172527"/>
                    <a:pt x="1690370" y="1177607"/>
                  </a:cubicBezTo>
                  <a:cubicBezTo>
                    <a:pt x="1670050" y="1189037"/>
                    <a:pt x="1651000" y="1196657"/>
                    <a:pt x="1626870" y="1191577"/>
                  </a:cubicBezTo>
                  <a:cubicBezTo>
                    <a:pt x="1611630" y="1189037"/>
                    <a:pt x="1595120" y="1194117"/>
                    <a:pt x="1579880" y="1190307"/>
                  </a:cubicBezTo>
                  <a:cubicBezTo>
                    <a:pt x="1555750" y="1185227"/>
                    <a:pt x="1531620" y="1191577"/>
                    <a:pt x="1507490" y="1191577"/>
                  </a:cubicBezTo>
                  <a:cubicBezTo>
                    <a:pt x="1482090" y="1191577"/>
                    <a:pt x="1455420" y="1191577"/>
                    <a:pt x="1430020" y="1192847"/>
                  </a:cubicBezTo>
                  <a:cubicBezTo>
                    <a:pt x="1397000" y="1192847"/>
                    <a:pt x="1363980" y="1197927"/>
                    <a:pt x="1332230" y="1192847"/>
                  </a:cubicBezTo>
                  <a:cubicBezTo>
                    <a:pt x="1310640" y="1190307"/>
                    <a:pt x="1289050" y="1199197"/>
                    <a:pt x="1270000" y="1194117"/>
                  </a:cubicBezTo>
                  <a:cubicBezTo>
                    <a:pt x="1236980" y="1187767"/>
                    <a:pt x="1206500" y="1201737"/>
                    <a:pt x="1174750" y="1196657"/>
                  </a:cubicBezTo>
                  <a:cubicBezTo>
                    <a:pt x="1155700" y="1194117"/>
                    <a:pt x="1131570" y="1190307"/>
                    <a:pt x="1116330" y="1197927"/>
                  </a:cubicBezTo>
                  <a:cubicBezTo>
                    <a:pt x="1106170" y="1203007"/>
                    <a:pt x="1102360" y="1197927"/>
                    <a:pt x="1094740" y="1197927"/>
                  </a:cubicBezTo>
                  <a:cubicBezTo>
                    <a:pt x="1092200" y="1197927"/>
                    <a:pt x="1090930" y="1199197"/>
                    <a:pt x="1088390" y="1200467"/>
                  </a:cubicBezTo>
                  <a:cubicBezTo>
                    <a:pt x="1080770" y="1201737"/>
                    <a:pt x="1078230" y="1205547"/>
                    <a:pt x="1075690" y="1205547"/>
                  </a:cubicBezTo>
                  <a:cubicBezTo>
                    <a:pt x="1046480" y="1205547"/>
                    <a:pt x="1018540" y="1203007"/>
                    <a:pt x="989330" y="1203007"/>
                  </a:cubicBezTo>
                  <a:cubicBezTo>
                    <a:pt x="976630" y="1203007"/>
                    <a:pt x="963930" y="1208087"/>
                    <a:pt x="951230" y="1210627"/>
                  </a:cubicBezTo>
                  <a:cubicBezTo>
                    <a:pt x="927100" y="1214437"/>
                    <a:pt x="901700" y="1218247"/>
                    <a:pt x="876300" y="1220787"/>
                  </a:cubicBezTo>
                  <a:cubicBezTo>
                    <a:pt x="873760" y="1222057"/>
                    <a:pt x="869950" y="1218247"/>
                    <a:pt x="864870" y="121570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" name="Group 5"/>
          <p:cNvGrpSpPr/>
          <p:nvPr/>
        </p:nvGrpSpPr>
        <p:grpSpPr>
          <a:xfrm rot="-735261">
            <a:off x="-281654" y="286337"/>
            <a:ext cx="6400787" cy="3665712"/>
            <a:chOff x="0" y="0"/>
            <a:chExt cx="2288540" cy="1310640"/>
          </a:xfrm>
        </p:grpSpPr>
        <p:sp>
          <p:nvSpPr>
            <p:cNvPr id="6" name="Freeform 6"/>
            <p:cNvSpPr/>
            <p:nvPr/>
          </p:nvSpPr>
          <p:spPr>
            <a:xfrm rot="-2879552">
              <a:off x="103954" y="-464966"/>
              <a:ext cx="2068549" cy="2054228"/>
            </a:xfrm>
            <a:custGeom>
              <a:avLst/>
              <a:gdLst/>
              <a:ahLst/>
              <a:cxnLst/>
              <a:rect l="l" t="t" r="r" b="b"/>
              <a:pathLst>
                <a:path w="2068549" h="2054228">
                  <a:moveTo>
                    <a:pt x="439851" y="1288823"/>
                  </a:moveTo>
                  <a:cubicBezTo>
                    <a:pt x="433714" y="1285804"/>
                    <a:pt x="423989" y="1282598"/>
                    <a:pt x="417946" y="1277786"/>
                  </a:cubicBezTo>
                  <a:cubicBezTo>
                    <a:pt x="404160" y="1266274"/>
                    <a:pt x="392355" y="1251269"/>
                    <a:pt x="378569" y="1239757"/>
                  </a:cubicBezTo>
                  <a:cubicBezTo>
                    <a:pt x="369126" y="1231170"/>
                    <a:pt x="357702" y="1226077"/>
                    <a:pt x="349109" y="1218434"/>
                  </a:cubicBezTo>
                  <a:cubicBezTo>
                    <a:pt x="317193" y="1192485"/>
                    <a:pt x="286221" y="1165687"/>
                    <a:pt x="253455" y="1138795"/>
                  </a:cubicBezTo>
                  <a:cubicBezTo>
                    <a:pt x="241369" y="1129171"/>
                    <a:pt x="231170" y="1117847"/>
                    <a:pt x="220971" y="1106522"/>
                  </a:cubicBezTo>
                  <a:cubicBezTo>
                    <a:pt x="221914" y="1105672"/>
                    <a:pt x="222952" y="1103029"/>
                    <a:pt x="223896" y="1102179"/>
                  </a:cubicBezTo>
                  <a:cubicBezTo>
                    <a:pt x="213321" y="1098029"/>
                    <a:pt x="202560" y="1097467"/>
                    <a:pt x="198404" y="1090955"/>
                  </a:cubicBezTo>
                  <a:cubicBezTo>
                    <a:pt x="181593" y="1068494"/>
                    <a:pt x="152046" y="1066050"/>
                    <a:pt x="135141" y="1045383"/>
                  </a:cubicBezTo>
                  <a:lnTo>
                    <a:pt x="123242" y="1032171"/>
                  </a:lnTo>
                  <a:cubicBezTo>
                    <a:pt x="115593" y="1023678"/>
                    <a:pt x="107944" y="1015185"/>
                    <a:pt x="96613" y="1008298"/>
                  </a:cubicBezTo>
                  <a:cubicBezTo>
                    <a:pt x="96895" y="1002917"/>
                    <a:pt x="96326" y="996592"/>
                    <a:pt x="97363" y="993949"/>
                  </a:cubicBezTo>
                  <a:cubicBezTo>
                    <a:pt x="89433" y="990836"/>
                    <a:pt x="82352" y="988668"/>
                    <a:pt x="77065" y="986593"/>
                  </a:cubicBezTo>
                  <a:cubicBezTo>
                    <a:pt x="64791" y="980556"/>
                    <a:pt x="51574" y="975368"/>
                    <a:pt x="39300" y="969331"/>
                  </a:cubicBezTo>
                  <a:cubicBezTo>
                    <a:pt x="29669" y="964332"/>
                    <a:pt x="20983" y="958482"/>
                    <a:pt x="12296" y="952632"/>
                  </a:cubicBezTo>
                  <a:cubicBezTo>
                    <a:pt x="-1584" y="942914"/>
                    <a:pt x="-4808" y="901380"/>
                    <a:pt x="8310" y="891275"/>
                  </a:cubicBezTo>
                  <a:cubicBezTo>
                    <a:pt x="10197" y="889575"/>
                    <a:pt x="14634" y="890706"/>
                    <a:pt x="16428" y="890800"/>
                  </a:cubicBezTo>
                  <a:cubicBezTo>
                    <a:pt x="10003" y="876076"/>
                    <a:pt x="9904" y="860784"/>
                    <a:pt x="15185" y="845772"/>
                  </a:cubicBezTo>
                  <a:cubicBezTo>
                    <a:pt x="20372" y="832555"/>
                    <a:pt x="24709" y="818393"/>
                    <a:pt x="30934" y="802532"/>
                  </a:cubicBezTo>
                  <a:cubicBezTo>
                    <a:pt x="42545" y="804039"/>
                    <a:pt x="56800" y="806582"/>
                    <a:pt x="71055" y="809126"/>
                  </a:cubicBezTo>
                  <a:cubicBezTo>
                    <a:pt x="81723" y="811482"/>
                    <a:pt x="87198" y="809970"/>
                    <a:pt x="87854" y="797415"/>
                  </a:cubicBezTo>
                  <a:cubicBezTo>
                    <a:pt x="88698" y="781272"/>
                    <a:pt x="89542" y="765130"/>
                    <a:pt x="93123" y="748231"/>
                  </a:cubicBezTo>
                  <a:cubicBezTo>
                    <a:pt x="94536" y="738413"/>
                    <a:pt x="103029" y="730764"/>
                    <a:pt x="106235" y="721040"/>
                  </a:cubicBezTo>
                  <a:cubicBezTo>
                    <a:pt x="109816" y="704141"/>
                    <a:pt x="106979" y="689605"/>
                    <a:pt x="91399" y="678000"/>
                  </a:cubicBezTo>
                  <a:cubicBezTo>
                    <a:pt x="81013" y="670263"/>
                    <a:pt x="73645" y="656389"/>
                    <a:pt x="65145" y="646952"/>
                  </a:cubicBezTo>
                  <a:cubicBezTo>
                    <a:pt x="65614" y="637984"/>
                    <a:pt x="64383" y="627128"/>
                    <a:pt x="67589" y="617404"/>
                  </a:cubicBezTo>
                  <a:cubicBezTo>
                    <a:pt x="74189" y="594369"/>
                    <a:pt x="82582" y="571427"/>
                    <a:pt x="90032" y="549335"/>
                  </a:cubicBezTo>
                  <a:cubicBezTo>
                    <a:pt x="94369" y="535174"/>
                    <a:pt x="96913" y="520919"/>
                    <a:pt x="101250" y="506757"/>
                  </a:cubicBezTo>
                  <a:cubicBezTo>
                    <a:pt x="103419" y="499677"/>
                    <a:pt x="110025" y="493727"/>
                    <a:pt x="114743" y="489478"/>
                  </a:cubicBezTo>
                  <a:cubicBezTo>
                    <a:pt x="126917" y="480222"/>
                    <a:pt x="127574" y="467667"/>
                    <a:pt x="126530" y="453225"/>
                  </a:cubicBezTo>
                  <a:cubicBezTo>
                    <a:pt x="125487" y="438782"/>
                    <a:pt x="140867" y="419803"/>
                    <a:pt x="153610" y="416872"/>
                  </a:cubicBezTo>
                  <a:cubicBezTo>
                    <a:pt x="153229" y="406960"/>
                    <a:pt x="152848" y="397048"/>
                    <a:pt x="151710" y="384399"/>
                  </a:cubicBezTo>
                  <a:cubicBezTo>
                    <a:pt x="171159" y="390812"/>
                    <a:pt x="186170" y="396093"/>
                    <a:pt x="202125" y="400524"/>
                  </a:cubicBezTo>
                  <a:cubicBezTo>
                    <a:pt x="217986" y="406748"/>
                    <a:pt x="233941" y="411179"/>
                    <a:pt x="253295" y="419385"/>
                  </a:cubicBezTo>
                  <a:cubicBezTo>
                    <a:pt x="270276" y="387001"/>
                    <a:pt x="288293" y="351972"/>
                    <a:pt x="305461" y="316001"/>
                  </a:cubicBezTo>
                  <a:cubicBezTo>
                    <a:pt x="313485" y="317319"/>
                    <a:pt x="321510" y="318638"/>
                    <a:pt x="328684" y="319013"/>
                  </a:cubicBezTo>
                  <a:cubicBezTo>
                    <a:pt x="330659" y="298434"/>
                    <a:pt x="336128" y="279835"/>
                    <a:pt x="341690" y="259443"/>
                  </a:cubicBezTo>
                  <a:cubicBezTo>
                    <a:pt x="341784" y="257650"/>
                    <a:pt x="347165" y="257931"/>
                    <a:pt x="348202" y="255287"/>
                  </a:cubicBezTo>
                  <a:cubicBezTo>
                    <a:pt x="353958" y="248394"/>
                    <a:pt x="358864" y="240557"/>
                    <a:pt x="363770" y="232721"/>
                  </a:cubicBezTo>
                  <a:cubicBezTo>
                    <a:pt x="368770" y="223090"/>
                    <a:pt x="373863" y="211666"/>
                    <a:pt x="379713" y="202979"/>
                  </a:cubicBezTo>
                  <a:cubicBezTo>
                    <a:pt x="385656" y="192499"/>
                    <a:pt x="391600" y="182019"/>
                    <a:pt x="400374" y="168989"/>
                  </a:cubicBezTo>
                  <a:cubicBezTo>
                    <a:pt x="423316" y="177382"/>
                    <a:pt x="449182" y="181432"/>
                    <a:pt x="470618" y="201437"/>
                  </a:cubicBezTo>
                  <a:cubicBezTo>
                    <a:pt x="489504" y="218611"/>
                    <a:pt x="511314" y="231441"/>
                    <a:pt x="531237" y="245972"/>
                  </a:cubicBezTo>
                  <a:cubicBezTo>
                    <a:pt x="532087" y="246915"/>
                    <a:pt x="534731" y="247953"/>
                    <a:pt x="535581" y="248896"/>
                  </a:cubicBezTo>
                  <a:cubicBezTo>
                    <a:pt x="570990" y="276826"/>
                    <a:pt x="571934" y="275976"/>
                    <a:pt x="590233" y="235567"/>
                  </a:cubicBezTo>
                  <a:cubicBezTo>
                    <a:pt x="598345" y="218006"/>
                    <a:pt x="609950" y="202426"/>
                    <a:pt x="621462" y="188640"/>
                  </a:cubicBezTo>
                  <a:cubicBezTo>
                    <a:pt x="626274" y="182597"/>
                    <a:pt x="637036" y="183159"/>
                    <a:pt x="646191" y="180041"/>
                  </a:cubicBezTo>
                  <a:cubicBezTo>
                    <a:pt x="645341" y="179097"/>
                    <a:pt x="646379" y="176454"/>
                    <a:pt x="645623" y="173716"/>
                  </a:cubicBezTo>
                  <a:cubicBezTo>
                    <a:pt x="638917" y="164373"/>
                    <a:pt x="625981" y="153805"/>
                    <a:pt x="626450" y="144837"/>
                  </a:cubicBezTo>
                  <a:cubicBezTo>
                    <a:pt x="627387" y="126901"/>
                    <a:pt x="631156" y="106416"/>
                    <a:pt x="641818" y="91686"/>
                  </a:cubicBezTo>
                  <a:cubicBezTo>
                    <a:pt x="662385" y="59489"/>
                    <a:pt x="687296" y="30216"/>
                    <a:pt x="711357" y="0"/>
                  </a:cubicBezTo>
                  <a:cubicBezTo>
                    <a:pt x="760446" y="7063"/>
                    <a:pt x="794631" y="41223"/>
                    <a:pt x="831927" y="67452"/>
                  </a:cubicBezTo>
                  <a:cubicBezTo>
                    <a:pt x="852794" y="81133"/>
                    <a:pt x="874605" y="93963"/>
                    <a:pt x="896322" y="108587"/>
                  </a:cubicBezTo>
                  <a:cubicBezTo>
                    <a:pt x="918888" y="124155"/>
                    <a:pt x="942399" y="138873"/>
                    <a:pt x="963078" y="156141"/>
                  </a:cubicBezTo>
                  <a:cubicBezTo>
                    <a:pt x="1000187" y="185957"/>
                    <a:pt x="1037202" y="217568"/>
                    <a:pt x="1074218" y="249178"/>
                  </a:cubicBezTo>
                  <a:cubicBezTo>
                    <a:pt x="1102640" y="273145"/>
                    <a:pt x="1129175" y="298812"/>
                    <a:pt x="1155804" y="322686"/>
                  </a:cubicBezTo>
                  <a:cubicBezTo>
                    <a:pt x="1191026" y="354202"/>
                    <a:pt x="1226341" y="383925"/>
                    <a:pt x="1260619" y="416292"/>
                  </a:cubicBezTo>
                  <a:cubicBezTo>
                    <a:pt x="1285454" y="440071"/>
                    <a:pt x="1304627" y="468950"/>
                    <a:pt x="1331444" y="489237"/>
                  </a:cubicBezTo>
                  <a:cubicBezTo>
                    <a:pt x="1379127" y="523203"/>
                    <a:pt x="1416336" y="568312"/>
                    <a:pt x="1458357" y="607379"/>
                  </a:cubicBezTo>
                  <a:cubicBezTo>
                    <a:pt x="1495185" y="642576"/>
                    <a:pt x="1528238" y="681173"/>
                    <a:pt x="1562234" y="718921"/>
                  </a:cubicBezTo>
                  <a:cubicBezTo>
                    <a:pt x="1595381" y="755724"/>
                    <a:pt x="1628622" y="790734"/>
                    <a:pt x="1659881" y="829238"/>
                  </a:cubicBezTo>
                  <a:cubicBezTo>
                    <a:pt x="1703890" y="881897"/>
                    <a:pt x="1747804" y="936349"/>
                    <a:pt x="1790869" y="989858"/>
                  </a:cubicBezTo>
                  <a:cubicBezTo>
                    <a:pt x="1820428" y="1026474"/>
                    <a:pt x="1850082" y="1061296"/>
                    <a:pt x="1878698" y="1098762"/>
                  </a:cubicBezTo>
                  <a:cubicBezTo>
                    <a:pt x="1898908" y="1124998"/>
                    <a:pt x="1919025" y="1153027"/>
                    <a:pt x="1937348" y="1180963"/>
                  </a:cubicBezTo>
                  <a:cubicBezTo>
                    <a:pt x="1961527" y="1217297"/>
                    <a:pt x="1986556" y="1254576"/>
                    <a:pt x="2009791" y="1291761"/>
                  </a:cubicBezTo>
                  <a:cubicBezTo>
                    <a:pt x="2030570" y="1324321"/>
                    <a:pt x="2048612" y="1357637"/>
                    <a:pt x="2066654" y="1390953"/>
                  </a:cubicBezTo>
                  <a:cubicBezTo>
                    <a:pt x="2072416" y="1401146"/>
                    <a:pt x="2064303" y="1418707"/>
                    <a:pt x="2052223" y="1426169"/>
                  </a:cubicBezTo>
                  <a:cubicBezTo>
                    <a:pt x="2042880" y="1432875"/>
                    <a:pt x="2032593" y="1440430"/>
                    <a:pt x="2024100" y="1448079"/>
                  </a:cubicBezTo>
                  <a:cubicBezTo>
                    <a:pt x="2010889" y="1459978"/>
                    <a:pt x="1998333" y="1459322"/>
                    <a:pt x="1984547" y="1447810"/>
                  </a:cubicBezTo>
                  <a:cubicBezTo>
                    <a:pt x="1985116" y="1454135"/>
                    <a:pt x="1985778" y="1458665"/>
                    <a:pt x="1986347" y="1464990"/>
                  </a:cubicBezTo>
                  <a:cubicBezTo>
                    <a:pt x="1976623" y="1461784"/>
                    <a:pt x="1967842" y="1457728"/>
                    <a:pt x="1959062" y="1453672"/>
                  </a:cubicBezTo>
                  <a:cubicBezTo>
                    <a:pt x="1957080" y="1457165"/>
                    <a:pt x="1955949" y="1461602"/>
                    <a:pt x="1952931" y="1467739"/>
                  </a:cubicBezTo>
                  <a:lnTo>
                    <a:pt x="1942450" y="1461796"/>
                  </a:lnTo>
                  <a:cubicBezTo>
                    <a:pt x="1942263" y="1465383"/>
                    <a:pt x="1940282" y="1468877"/>
                    <a:pt x="1941132" y="1469820"/>
                  </a:cubicBezTo>
                  <a:cubicBezTo>
                    <a:pt x="1963042" y="1497943"/>
                    <a:pt x="1943225" y="1515791"/>
                    <a:pt x="1926145" y="1532884"/>
                  </a:cubicBezTo>
                  <a:cubicBezTo>
                    <a:pt x="1910952" y="1548276"/>
                    <a:pt x="1894059" y="1561781"/>
                    <a:pt x="1877167" y="1575286"/>
                  </a:cubicBezTo>
                  <a:cubicBezTo>
                    <a:pt x="1872448" y="1579535"/>
                    <a:pt x="1865274" y="1579160"/>
                    <a:pt x="1863387" y="1580860"/>
                  </a:cubicBezTo>
                  <a:cubicBezTo>
                    <a:pt x="1856494" y="1575104"/>
                    <a:pt x="1852244" y="1570386"/>
                    <a:pt x="1847901" y="1567461"/>
                  </a:cubicBezTo>
                  <a:cubicBezTo>
                    <a:pt x="1845732" y="1574542"/>
                    <a:pt x="1839882" y="1583228"/>
                    <a:pt x="1843188" y="1588797"/>
                  </a:cubicBezTo>
                  <a:cubicBezTo>
                    <a:pt x="1854431" y="1614564"/>
                    <a:pt x="1867467" y="1640424"/>
                    <a:pt x="1881447" y="1665435"/>
                  </a:cubicBezTo>
                  <a:cubicBezTo>
                    <a:pt x="1892970" y="1685821"/>
                    <a:pt x="1902794" y="1704319"/>
                    <a:pt x="1879296" y="1723774"/>
                  </a:cubicBezTo>
                  <a:cubicBezTo>
                    <a:pt x="1861460" y="1738128"/>
                    <a:pt x="1845230" y="1756164"/>
                    <a:pt x="1829000" y="1774200"/>
                  </a:cubicBezTo>
                  <a:cubicBezTo>
                    <a:pt x="1818525" y="1785343"/>
                    <a:pt x="1806726" y="1787424"/>
                    <a:pt x="1792846" y="1777706"/>
                  </a:cubicBezTo>
                  <a:cubicBezTo>
                    <a:pt x="1793602" y="1780443"/>
                    <a:pt x="1795302" y="1782330"/>
                    <a:pt x="1798514" y="1789692"/>
                  </a:cubicBezTo>
                  <a:cubicBezTo>
                    <a:pt x="1790865" y="1781199"/>
                    <a:pt x="1786522" y="1778274"/>
                    <a:pt x="1783122" y="1774499"/>
                  </a:cubicBezTo>
                  <a:cubicBezTo>
                    <a:pt x="1773023" y="1778468"/>
                    <a:pt x="1763867" y="1781586"/>
                    <a:pt x="1756412" y="1786592"/>
                  </a:cubicBezTo>
                  <a:cubicBezTo>
                    <a:pt x="1747069" y="1793298"/>
                    <a:pt x="1740082" y="1789335"/>
                    <a:pt x="1734038" y="1784523"/>
                  </a:cubicBezTo>
                  <a:cubicBezTo>
                    <a:pt x="1716003" y="1768293"/>
                    <a:pt x="1693248" y="1756312"/>
                    <a:pt x="1688993" y="1734508"/>
                  </a:cubicBezTo>
                  <a:cubicBezTo>
                    <a:pt x="1675206" y="1722996"/>
                    <a:pt x="1664914" y="1713466"/>
                    <a:pt x="1654527" y="1705729"/>
                  </a:cubicBezTo>
                  <a:lnTo>
                    <a:pt x="1653584" y="1706579"/>
                  </a:lnTo>
                  <a:cubicBezTo>
                    <a:pt x="1661895" y="1719603"/>
                    <a:pt x="1670207" y="1732627"/>
                    <a:pt x="1676725" y="1745557"/>
                  </a:cubicBezTo>
                  <a:cubicBezTo>
                    <a:pt x="1695804" y="1776229"/>
                    <a:pt x="1714790" y="1808696"/>
                    <a:pt x="1733869" y="1839369"/>
                  </a:cubicBezTo>
                  <a:cubicBezTo>
                    <a:pt x="1752098" y="1869098"/>
                    <a:pt x="1769478" y="1897883"/>
                    <a:pt x="1786764" y="1928462"/>
                  </a:cubicBezTo>
                  <a:cubicBezTo>
                    <a:pt x="1794132" y="1942336"/>
                    <a:pt x="1803293" y="1956304"/>
                    <a:pt x="1795275" y="1972071"/>
                  </a:cubicBezTo>
                  <a:cubicBezTo>
                    <a:pt x="1791219" y="1980851"/>
                    <a:pt x="1782726" y="1988501"/>
                    <a:pt x="1776026" y="1996244"/>
                  </a:cubicBezTo>
                  <a:cubicBezTo>
                    <a:pt x="1764608" y="2008236"/>
                    <a:pt x="1752246" y="2021079"/>
                    <a:pt x="1739979" y="2032128"/>
                  </a:cubicBezTo>
                  <a:cubicBezTo>
                    <a:pt x="1723936" y="2046576"/>
                    <a:pt x="1713174" y="2046014"/>
                    <a:pt x="1696745" y="2033465"/>
                  </a:cubicBezTo>
                  <a:cubicBezTo>
                    <a:pt x="1686264" y="2027521"/>
                    <a:pt x="1675327" y="2064718"/>
                    <a:pt x="1663610" y="2030833"/>
                  </a:cubicBezTo>
                  <a:cubicBezTo>
                    <a:pt x="1658798" y="2036876"/>
                    <a:pt x="1654835" y="2043863"/>
                    <a:pt x="1648986" y="2052550"/>
                  </a:cubicBezTo>
                  <a:lnTo>
                    <a:pt x="1591191" y="1988380"/>
                  </a:lnTo>
                  <a:cubicBezTo>
                    <a:pt x="1577980" y="2000278"/>
                    <a:pt x="1567506" y="2011421"/>
                    <a:pt x="1555425" y="2018883"/>
                  </a:cubicBezTo>
                  <a:cubicBezTo>
                    <a:pt x="1550801" y="2021339"/>
                    <a:pt x="1540226" y="2017189"/>
                    <a:pt x="1534089" y="2014171"/>
                  </a:cubicBezTo>
                  <a:cubicBezTo>
                    <a:pt x="1530596" y="2012189"/>
                    <a:pt x="1528234" y="2005771"/>
                    <a:pt x="1525684" y="2002940"/>
                  </a:cubicBezTo>
                  <a:cubicBezTo>
                    <a:pt x="1516153" y="2013233"/>
                    <a:pt x="1514366" y="2030225"/>
                    <a:pt x="1494636" y="2029194"/>
                  </a:cubicBezTo>
                  <a:cubicBezTo>
                    <a:pt x="1492843" y="2029100"/>
                    <a:pt x="1489918" y="2033443"/>
                    <a:pt x="1488030" y="2035143"/>
                  </a:cubicBezTo>
                  <a:cubicBezTo>
                    <a:pt x="1476706" y="2045342"/>
                    <a:pt x="1466888" y="2043930"/>
                    <a:pt x="1457821" y="2028168"/>
                  </a:cubicBezTo>
                  <a:cubicBezTo>
                    <a:pt x="1453765" y="2036949"/>
                    <a:pt x="1438847" y="2029874"/>
                    <a:pt x="1440740" y="2045261"/>
                  </a:cubicBezTo>
                  <a:cubicBezTo>
                    <a:pt x="1437153" y="2045073"/>
                    <a:pt x="1433566" y="2044886"/>
                    <a:pt x="1430923" y="2043848"/>
                  </a:cubicBezTo>
                  <a:cubicBezTo>
                    <a:pt x="1428279" y="2042811"/>
                    <a:pt x="1427617" y="2038280"/>
                    <a:pt x="1425917" y="2036392"/>
                  </a:cubicBezTo>
                  <a:cubicBezTo>
                    <a:pt x="1423086" y="2038942"/>
                    <a:pt x="1421105" y="2042436"/>
                    <a:pt x="1417330" y="2045835"/>
                  </a:cubicBezTo>
                  <a:cubicBezTo>
                    <a:pt x="1413555" y="2049235"/>
                    <a:pt x="1408931" y="2051691"/>
                    <a:pt x="1404306" y="2054147"/>
                  </a:cubicBezTo>
                  <a:cubicBezTo>
                    <a:pt x="1401568" y="2054903"/>
                    <a:pt x="1397319" y="2050185"/>
                    <a:pt x="1394769" y="2047354"/>
                  </a:cubicBezTo>
                  <a:cubicBezTo>
                    <a:pt x="1391463" y="2041785"/>
                    <a:pt x="1388251" y="2034423"/>
                    <a:pt x="1384945" y="2028855"/>
                  </a:cubicBezTo>
                  <a:cubicBezTo>
                    <a:pt x="1371534" y="2010169"/>
                    <a:pt x="1358979" y="2009513"/>
                    <a:pt x="1342749" y="2027548"/>
                  </a:cubicBezTo>
                  <a:cubicBezTo>
                    <a:pt x="1337462" y="2025473"/>
                    <a:pt x="1333118" y="2022549"/>
                    <a:pt x="1326981" y="2019530"/>
                  </a:cubicBezTo>
                  <a:cubicBezTo>
                    <a:pt x="1321132" y="2028217"/>
                    <a:pt x="1321988" y="2046247"/>
                    <a:pt x="1300840" y="2037947"/>
                  </a:cubicBezTo>
                  <a:cubicBezTo>
                    <a:pt x="1300752" y="2056827"/>
                    <a:pt x="1292634" y="2057302"/>
                    <a:pt x="1281491" y="2046827"/>
                  </a:cubicBezTo>
                  <a:cubicBezTo>
                    <a:pt x="1264399" y="2029747"/>
                    <a:pt x="1249194" y="2010967"/>
                    <a:pt x="1233896" y="1993981"/>
                  </a:cubicBezTo>
                  <a:cubicBezTo>
                    <a:pt x="1227571" y="1994550"/>
                    <a:pt x="1221153" y="1996912"/>
                    <a:pt x="1217659" y="1994931"/>
                  </a:cubicBezTo>
                  <a:cubicBezTo>
                    <a:pt x="1206329" y="1988044"/>
                    <a:pt x="1199530" y="1980494"/>
                    <a:pt x="1190474" y="1998905"/>
                  </a:cubicBezTo>
                  <a:cubicBezTo>
                    <a:pt x="1186512" y="2005892"/>
                    <a:pt x="1173769" y="2008823"/>
                    <a:pt x="1160839" y="2015341"/>
                  </a:cubicBezTo>
                  <a:cubicBezTo>
                    <a:pt x="1151302" y="2008548"/>
                    <a:pt x="1139122" y="2000717"/>
                    <a:pt x="1129773" y="1990336"/>
                  </a:cubicBezTo>
                  <a:cubicBezTo>
                    <a:pt x="1106638" y="1968444"/>
                    <a:pt x="1083502" y="1946552"/>
                    <a:pt x="1062254" y="1922960"/>
                  </a:cubicBezTo>
                  <a:cubicBezTo>
                    <a:pt x="1056305" y="1916354"/>
                    <a:pt x="1056017" y="1904649"/>
                    <a:pt x="1050068" y="1898043"/>
                  </a:cubicBezTo>
                  <a:cubicBezTo>
                    <a:pt x="1042419" y="1889550"/>
                    <a:pt x="1031182" y="1880869"/>
                    <a:pt x="1020608" y="1876719"/>
                  </a:cubicBezTo>
                  <a:cubicBezTo>
                    <a:pt x="998516" y="1869270"/>
                    <a:pt x="980105" y="1860214"/>
                    <a:pt x="967732" y="1838884"/>
                  </a:cubicBezTo>
                  <a:cubicBezTo>
                    <a:pt x="959420" y="1825860"/>
                    <a:pt x="944596" y="1816992"/>
                    <a:pt x="937228" y="1803118"/>
                  </a:cubicBezTo>
                  <a:cubicBezTo>
                    <a:pt x="924855" y="1781788"/>
                    <a:pt x="903988" y="1768108"/>
                    <a:pt x="887839" y="1750178"/>
                  </a:cubicBezTo>
                  <a:cubicBezTo>
                    <a:pt x="870841" y="1731304"/>
                    <a:pt x="852993" y="1711487"/>
                    <a:pt x="835051" y="1693463"/>
                  </a:cubicBezTo>
                  <a:cubicBezTo>
                    <a:pt x="812953" y="1668927"/>
                    <a:pt x="787080" y="1647791"/>
                    <a:pt x="769607" y="1620800"/>
                  </a:cubicBezTo>
                  <a:cubicBezTo>
                    <a:pt x="757046" y="1603057"/>
                    <a:pt x="735991" y="1592964"/>
                    <a:pt x="727017" y="1575409"/>
                  </a:cubicBezTo>
                  <a:cubicBezTo>
                    <a:pt x="709638" y="1546624"/>
                    <a:pt x="678859" y="1533324"/>
                    <a:pt x="661386" y="1506333"/>
                  </a:cubicBezTo>
                  <a:cubicBezTo>
                    <a:pt x="650525" y="1490477"/>
                    <a:pt x="637207" y="1469998"/>
                    <a:pt x="621346" y="1463773"/>
                  </a:cubicBezTo>
                  <a:cubicBezTo>
                    <a:pt x="610772" y="1459623"/>
                    <a:pt x="611997" y="1453393"/>
                    <a:pt x="606897" y="1447730"/>
                  </a:cubicBezTo>
                  <a:cubicBezTo>
                    <a:pt x="605198" y="1445843"/>
                    <a:pt x="603404" y="1445749"/>
                    <a:pt x="600760" y="1444712"/>
                  </a:cubicBezTo>
                  <a:cubicBezTo>
                    <a:pt x="594717" y="1439900"/>
                    <a:pt x="590186" y="1440562"/>
                    <a:pt x="588487" y="1438675"/>
                  </a:cubicBezTo>
                  <a:cubicBezTo>
                    <a:pt x="568938" y="1416970"/>
                    <a:pt x="552128" y="1394509"/>
                    <a:pt x="532579" y="1372804"/>
                  </a:cubicBezTo>
                  <a:cubicBezTo>
                    <a:pt x="524080" y="1363368"/>
                    <a:pt x="511806" y="1357330"/>
                    <a:pt x="501420" y="1349593"/>
                  </a:cubicBezTo>
                  <a:cubicBezTo>
                    <a:pt x="482440" y="1334213"/>
                    <a:pt x="462611" y="1317889"/>
                    <a:pt x="443725" y="1300715"/>
                  </a:cubicBezTo>
                  <a:cubicBezTo>
                    <a:pt x="441082" y="1299678"/>
                    <a:pt x="441363" y="1294297"/>
                    <a:pt x="439851" y="1288823"/>
                  </a:cubicBezTo>
                  <a:close/>
                </a:path>
              </a:pathLst>
            </a:custGeom>
            <a:blipFill>
              <a:blip r:embed="rId5"/>
              <a:stretch>
                <a:fillRect t="-9709" b="-15951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39238" y="4904245"/>
            <a:ext cx="9525" cy="430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0"/>
              </a:lnSpc>
              <a:spcBef>
                <a:spcPct val="0"/>
              </a:spcBef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918740" y="2550374"/>
            <a:ext cx="11691532" cy="6571353"/>
          </a:xfrm>
          <a:prstGeom prst="rect">
            <a:avLst/>
          </a:prstGeom>
        </p:spPr>
      </p:pic>
      <p:pic>
        <p:nvPicPr>
          <p:cNvPr id="11" name="オーディオ 10">
            <a:hlinkClick r:id="" action="ppaction://media"/>
            <a:extLst>
              <a:ext uri="{FF2B5EF4-FFF2-40B4-BE49-F238E27FC236}">
                <a16:creationId xmlns:a16="http://schemas.microsoft.com/office/drawing/2014/main" id="{BFE69F92-39EE-39BA-9AB9-EED55D2C0E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35"/>
    </mc:Choice>
    <mc:Fallback>
      <p:transition spd="slow" advTm="5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61785" y="39916"/>
            <a:ext cx="4862744" cy="1999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46"/>
              </a:lnSpc>
              <a:spcBef>
                <a:spcPct val="0"/>
              </a:spcBef>
            </a:pPr>
            <a:r>
              <a:rPr lang="en-US" sz="11676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ANSWER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947499" y="2200880"/>
            <a:ext cx="13459958" cy="1260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19"/>
              </a:lnSpc>
              <a:spcBef>
                <a:spcPct val="0"/>
              </a:spcBef>
            </a:pPr>
            <a:r>
              <a:rPr lang="en-US" sz="737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 price 2 movie star 3 plastic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55744" y="3913919"/>
            <a:ext cx="13495755" cy="13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41"/>
              </a:lnSpc>
              <a:spcBef>
                <a:spcPct val="0"/>
              </a:spcBef>
            </a:pPr>
            <a:r>
              <a:rPr lang="en-US" sz="802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 surface 5 faking 6 gossip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40326" y="5988977"/>
            <a:ext cx="13570168" cy="1440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08"/>
              </a:lnSpc>
              <a:spcBef>
                <a:spcPct val="0"/>
              </a:spcBef>
            </a:pPr>
            <a:r>
              <a:rPr lang="en-US" sz="843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 iconic 8 acting 9 gloomy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53542" y="8101821"/>
            <a:ext cx="5809336" cy="1298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68"/>
              </a:lnSpc>
              <a:spcBef>
                <a:spcPct val="0"/>
              </a:spcBef>
            </a:pPr>
            <a:r>
              <a:rPr lang="en-US" sz="762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 taste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7294542" y="461010"/>
            <a:ext cx="180022" cy="174308"/>
            <a:chOff x="0" y="0"/>
            <a:chExt cx="240030" cy="232410"/>
          </a:xfrm>
        </p:grpSpPr>
        <p:sp>
          <p:nvSpPr>
            <p:cNvPr id="8" name="Freeform 8"/>
            <p:cNvSpPr/>
            <p:nvPr/>
          </p:nvSpPr>
          <p:spPr>
            <a:xfrm>
              <a:off x="50800" y="49371"/>
              <a:ext cx="137160" cy="135679"/>
            </a:xfrm>
            <a:custGeom>
              <a:avLst/>
              <a:gdLst/>
              <a:ahLst/>
              <a:cxnLst/>
              <a:rect l="l" t="t" r="r" b="b"/>
              <a:pathLst>
                <a:path w="137160" h="135679">
                  <a:moveTo>
                    <a:pt x="137160" y="47149"/>
                  </a:moveTo>
                  <a:cubicBezTo>
                    <a:pt x="133350" y="96679"/>
                    <a:pt x="116840" y="123349"/>
                    <a:pt x="99060" y="130969"/>
                  </a:cubicBezTo>
                  <a:cubicBezTo>
                    <a:pt x="81280" y="139859"/>
                    <a:pt x="49530" y="134779"/>
                    <a:pt x="34290" y="127159"/>
                  </a:cubicBezTo>
                  <a:cubicBezTo>
                    <a:pt x="22860" y="122079"/>
                    <a:pt x="16510" y="113189"/>
                    <a:pt x="10160" y="104299"/>
                  </a:cubicBezTo>
                  <a:cubicBezTo>
                    <a:pt x="5080" y="94139"/>
                    <a:pt x="0" y="83979"/>
                    <a:pt x="0" y="72549"/>
                  </a:cubicBezTo>
                  <a:cubicBezTo>
                    <a:pt x="1270" y="54769"/>
                    <a:pt x="11430" y="24289"/>
                    <a:pt x="26670" y="12859"/>
                  </a:cubicBezTo>
                  <a:cubicBezTo>
                    <a:pt x="41910" y="1429"/>
                    <a:pt x="73660" y="-2381"/>
                    <a:pt x="91440" y="1429"/>
                  </a:cubicBezTo>
                  <a:cubicBezTo>
                    <a:pt x="102870" y="2699"/>
                    <a:pt x="119380" y="17939"/>
                    <a:pt x="119380" y="17939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21143" y="3380138"/>
            <a:ext cx="2759624" cy="588674"/>
            <a:chOff x="0" y="0"/>
            <a:chExt cx="3089910" cy="659130"/>
          </a:xfrm>
        </p:grpSpPr>
        <p:sp>
          <p:nvSpPr>
            <p:cNvPr id="10" name="Freeform 10"/>
            <p:cNvSpPr/>
            <p:nvPr/>
          </p:nvSpPr>
          <p:spPr>
            <a:xfrm>
              <a:off x="39341" y="46524"/>
              <a:ext cx="3028275" cy="562759"/>
            </a:xfrm>
            <a:custGeom>
              <a:avLst/>
              <a:gdLst/>
              <a:ahLst/>
              <a:cxnLst/>
              <a:rect l="l" t="t" r="r" b="b"/>
              <a:pathLst>
                <a:path w="3028275" h="562759">
                  <a:moveTo>
                    <a:pt x="11459" y="48726"/>
                  </a:moveTo>
                  <a:cubicBezTo>
                    <a:pt x="847119" y="28406"/>
                    <a:pt x="1031269" y="56346"/>
                    <a:pt x="1219229" y="66506"/>
                  </a:cubicBezTo>
                  <a:cubicBezTo>
                    <a:pt x="1403379" y="76666"/>
                    <a:pt x="1618009" y="75396"/>
                    <a:pt x="1770409" y="86826"/>
                  </a:cubicBezTo>
                  <a:cubicBezTo>
                    <a:pt x="1878359" y="93176"/>
                    <a:pt x="1940589" y="108416"/>
                    <a:pt x="2045999" y="113496"/>
                  </a:cubicBezTo>
                  <a:cubicBezTo>
                    <a:pt x="2184429" y="121116"/>
                    <a:pt x="2400329" y="122386"/>
                    <a:pt x="2532409" y="116036"/>
                  </a:cubicBezTo>
                  <a:cubicBezTo>
                    <a:pt x="2621309" y="112226"/>
                    <a:pt x="2687349" y="112226"/>
                    <a:pt x="2758469" y="93176"/>
                  </a:cubicBezTo>
                  <a:cubicBezTo>
                    <a:pt x="2827049" y="74126"/>
                    <a:pt x="2912139" y="-21124"/>
                    <a:pt x="2954049" y="4276"/>
                  </a:cubicBezTo>
                  <a:cubicBezTo>
                    <a:pt x="3016279" y="38566"/>
                    <a:pt x="3059459" y="357336"/>
                    <a:pt x="2999769" y="446236"/>
                  </a:cubicBezTo>
                  <a:cubicBezTo>
                    <a:pt x="2946429" y="524976"/>
                    <a:pt x="2769899" y="523706"/>
                    <a:pt x="2660679" y="542756"/>
                  </a:cubicBezTo>
                  <a:cubicBezTo>
                    <a:pt x="2562889" y="559266"/>
                    <a:pt x="2468909" y="557996"/>
                    <a:pt x="2377469" y="560536"/>
                  </a:cubicBezTo>
                  <a:cubicBezTo>
                    <a:pt x="2288569" y="563076"/>
                    <a:pt x="2221259" y="564346"/>
                    <a:pt x="2119659" y="559266"/>
                  </a:cubicBezTo>
                  <a:cubicBezTo>
                    <a:pt x="1971069" y="552916"/>
                    <a:pt x="1786919" y="528786"/>
                    <a:pt x="1576099" y="514816"/>
                  </a:cubicBezTo>
                  <a:cubicBezTo>
                    <a:pt x="1278919" y="497036"/>
                    <a:pt x="784889" y="467826"/>
                    <a:pt x="502949" y="470366"/>
                  </a:cubicBezTo>
                  <a:cubicBezTo>
                    <a:pt x="320069" y="471636"/>
                    <a:pt x="130839" y="566886"/>
                    <a:pt x="49559" y="495766"/>
                  </a:cubicBezTo>
                  <a:cubicBezTo>
                    <a:pt x="-31721" y="425916"/>
                    <a:pt x="11459" y="48726"/>
                    <a:pt x="11459" y="48726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170220" y="3305278"/>
            <a:ext cx="5243625" cy="662400"/>
            <a:chOff x="0" y="0"/>
            <a:chExt cx="5871210" cy="741680"/>
          </a:xfrm>
        </p:grpSpPr>
        <p:sp>
          <p:nvSpPr>
            <p:cNvPr id="12" name="Freeform 12"/>
            <p:cNvSpPr/>
            <p:nvPr/>
          </p:nvSpPr>
          <p:spPr>
            <a:xfrm>
              <a:off x="38533" y="63138"/>
              <a:ext cx="5782174" cy="629965"/>
            </a:xfrm>
            <a:custGeom>
              <a:avLst/>
              <a:gdLst/>
              <a:ahLst/>
              <a:cxnLst/>
              <a:rect l="l" t="t" r="r" b="b"/>
              <a:pathLst>
                <a:path w="5782174" h="629965">
                  <a:moveTo>
                    <a:pt x="12267" y="25762"/>
                  </a:moveTo>
                  <a:cubicBezTo>
                    <a:pt x="780617" y="-14878"/>
                    <a:pt x="1038427" y="1632"/>
                    <a:pt x="1244167" y="14332"/>
                  </a:cubicBezTo>
                  <a:cubicBezTo>
                    <a:pt x="1415617" y="25762"/>
                    <a:pt x="1513407" y="44812"/>
                    <a:pt x="1717877" y="54972"/>
                  </a:cubicBezTo>
                  <a:cubicBezTo>
                    <a:pt x="2091257" y="75292"/>
                    <a:pt x="2818967" y="60052"/>
                    <a:pt x="3309187" y="84182"/>
                  </a:cubicBezTo>
                  <a:cubicBezTo>
                    <a:pt x="3732097" y="105772"/>
                    <a:pt x="4235017" y="170542"/>
                    <a:pt x="4487747" y="181972"/>
                  </a:cubicBezTo>
                  <a:cubicBezTo>
                    <a:pt x="4608397" y="187052"/>
                    <a:pt x="4650307" y="197212"/>
                    <a:pt x="4753177" y="183242"/>
                  </a:cubicBezTo>
                  <a:cubicBezTo>
                    <a:pt x="4905577" y="161652"/>
                    <a:pt x="5160847" y="38462"/>
                    <a:pt x="5308167" y="19412"/>
                  </a:cubicBezTo>
                  <a:cubicBezTo>
                    <a:pt x="5404687" y="6712"/>
                    <a:pt x="5473267" y="2902"/>
                    <a:pt x="5549467" y="27032"/>
                  </a:cubicBezTo>
                  <a:cubicBezTo>
                    <a:pt x="5630747" y="52432"/>
                    <a:pt x="5772987" y="109582"/>
                    <a:pt x="5781877" y="174352"/>
                  </a:cubicBezTo>
                  <a:cubicBezTo>
                    <a:pt x="5792037" y="256902"/>
                    <a:pt x="5538037" y="499472"/>
                    <a:pt x="5479617" y="500742"/>
                  </a:cubicBezTo>
                  <a:cubicBezTo>
                    <a:pt x="5455487" y="500742"/>
                    <a:pt x="5454217" y="456292"/>
                    <a:pt x="5427547" y="448672"/>
                  </a:cubicBezTo>
                  <a:cubicBezTo>
                    <a:pt x="5380557" y="435972"/>
                    <a:pt x="5271337" y="479152"/>
                    <a:pt x="5197677" y="505822"/>
                  </a:cubicBezTo>
                  <a:cubicBezTo>
                    <a:pt x="5125287" y="532492"/>
                    <a:pt x="5064327" y="587102"/>
                    <a:pt x="4990667" y="607422"/>
                  </a:cubicBezTo>
                  <a:cubicBezTo>
                    <a:pt x="4915737" y="629012"/>
                    <a:pt x="4830647" y="623932"/>
                    <a:pt x="4753177" y="627742"/>
                  </a:cubicBezTo>
                  <a:cubicBezTo>
                    <a:pt x="4676977" y="630282"/>
                    <a:pt x="4633797" y="631552"/>
                    <a:pt x="4525847" y="626472"/>
                  </a:cubicBezTo>
                  <a:cubicBezTo>
                    <a:pt x="4257877" y="616312"/>
                    <a:pt x="3582237" y="533762"/>
                    <a:pt x="3132657" y="514712"/>
                  </a:cubicBezTo>
                  <a:cubicBezTo>
                    <a:pt x="2709747" y="495662"/>
                    <a:pt x="2280487" y="522332"/>
                    <a:pt x="1903297" y="507092"/>
                  </a:cubicBezTo>
                  <a:cubicBezTo>
                    <a:pt x="1580717" y="495662"/>
                    <a:pt x="1247977" y="456292"/>
                    <a:pt x="1005407" y="443592"/>
                  </a:cubicBezTo>
                  <a:cubicBezTo>
                    <a:pt x="839037" y="435972"/>
                    <a:pt x="734897" y="428352"/>
                    <a:pt x="586307" y="432162"/>
                  </a:cubicBezTo>
                  <a:cubicBezTo>
                    <a:pt x="418667" y="435972"/>
                    <a:pt x="144347" y="551542"/>
                    <a:pt x="51637" y="472802"/>
                  </a:cubicBezTo>
                  <a:cubicBezTo>
                    <a:pt x="-33453" y="400412"/>
                    <a:pt x="12267" y="25762"/>
                    <a:pt x="12267" y="25762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74399" y="3399576"/>
            <a:ext cx="2945640" cy="649924"/>
            <a:chOff x="0" y="0"/>
            <a:chExt cx="3298190" cy="727710"/>
          </a:xfrm>
        </p:grpSpPr>
        <p:sp>
          <p:nvSpPr>
            <p:cNvPr id="14" name="Freeform 14"/>
            <p:cNvSpPr/>
            <p:nvPr/>
          </p:nvSpPr>
          <p:spPr>
            <a:xfrm>
              <a:off x="21449" y="50800"/>
              <a:ext cx="3286108" cy="668820"/>
            </a:xfrm>
            <a:custGeom>
              <a:avLst/>
              <a:gdLst/>
              <a:ahLst/>
              <a:cxnLst/>
              <a:rect l="l" t="t" r="r" b="b"/>
              <a:pathLst>
                <a:path w="3286108" h="668820">
                  <a:moveTo>
                    <a:pt x="29351" y="0"/>
                  </a:moveTo>
                  <a:cubicBezTo>
                    <a:pt x="1676541" y="67310"/>
                    <a:pt x="1983881" y="124460"/>
                    <a:pt x="2197241" y="146050"/>
                  </a:cubicBezTo>
                  <a:cubicBezTo>
                    <a:pt x="2331861" y="160020"/>
                    <a:pt x="2395361" y="166370"/>
                    <a:pt x="2524901" y="172720"/>
                  </a:cubicBezTo>
                  <a:cubicBezTo>
                    <a:pt x="2714131" y="181610"/>
                    <a:pt x="3121801" y="76200"/>
                    <a:pt x="3224671" y="181610"/>
                  </a:cubicBezTo>
                  <a:cubicBezTo>
                    <a:pt x="3307221" y="264160"/>
                    <a:pt x="3305951" y="546100"/>
                    <a:pt x="3224671" y="626110"/>
                  </a:cubicBezTo>
                  <a:cubicBezTo>
                    <a:pt x="3128151" y="721360"/>
                    <a:pt x="2764931" y="628650"/>
                    <a:pt x="2588401" y="621030"/>
                  </a:cubicBezTo>
                  <a:cubicBezTo>
                    <a:pt x="2461401" y="615950"/>
                    <a:pt x="2392821" y="609600"/>
                    <a:pt x="2260741" y="595630"/>
                  </a:cubicBezTo>
                  <a:cubicBezTo>
                    <a:pt x="2057541" y="575310"/>
                    <a:pt x="1771791" y="524510"/>
                    <a:pt x="1486041" y="500380"/>
                  </a:cubicBezTo>
                  <a:cubicBezTo>
                    <a:pt x="1134251" y="471170"/>
                    <a:pt x="558941" y="448310"/>
                    <a:pt x="302401" y="444500"/>
                  </a:cubicBezTo>
                  <a:cubicBezTo>
                    <a:pt x="179211" y="441960"/>
                    <a:pt x="80151" y="499110"/>
                    <a:pt x="29351" y="448310"/>
                  </a:cubicBezTo>
                  <a:cubicBezTo>
                    <a:pt x="-36689" y="384810"/>
                    <a:pt x="29351" y="0"/>
                    <a:pt x="29351" y="0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582596" y="5269794"/>
            <a:ext cx="3737345" cy="580735"/>
            <a:chOff x="0" y="0"/>
            <a:chExt cx="4184650" cy="650240"/>
          </a:xfrm>
        </p:grpSpPr>
        <p:sp>
          <p:nvSpPr>
            <p:cNvPr id="16" name="Freeform 16"/>
            <p:cNvSpPr/>
            <p:nvPr/>
          </p:nvSpPr>
          <p:spPr>
            <a:xfrm>
              <a:off x="50800" y="48201"/>
              <a:ext cx="4137510" cy="557756"/>
            </a:xfrm>
            <a:custGeom>
              <a:avLst/>
              <a:gdLst/>
              <a:ahLst/>
              <a:cxnLst/>
              <a:rect l="l" t="t" r="r" b="b"/>
              <a:pathLst>
                <a:path w="4137510" h="557756">
                  <a:moveTo>
                    <a:pt x="0" y="118169"/>
                  </a:moveTo>
                  <a:cubicBezTo>
                    <a:pt x="289560" y="30539"/>
                    <a:pt x="412750" y="10219"/>
                    <a:pt x="521970" y="2599"/>
                  </a:cubicBezTo>
                  <a:cubicBezTo>
                    <a:pt x="628650" y="-3751"/>
                    <a:pt x="707390" y="2599"/>
                    <a:pt x="843280" y="10219"/>
                  </a:cubicBezTo>
                  <a:cubicBezTo>
                    <a:pt x="1087120" y="22919"/>
                    <a:pt x="1621790" y="87689"/>
                    <a:pt x="1852930" y="100389"/>
                  </a:cubicBezTo>
                  <a:cubicBezTo>
                    <a:pt x="1973580" y="108009"/>
                    <a:pt x="2009140" y="105469"/>
                    <a:pt x="2129790" y="106739"/>
                  </a:cubicBezTo>
                  <a:cubicBezTo>
                    <a:pt x="2353310" y="109279"/>
                    <a:pt x="2821940" y="118169"/>
                    <a:pt x="3092450" y="106739"/>
                  </a:cubicBezTo>
                  <a:cubicBezTo>
                    <a:pt x="3290570" y="97849"/>
                    <a:pt x="3436620" y="69909"/>
                    <a:pt x="3604260" y="63559"/>
                  </a:cubicBezTo>
                  <a:cubicBezTo>
                    <a:pt x="3766820" y="55939"/>
                    <a:pt x="4004310" y="-16451"/>
                    <a:pt x="4081780" y="61019"/>
                  </a:cubicBezTo>
                  <a:cubicBezTo>
                    <a:pt x="4157980" y="135949"/>
                    <a:pt x="4154170" y="434399"/>
                    <a:pt x="4081780" y="505519"/>
                  </a:cubicBezTo>
                  <a:cubicBezTo>
                    <a:pt x="4015740" y="571559"/>
                    <a:pt x="3846830" y="501709"/>
                    <a:pt x="3698240" y="505519"/>
                  </a:cubicBezTo>
                  <a:cubicBezTo>
                    <a:pt x="3488690" y="511869"/>
                    <a:pt x="3215640" y="542349"/>
                    <a:pt x="2947670" y="551239"/>
                  </a:cubicBezTo>
                  <a:cubicBezTo>
                    <a:pt x="2636520" y="560129"/>
                    <a:pt x="2256790" y="560129"/>
                    <a:pt x="1943100" y="549969"/>
                  </a:cubicBezTo>
                  <a:cubicBezTo>
                    <a:pt x="1666240" y="541079"/>
                    <a:pt x="1362710" y="520759"/>
                    <a:pt x="1160780" y="500439"/>
                  </a:cubicBezTo>
                  <a:cubicBezTo>
                    <a:pt x="1031240" y="486469"/>
                    <a:pt x="947420" y="464879"/>
                    <a:pt x="845820" y="455989"/>
                  </a:cubicBezTo>
                  <a:cubicBezTo>
                    <a:pt x="749300" y="447099"/>
                    <a:pt x="651510" y="440749"/>
                    <a:pt x="562610" y="445829"/>
                  </a:cubicBezTo>
                  <a:cubicBezTo>
                    <a:pt x="482600" y="449639"/>
                    <a:pt x="407670" y="457259"/>
                    <a:pt x="335280" y="475039"/>
                  </a:cubicBezTo>
                  <a:cubicBezTo>
                    <a:pt x="267970" y="490279"/>
                    <a:pt x="193040" y="569019"/>
                    <a:pt x="142240" y="543619"/>
                  </a:cubicBezTo>
                  <a:cubicBezTo>
                    <a:pt x="66040" y="506789"/>
                    <a:pt x="0" y="118169"/>
                    <a:pt x="0" y="118169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617520" y="5256183"/>
            <a:ext cx="3546791" cy="756543"/>
            <a:chOff x="0" y="0"/>
            <a:chExt cx="3971290" cy="847090"/>
          </a:xfrm>
        </p:grpSpPr>
        <p:sp>
          <p:nvSpPr>
            <p:cNvPr id="18" name="Freeform 18"/>
            <p:cNvSpPr/>
            <p:nvPr/>
          </p:nvSpPr>
          <p:spPr>
            <a:xfrm>
              <a:off x="50787" y="50412"/>
              <a:ext cx="3868527" cy="746937"/>
            </a:xfrm>
            <a:custGeom>
              <a:avLst/>
              <a:gdLst/>
              <a:ahLst/>
              <a:cxnLst/>
              <a:rect l="l" t="t" r="r" b="b"/>
              <a:pathLst>
                <a:path w="3868527" h="746937">
                  <a:moveTo>
                    <a:pt x="13" y="30868"/>
                  </a:moveTo>
                  <a:cubicBezTo>
                    <a:pt x="260363" y="-882"/>
                    <a:pt x="339103" y="-882"/>
                    <a:pt x="441973" y="388"/>
                  </a:cubicBezTo>
                  <a:cubicBezTo>
                    <a:pt x="589293" y="1658"/>
                    <a:pt x="831863" y="5468"/>
                    <a:pt x="981723" y="20708"/>
                  </a:cubicBezTo>
                  <a:cubicBezTo>
                    <a:pt x="1089673" y="32138"/>
                    <a:pt x="1151903" y="42298"/>
                    <a:pt x="1258583" y="66428"/>
                  </a:cubicBezTo>
                  <a:cubicBezTo>
                    <a:pt x="1408443" y="100718"/>
                    <a:pt x="1640853" y="189618"/>
                    <a:pt x="1790713" y="225178"/>
                  </a:cubicBezTo>
                  <a:cubicBezTo>
                    <a:pt x="1897393" y="249308"/>
                    <a:pt x="1952003" y="260738"/>
                    <a:pt x="2068843" y="272168"/>
                  </a:cubicBezTo>
                  <a:cubicBezTo>
                    <a:pt x="2256803" y="292488"/>
                    <a:pt x="2631453" y="303918"/>
                    <a:pt x="2818143" y="300108"/>
                  </a:cubicBezTo>
                  <a:cubicBezTo>
                    <a:pt x="2927363" y="298838"/>
                    <a:pt x="2989593" y="289948"/>
                    <a:pt x="3079763" y="279788"/>
                  </a:cubicBezTo>
                  <a:cubicBezTo>
                    <a:pt x="3175013" y="268358"/>
                    <a:pt x="3274073" y="242958"/>
                    <a:pt x="3374403" y="235338"/>
                  </a:cubicBezTo>
                  <a:cubicBezTo>
                    <a:pt x="3476003" y="227718"/>
                    <a:pt x="3597923" y="206128"/>
                    <a:pt x="3684283" y="236608"/>
                  </a:cubicBezTo>
                  <a:cubicBezTo>
                    <a:pt x="3759213" y="263278"/>
                    <a:pt x="3872243" y="330588"/>
                    <a:pt x="3868433" y="382658"/>
                  </a:cubicBezTo>
                  <a:cubicBezTo>
                    <a:pt x="3864623" y="455048"/>
                    <a:pt x="3488703" y="568078"/>
                    <a:pt x="3491243" y="617608"/>
                  </a:cubicBezTo>
                  <a:cubicBezTo>
                    <a:pt x="3493783" y="645548"/>
                    <a:pt x="3619513" y="663328"/>
                    <a:pt x="3616973" y="673488"/>
                  </a:cubicBezTo>
                  <a:cubicBezTo>
                    <a:pt x="3614433" y="688728"/>
                    <a:pt x="3451873" y="668408"/>
                    <a:pt x="3369323" y="676028"/>
                  </a:cubicBezTo>
                  <a:cubicBezTo>
                    <a:pt x="3286773" y="684918"/>
                    <a:pt x="3204223" y="711588"/>
                    <a:pt x="3124213" y="723018"/>
                  </a:cubicBezTo>
                  <a:cubicBezTo>
                    <a:pt x="3046743" y="734448"/>
                    <a:pt x="2994673" y="742068"/>
                    <a:pt x="2894343" y="745878"/>
                  </a:cubicBezTo>
                  <a:cubicBezTo>
                    <a:pt x="2708923" y="750958"/>
                    <a:pt x="2293633" y="736988"/>
                    <a:pt x="2090433" y="720478"/>
                  </a:cubicBezTo>
                  <a:cubicBezTo>
                    <a:pt x="1964703" y="710318"/>
                    <a:pt x="1908823" y="705238"/>
                    <a:pt x="1788173" y="681108"/>
                  </a:cubicBezTo>
                  <a:cubicBezTo>
                    <a:pt x="1596403" y="643008"/>
                    <a:pt x="1240803" y="517278"/>
                    <a:pt x="1057923" y="481718"/>
                  </a:cubicBezTo>
                  <a:cubicBezTo>
                    <a:pt x="949973" y="460128"/>
                    <a:pt x="900443" y="457588"/>
                    <a:pt x="797573" y="449968"/>
                  </a:cubicBezTo>
                  <a:cubicBezTo>
                    <a:pt x="647713" y="441078"/>
                    <a:pt x="378473" y="434728"/>
                    <a:pt x="245123" y="444888"/>
                  </a:cubicBezTo>
                  <a:cubicBezTo>
                    <a:pt x="167653" y="451238"/>
                    <a:pt x="105423" y="505848"/>
                    <a:pt x="63513" y="475368"/>
                  </a:cubicBezTo>
                  <a:cubicBezTo>
                    <a:pt x="-2527" y="427108"/>
                    <a:pt x="13" y="30868"/>
                    <a:pt x="13" y="30868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21243" y="5261855"/>
            <a:ext cx="2944506" cy="564855"/>
            <a:chOff x="0" y="0"/>
            <a:chExt cx="3296920" cy="632460"/>
          </a:xfrm>
        </p:grpSpPr>
        <p:sp>
          <p:nvSpPr>
            <p:cNvPr id="20" name="Freeform 20"/>
            <p:cNvSpPr/>
            <p:nvPr/>
          </p:nvSpPr>
          <p:spPr>
            <a:xfrm>
              <a:off x="32849" y="50800"/>
              <a:ext cx="3214129" cy="530981"/>
            </a:xfrm>
            <a:custGeom>
              <a:avLst/>
              <a:gdLst/>
              <a:ahLst/>
              <a:cxnLst/>
              <a:rect l="l" t="t" r="r" b="b"/>
              <a:pathLst>
                <a:path w="3214129" h="530981">
                  <a:moveTo>
                    <a:pt x="62401" y="0"/>
                  </a:moveTo>
                  <a:cubicBezTo>
                    <a:pt x="464991" y="35560"/>
                    <a:pt x="636441" y="38100"/>
                    <a:pt x="830751" y="40640"/>
                  </a:cubicBezTo>
                  <a:cubicBezTo>
                    <a:pt x="1096181" y="45720"/>
                    <a:pt x="1470831" y="48260"/>
                    <a:pt x="1766741" y="44450"/>
                  </a:cubicBezTo>
                  <a:cubicBezTo>
                    <a:pt x="2032171" y="40640"/>
                    <a:pt x="2347131" y="19050"/>
                    <a:pt x="2524931" y="22860"/>
                  </a:cubicBezTo>
                  <a:cubicBezTo>
                    <a:pt x="2622721" y="24130"/>
                    <a:pt x="2672251" y="26670"/>
                    <a:pt x="2750991" y="35560"/>
                  </a:cubicBezTo>
                  <a:cubicBezTo>
                    <a:pt x="2839891" y="46990"/>
                    <a:pt x="2950381" y="60960"/>
                    <a:pt x="3032931" y="83820"/>
                  </a:cubicBezTo>
                  <a:cubicBezTo>
                    <a:pt x="3100241" y="104140"/>
                    <a:pt x="3200571" y="113030"/>
                    <a:pt x="3213271" y="158750"/>
                  </a:cubicBezTo>
                  <a:cubicBezTo>
                    <a:pt x="3232321" y="228600"/>
                    <a:pt x="2927521" y="466090"/>
                    <a:pt x="2942761" y="510540"/>
                  </a:cubicBezTo>
                  <a:cubicBezTo>
                    <a:pt x="2947841" y="529590"/>
                    <a:pt x="3012611" y="529590"/>
                    <a:pt x="3011341" y="530860"/>
                  </a:cubicBezTo>
                  <a:cubicBezTo>
                    <a:pt x="3011341" y="533400"/>
                    <a:pt x="2847511" y="495300"/>
                    <a:pt x="2764961" y="483870"/>
                  </a:cubicBezTo>
                  <a:cubicBezTo>
                    <a:pt x="2684951" y="473710"/>
                    <a:pt x="2629071" y="468630"/>
                    <a:pt x="2526201" y="467360"/>
                  </a:cubicBezTo>
                  <a:cubicBezTo>
                    <a:pt x="2344591" y="463550"/>
                    <a:pt x="2061381" y="486410"/>
                    <a:pt x="1766741" y="488950"/>
                  </a:cubicBezTo>
                  <a:cubicBezTo>
                    <a:pt x="1352721" y="492760"/>
                    <a:pt x="571671" y="482600"/>
                    <a:pt x="279571" y="468630"/>
                  </a:cubicBezTo>
                  <a:cubicBezTo>
                    <a:pt x="156381" y="463550"/>
                    <a:pt x="62401" y="500380"/>
                    <a:pt x="17951" y="447040"/>
                  </a:cubicBezTo>
                  <a:cubicBezTo>
                    <a:pt x="-40469" y="377190"/>
                    <a:pt x="62401" y="0"/>
                    <a:pt x="62401" y="0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811641" y="7306903"/>
            <a:ext cx="2962654" cy="546707"/>
            <a:chOff x="0" y="0"/>
            <a:chExt cx="3317240" cy="612140"/>
          </a:xfrm>
        </p:grpSpPr>
        <p:sp>
          <p:nvSpPr>
            <p:cNvPr id="22" name="Freeform 22"/>
            <p:cNvSpPr/>
            <p:nvPr/>
          </p:nvSpPr>
          <p:spPr>
            <a:xfrm>
              <a:off x="50800" y="48422"/>
              <a:ext cx="3217091" cy="512661"/>
            </a:xfrm>
            <a:custGeom>
              <a:avLst/>
              <a:gdLst/>
              <a:ahLst/>
              <a:cxnLst/>
              <a:rect l="l" t="t" r="r" b="b"/>
              <a:pathLst>
                <a:path w="3217091" h="512661">
                  <a:moveTo>
                    <a:pt x="0" y="92548"/>
                  </a:moveTo>
                  <a:cubicBezTo>
                    <a:pt x="138430" y="34128"/>
                    <a:pt x="209550" y="23968"/>
                    <a:pt x="303530" y="15078"/>
                  </a:cubicBezTo>
                  <a:cubicBezTo>
                    <a:pt x="469900" y="-162"/>
                    <a:pt x="740410" y="-2702"/>
                    <a:pt x="991870" y="2378"/>
                  </a:cubicBezTo>
                  <a:cubicBezTo>
                    <a:pt x="1297940" y="8728"/>
                    <a:pt x="1774190" y="55718"/>
                    <a:pt x="2006600" y="64608"/>
                  </a:cubicBezTo>
                  <a:cubicBezTo>
                    <a:pt x="2128520" y="68418"/>
                    <a:pt x="2192020" y="70958"/>
                    <a:pt x="2284730" y="68418"/>
                  </a:cubicBezTo>
                  <a:cubicBezTo>
                    <a:pt x="2376170" y="65878"/>
                    <a:pt x="2470150" y="58258"/>
                    <a:pt x="2557780" y="48098"/>
                  </a:cubicBezTo>
                  <a:cubicBezTo>
                    <a:pt x="2641600" y="39208"/>
                    <a:pt x="2711450" y="11268"/>
                    <a:pt x="2797810" y="9998"/>
                  </a:cubicBezTo>
                  <a:cubicBezTo>
                    <a:pt x="2901950" y="8728"/>
                    <a:pt x="3067050" y="31588"/>
                    <a:pt x="3139440" y="54448"/>
                  </a:cubicBezTo>
                  <a:cubicBezTo>
                    <a:pt x="3175000" y="65878"/>
                    <a:pt x="3206750" y="67148"/>
                    <a:pt x="3215640" y="93818"/>
                  </a:cubicBezTo>
                  <a:cubicBezTo>
                    <a:pt x="3234690" y="154778"/>
                    <a:pt x="3060700" y="481168"/>
                    <a:pt x="3012440" y="488788"/>
                  </a:cubicBezTo>
                  <a:cubicBezTo>
                    <a:pt x="2994660" y="492598"/>
                    <a:pt x="2994660" y="455768"/>
                    <a:pt x="2966720" y="445608"/>
                  </a:cubicBezTo>
                  <a:cubicBezTo>
                    <a:pt x="2867660" y="411318"/>
                    <a:pt x="2410460" y="505298"/>
                    <a:pt x="2193290" y="511648"/>
                  </a:cubicBezTo>
                  <a:cubicBezTo>
                    <a:pt x="2038350" y="515458"/>
                    <a:pt x="1946910" y="507838"/>
                    <a:pt x="1790700" y="500218"/>
                  </a:cubicBezTo>
                  <a:cubicBezTo>
                    <a:pt x="1569720" y="490058"/>
                    <a:pt x="1253490" y="454498"/>
                    <a:pt x="994410" y="446878"/>
                  </a:cubicBezTo>
                  <a:cubicBezTo>
                    <a:pt x="748030" y="439258"/>
                    <a:pt x="386080" y="421478"/>
                    <a:pt x="273050" y="451958"/>
                  </a:cubicBezTo>
                  <a:cubicBezTo>
                    <a:pt x="233680" y="463388"/>
                    <a:pt x="226060" y="501488"/>
                    <a:pt x="200660" y="493868"/>
                  </a:cubicBezTo>
                  <a:cubicBezTo>
                    <a:pt x="142240" y="476088"/>
                    <a:pt x="0" y="92548"/>
                    <a:pt x="0" y="92548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076411" y="7344333"/>
            <a:ext cx="3136194" cy="514948"/>
            <a:chOff x="0" y="0"/>
            <a:chExt cx="3511550" cy="576580"/>
          </a:xfrm>
        </p:grpSpPr>
        <p:sp>
          <p:nvSpPr>
            <p:cNvPr id="24" name="Freeform 24"/>
            <p:cNvSpPr/>
            <p:nvPr/>
          </p:nvSpPr>
          <p:spPr>
            <a:xfrm>
              <a:off x="39116" y="46736"/>
              <a:ext cx="3421211" cy="516144"/>
            </a:xfrm>
            <a:custGeom>
              <a:avLst/>
              <a:gdLst/>
              <a:ahLst/>
              <a:cxnLst/>
              <a:rect l="l" t="t" r="r" b="b"/>
              <a:pathLst>
                <a:path w="3421211" h="516144">
                  <a:moveTo>
                    <a:pt x="11684" y="29464"/>
                  </a:moveTo>
                  <a:cubicBezTo>
                    <a:pt x="743204" y="-9906"/>
                    <a:pt x="1769364" y="-1016"/>
                    <a:pt x="2257044" y="6604"/>
                  </a:cubicBezTo>
                  <a:cubicBezTo>
                    <a:pt x="2561844" y="10414"/>
                    <a:pt x="2804414" y="15494"/>
                    <a:pt x="3002534" y="28194"/>
                  </a:cubicBezTo>
                  <a:cubicBezTo>
                    <a:pt x="3135884" y="37084"/>
                    <a:pt x="3261614" y="34544"/>
                    <a:pt x="3334004" y="59944"/>
                  </a:cubicBezTo>
                  <a:cubicBezTo>
                    <a:pt x="3374644" y="73914"/>
                    <a:pt x="3414014" y="84074"/>
                    <a:pt x="3420364" y="115824"/>
                  </a:cubicBezTo>
                  <a:cubicBezTo>
                    <a:pt x="3433064" y="180594"/>
                    <a:pt x="3300984" y="409194"/>
                    <a:pt x="3162554" y="477774"/>
                  </a:cubicBezTo>
                  <a:cubicBezTo>
                    <a:pt x="2966974" y="575564"/>
                    <a:pt x="2612644" y="456184"/>
                    <a:pt x="2257044" y="451104"/>
                  </a:cubicBezTo>
                  <a:cubicBezTo>
                    <a:pt x="1746504" y="442214"/>
                    <a:pt x="771144" y="430784"/>
                    <a:pt x="396494" y="447294"/>
                  </a:cubicBezTo>
                  <a:cubicBezTo>
                    <a:pt x="232664" y="453644"/>
                    <a:pt x="110744" y="533654"/>
                    <a:pt x="44704" y="477774"/>
                  </a:cubicBezTo>
                  <a:cubicBezTo>
                    <a:pt x="-30226" y="413004"/>
                    <a:pt x="11684" y="29464"/>
                    <a:pt x="11684" y="29464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337851" y="7470234"/>
            <a:ext cx="4248891" cy="560318"/>
            <a:chOff x="0" y="0"/>
            <a:chExt cx="4757420" cy="627380"/>
          </a:xfrm>
        </p:grpSpPr>
        <p:sp>
          <p:nvSpPr>
            <p:cNvPr id="26" name="Freeform 26"/>
            <p:cNvSpPr/>
            <p:nvPr/>
          </p:nvSpPr>
          <p:spPr>
            <a:xfrm>
              <a:off x="36130" y="50800"/>
              <a:ext cx="4671729" cy="530013"/>
            </a:xfrm>
            <a:custGeom>
              <a:avLst/>
              <a:gdLst/>
              <a:ahLst/>
              <a:cxnLst/>
              <a:rect l="l" t="t" r="r" b="b"/>
              <a:pathLst>
                <a:path w="4671729" h="530013">
                  <a:moveTo>
                    <a:pt x="85790" y="0"/>
                  </a:moveTo>
                  <a:cubicBezTo>
                    <a:pt x="586170" y="69850"/>
                    <a:pt x="763970" y="76200"/>
                    <a:pt x="1035750" y="81280"/>
                  </a:cubicBezTo>
                  <a:cubicBezTo>
                    <a:pt x="1541210" y="91440"/>
                    <a:pt x="2590230" y="78740"/>
                    <a:pt x="3212530" y="66040"/>
                  </a:cubicBezTo>
                  <a:cubicBezTo>
                    <a:pt x="3679890" y="54610"/>
                    <a:pt x="4194240" y="-10160"/>
                    <a:pt x="4440620" y="20320"/>
                  </a:cubicBezTo>
                  <a:cubicBezTo>
                    <a:pt x="4548570" y="33020"/>
                    <a:pt x="4652710" y="35560"/>
                    <a:pt x="4670490" y="86360"/>
                  </a:cubicBezTo>
                  <a:cubicBezTo>
                    <a:pt x="4693350" y="153670"/>
                    <a:pt x="4392360" y="397510"/>
                    <a:pt x="4406330" y="443230"/>
                  </a:cubicBezTo>
                  <a:cubicBezTo>
                    <a:pt x="4412680" y="462280"/>
                    <a:pt x="4472370" y="458470"/>
                    <a:pt x="4471100" y="464820"/>
                  </a:cubicBezTo>
                  <a:cubicBezTo>
                    <a:pt x="4467290" y="491490"/>
                    <a:pt x="3690050" y="499110"/>
                    <a:pt x="3213800" y="510540"/>
                  </a:cubicBezTo>
                  <a:cubicBezTo>
                    <a:pt x="2583880" y="523240"/>
                    <a:pt x="1546290" y="537210"/>
                    <a:pt x="1023050" y="525780"/>
                  </a:cubicBezTo>
                  <a:cubicBezTo>
                    <a:pt x="730950" y="519430"/>
                    <a:pt x="526480" y="509270"/>
                    <a:pt x="341060" y="491490"/>
                  </a:cubicBezTo>
                  <a:cubicBezTo>
                    <a:pt x="212790" y="478790"/>
                    <a:pt x="64200" y="510540"/>
                    <a:pt x="14670" y="443230"/>
                  </a:cubicBezTo>
                  <a:cubicBezTo>
                    <a:pt x="-42480" y="364490"/>
                    <a:pt x="85790" y="0"/>
                    <a:pt x="85790" y="0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428422" y="8256270"/>
            <a:ext cx="233362" cy="425768"/>
            <a:chOff x="0" y="0"/>
            <a:chExt cx="311150" cy="567690"/>
          </a:xfrm>
        </p:grpSpPr>
        <p:sp>
          <p:nvSpPr>
            <p:cNvPr id="28" name="Freeform 28"/>
            <p:cNvSpPr/>
            <p:nvPr/>
          </p:nvSpPr>
          <p:spPr>
            <a:xfrm>
              <a:off x="36946" y="39930"/>
              <a:ext cx="222134" cy="454100"/>
            </a:xfrm>
            <a:custGeom>
              <a:avLst/>
              <a:gdLst/>
              <a:ahLst/>
              <a:cxnLst/>
              <a:rect l="l" t="t" r="r" b="b"/>
              <a:pathLst>
                <a:path w="222134" h="454100">
                  <a:moveTo>
                    <a:pt x="222134" y="454100"/>
                  </a:moveTo>
                  <a:cubicBezTo>
                    <a:pt x="25284" y="432510"/>
                    <a:pt x="-29326" y="101040"/>
                    <a:pt x="13854" y="37540"/>
                  </a:cubicBezTo>
                  <a:cubicBezTo>
                    <a:pt x="37984" y="3250"/>
                    <a:pt x="115454" y="-11990"/>
                    <a:pt x="148474" y="10870"/>
                  </a:cubicBezTo>
                  <a:cubicBezTo>
                    <a:pt x="209434" y="52780"/>
                    <a:pt x="222134" y="454100"/>
                    <a:pt x="222134" y="454100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96151" y="9104685"/>
            <a:ext cx="2590621" cy="654461"/>
            <a:chOff x="0" y="0"/>
            <a:chExt cx="2900680" cy="732790"/>
          </a:xfrm>
        </p:grpSpPr>
        <p:sp>
          <p:nvSpPr>
            <p:cNvPr id="30" name="Freeform 30"/>
            <p:cNvSpPr/>
            <p:nvPr/>
          </p:nvSpPr>
          <p:spPr>
            <a:xfrm>
              <a:off x="48353" y="50800"/>
              <a:ext cx="2804063" cy="650070"/>
            </a:xfrm>
            <a:custGeom>
              <a:avLst/>
              <a:gdLst/>
              <a:ahLst/>
              <a:cxnLst/>
              <a:rect l="l" t="t" r="r" b="b"/>
              <a:pathLst>
                <a:path w="2804063" h="650070">
                  <a:moveTo>
                    <a:pt x="2447" y="186690"/>
                  </a:moveTo>
                  <a:cubicBezTo>
                    <a:pt x="613317" y="102870"/>
                    <a:pt x="733967" y="90170"/>
                    <a:pt x="924467" y="78740"/>
                  </a:cubicBezTo>
                  <a:cubicBezTo>
                    <a:pt x="1230537" y="62230"/>
                    <a:pt x="1860457" y="60960"/>
                    <a:pt x="2114457" y="50800"/>
                  </a:cubicBezTo>
                  <a:cubicBezTo>
                    <a:pt x="2235107" y="45720"/>
                    <a:pt x="2293527" y="43180"/>
                    <a:pt x="2379887" y="36830"/>
                  </a:cubicBezTo>
                  <a:cubicBezTo>
                    <a:pt x="2462437" y="30480"/>
                    <a:pt x="2612297" y="25400"/>
                    <a:pt x="2621187" y="11430"/>
                  </a:cubicBezTo>
                  <a:cubicBezTo>
                    <a:pt x="2622457" y="7620"/>
                    <a:pt x="2616107" y="0"/>
                    <a:pt x="2616107" y="0"/>
                  </a:cubicBezTo>
                  <a:cubicBezTo>
                    <a:pt x="2617377" y="0"/>
                    <a:pt x="2829467" y="339090"/>
                    <a:pt x="2801527" y="405130"/>
                  </a:cubicBezTo>
                  <a:cubicBezTo>
                    <a:pt x="2785017" y="441960"/>
                    <a:pt x="2722787" y="439420"/>
                    <a:pt x="2670717" y="452120"/>
                  </a:cubicBezTo>
                  <a:cubicBezTo>
                    <a:pt x="2598327" y="468630"/>
                    <a:pt x="2528477" y="472440"/>
                    <a:pt x="2404017" y="480060"/>
                  </a:cubicBezTo>
                  <a:cubicBezTo>
                    <a:pt x="2114457" y="500380"/>
                    <a:pt x="1306737" y="501650"/>
                    <a:pt x="965107" y="521970"/>
                  </a:cubicBezTo>
                  <a:cubicBezTo>
                    <a:pt x="774607" y="533400"/>
                    <a:pt x="670467" y="543560"/>
                    <a:pt x="521877" y="561340"/>
                  </a:cubicBezTo>
                  <a:cubicBezTo>
                    <a:pt x="370747" y="579120"/>
                    <a:pt x="152307" y="694690"/>
                    <a:pt x="65947" y="631190"/>
                  </a:cubicBezTo>
                  <a:cubicBezTo>
                    <a:pt x="-19143" y="567690"/>
                    <a:pt x="2447" y="186690"/>
                    <a:pt x="2447" y="186690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34" name="オーディオ 33">
            <a:hlinkClick r:id="" action="ppaction://media"/>
            <a:extLst>
              <a:ext uri="{FF2B5EF4-FFF2-40B4-BE49-F238E27FC236}">
                <a16:creationId xmlns:a16="http://schemas.microsoft.com/office/drawing/2014/main" id="{A98E8382-A7DF-F55A-8EEF-7E3A461BA1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49"/>
    </mc:Choice>
    <mc:Fallback>
      <p:transition spd="slow" advTm="6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22" b="-922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479107" y="416793"/>
            <a:ext cx="368680" cy="290363"/>
          </a:xfrm>
          <a:custGeom>
            <a:avLst/>
            <a:gdLst/>
            <a:ahLst/>
            <a:cxnLst/>
            <a:rect l="l" t="t" r="r" b="b"/>
            <a:pathLst>
              <a:path w="368680" h="290363">
                <a:moveTo>
                  <a:pt x="0" y="0"/>
                </a:moveTo>
                <a:lnTo>
                  <a:pt x="368680" y="0"/>
                </a:lnTo>
                <a:lnTo>
                  <a:pt x="368680" y="290364"/>
                </a:lnTo>
                <a:lnTo>
                  <a:pt x="0" y="290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9587278" y="-555630"/>
            <a:ext cx="7555070" cy="5541756"/>
            <a:chOff x="0" y="0"/>
            <a:chExt cx="4198620" cy="3079750"/>
          </a:xfrm>
        </p:grpSpPr>
        <p:sp>
          <p:nvSpPr>
            <p:cNvPr id="5" name="Freeform 5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70327" y="-672582"/>
            <a:ext cx="7555070" cy="5541756"/>
            <a:chOff x="0" y="0"/>
            <a:chExt cx="4198620" cy="3079750"/>
          </a:xfrm>
        </p:grpSpPr>
        <p:sp>
          <p:nvSpPr>
            <p:cNvPr id="7" name="Freeform 7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6"/>
              <a:stretch>
                <a:fillRect t="-49967" b="-20750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04230" y="5417826"/>
            <a:ext cx="7555070" cy="5541756"/>
            <a:chOff x="0" y="0"/>
            <a:chExt cx="4198620" cy="3079750"/>
          </a:xfrm>
        </p:grpSpPr>
        <p:sp>
          <p:nvSpPr>
            <p:cNvPr id="9" name="Freeform 9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25746" y="5496738"/>
            <a:ext cx="7117084" cy="5220487"/>
            <a:chOff x="0" y="0"/>
            <a:chExt cx="4198620" cy="3079750"/>
          </a:xfrm>
        </p:grpSpPr>
        <p:sp>
          <p:nvSpPr>
            <p:cNvPr id="11" name="Freeform 11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7"/>
              <a:stretch>
                <a:fillRect t="-35358" b="-35358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292597" y="2568234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0"/>
                </a:lnTo>
                <a:lnTo>
                  <a:pt x="0" y="1480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13"/>
          <p:cNvSpPr/>
          <p:nvPr/>
        </p:nvSpPr>
        <p:spPr>
          <a:xfrm>
            <a:off x="369650" y="5206443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0"/>
                </a:lnTo>
                <a:lnTo>
                  <a:pt x="0" y="1480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4" name="Freeform 14"/>
          <p:cNvSpPr/>
          <p:nvPr/>
        </p:nvSpPr>
        <p:spPr>
          <a:xfrm>
            <a:off x="444997" y="7844118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1"/>
                </a:lnTo>
                <a:lnTo>
                  <a:pt x="0" y="14802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1028700" y="472515"/>
            <a:ext cx="1550287" cy="197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Studio Shodwe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2774" y="2901752"/>
            <a:ext cx="1051852" cy="72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50324" y="2882822"/>
            <a:ext cx="4421745" cy="721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48"/>
              </a:lnSpc>
              <a:spcBef>
                <a:spcPct val="0"/>
              </a:spcBef>
            </a:pPr>
            <a:r>
              <a:rPr lang="en-US" sz="4177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Social Pressure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50324" y="8177637"/>
            <a:ext cx="6057286" cy="1444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09"/>
              </a:lnSpc>
            </a:pPr>
            <a:r>
              <a:rPr lang="en-US" sz="414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Manufactured Uniqueness</a:t>
            </a:r>
          </a:p>
          <a:p>
            <a:pPr algn="l">
              <a:lnSpc>
                <a:spcPts val="5809"/>
              </a:lnSpc>
              <a:spcBef>
                <a:spcPct val="0"/>
              </a:spcBef>
            </a:pPr>
            <a:endParaRPr lang="en-US" sz="4149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-1772891" y="878795"/>
            <a:ext cx="13281762" cy="20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80"/>
              </a:lnSpc>
            </a:pPr>
            <a:r>
              <a:rPr lang="en-US" sz="5986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Background and Main Theme</a:t>
            </a:r>
          </a:p>
          <a:p>
            <a:pPr algn="ctr">
              <a:lnSpc>
                <a:spcPts val="8380"/>
              </a:lnSpc>
              <a:spcBef>
                <a:spcPct val="0"/>
              </a:spcBef>
            </a:pPr>
            <a:endParaRPr lang="en-US" sz="5986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79827" y="5539427"/>
            <a:ext cx="1051852" cy="72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5174" y="8177637"/>
            <a:ext cx="1051852" cy="72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50324" y="5525627"/>
            <a:ext cx="4406526" cy="140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7"/>
              </a:lnSpc>
            </a:pPr>
            <a:r>
              <a:rPr lang="en-US" sz="414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Value by Appearance</a:t>
            </a:r>
          </a:p>
          <a:p>
            <a:pPr algn="ctr">
              <a:lnSpc>
                <a:spcPts val="5797"/>
              </a:lnSpc>
              <a:spcBef>
                <a:spcPct val="0"/>
              </a:spcBef>
            </a:pPr>
            <a:endParaRPr lang="en-US" sz="4141">
              <a:solidFill>
                <a:srgbClr val="FFFFF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pic>
        <p:nvPicPr>
          <p:cNvPr id="26" name="オーディオ 25">
            <a:hlinkClick r:id="" action="ppaction://media"/>
            <a:extLst>
              <a:ext uri="{FF2B5EF4-FFF2-40B4-BE49-F238E27FC236}">
                <a16:creationId xmlns:a16="http://schemas.microsoft.com/office/drawing/2014/main" id="{2FB543A1-8691-68AD-AE0E-D2C68341EB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435"/>
    </mc:Choice>
    <mc:Fallback>
      <p:transition spd="slow" advTm="394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22" b="-922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479107" y="416793"/>
            <a:ext cx="368680" cy="290363"/>
          </a:xfrm>
          <a:custGeom>
            <a:avLst/>
            <a:gdLst/>
            <a:ahLst/>
            <a:cxnLst/>
            <a:rect l="l" t="t" r="r" b="b"/>
            <a:pathLst>
              <a:path w="368680" h="290363">
                <a:moveTo>
                  <a:pt x="0" y="0"/>
                </a:moveTo>
                <a:lnTo>
                  <a:pt x="368680" y="0"/>
                </a:lnTo>
                <a:lnTo>
                  <a:pt x="368680" y="290364"/>
                </a:lnTo>
                <a:lnTo>
                  <a:pt x="0" y="290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9587278" y="-555630"/>
            <a:ext cx="7555070" cy="5541756"/>
            <a:chOff x="0" y="0"/>
            <a:chExt cx="4198620" cy="3079750"/>
          </a:xfrm>
        </p:grpSpPr>
        <p:sp>
          <p:nvSpPr>
            <p:cNvPr id="5" name="Freeform 5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70327" y="-672582"/>
            <a:ext cx="7555070" cy="5541756"/>
            <a:chOff x="0" y="0"/>
            <a:chExt cx="4198620" cy="3079750"/>
          </a:xfrm>
        </p:grpSpPr>
        <p:sp>
          <p:nvSpPr>
            <p:cNvPr id="7" name="Freeform 7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6"/>
              <a:stretch>
                <a:fillRect t="-35358" b="-35358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704230" y="5417826"/>
            <a:ext cx="7555070" cy="5541756"/>
            <a:chOff x="0" y="0"/>
            <a:chExt cx="4198620" cy="3079750"/>
          </a:xfrm>
        </p:grpSpPr>
        <p:sp>
          <p:nvSpPr>
            <p:cNvPr id="9" name="Freeform 9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25746" y="5496738"/>
            <a:ext cx="7117084" cy="5220487"/>
            <a:chOff x="0" y="0"/>
            <a:chExt cx="4198620" cy="3079750"/>
          </a:xfrm>
        </p:grpSpPr>
        <p:sp>
          <p:nvSpPr>
            <p:cNvPr id="11" name="Freeform 11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7"/>
              <a:stretch>
                <a:fillRect b="-70717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292597" y="2568234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0"/>
                </a:lnTo>
                <a:lnTo>
                  <a:pt x="0" y="1480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13"/>
          <p:cNvSpPr/>
          <p:nvPr/>
        </p:nvSpPr>
        <p:spPr>
          <a:xfrm>
            <a:off x="369650" y="5206443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0"/>
                </a:lnTo>
                <a:lnTo>
                  <a:pt x="0" y="1480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4" name="Freeform 14"/>
          <p:cNvSpPr/>
          <p:nvPr/>
        </p:nvSpPr>
        <p:spPr>
          <a:xfrm>
            <a:off x="444997" y="7844118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1"/>
                </a:lnTo>
                <a:lnTo>
                  <a:pt x="0" y="14802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5" name="Freeform 15"/>
          <p:cNvSpPr/>
          <p:nvPr/>
        </p:nvSpPr>
        <p:spPr>
          <a:xfrm rot="-852510">
            <a:off x="4789193" y="4728672"/>
            <a:ext cx="1804551" cy="1993979"/>
          </a:xfrm>
          <a:custGeom>
            <a:avLst/>
            <a:gdLst/>
            <a:ahLst/>
            <a:cxnLst/>
            <a:rect l="l" t="t" r="r" b="b"/>
            <a:pathLst>
              <a:path w="1804551" h="1993979">
                <a:moveTo>
                  <a:pt x="0" y="0"/>
                </a:moveTo>
                <a:lnTo>
                  <a:pt x="1804551" y="0"/>
                </a:lnTo>
                <a:lnTo>
                  <a:pt x="1804551" y="1993980"/>
                </a:lnTo>
                <a:lnTo>
                  <a:pt x="0" y="19939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6" name="Freeform 16"/>
          <p:cNvSpPr/>
          <p:nvPr/>
        </p:nvSpPr>
        <p:spPr>
          <a:xfrm rot="-216941">
            <a:off x="6403319" y="7650580"/>
            <a:ext cx="2529113" cy="2339429"/>
          </a:xfrm>
          <a:custGeom>
            <a:avLst/>
            <a:gdLst/>
            <a:ahLst/>
            <a:cxnLst/>
            <a:rect l="l" t="t" r="r" b="b"/>
            <a:pathLst>
              <a:path w="2529113" h="2339429">
                <a:moveTo>
                  <a:pt x="0" y="0"/>
                </a:moveTo>
                <a:lnTo>
                  <a:pt x="2529112" y="0"/>
                </a:lnTo>
                <a:lnTo>
                  <a:pt x="2529112" y="2339430"/>
                </a:lnTo>
                <a:lnTo>
                  <a:pt x="0" y="23394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TextBox 17"/>
          <p:cNvSpPr txBox="1"/>
          <p:nvPr/>
        </p:nvSpPr>
        <p:spPr>
          <a:xfrm>
            <a:off x="1028700" y="472515"/>
            <a:ext cx="1550287" cy="197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Studio Shodwe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2774" y="2901752"/>
            <a:ext cx="1051852" cy="72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60186" y="2752952"/>
            <a:ext cx="7741342" cy="996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10"/>
              </a:lnSpc>
              <a:spcBef>
                <a:spcPct val="0"/>
              </a:spcBef>
            </a:pPr>
            <a:r>
              <a:rPr lang="en-US" sz="5864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Consume rumors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234897" y="8117384"/>
            <a:ext cx="4475467" cy="98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64"/>
              </a:lnSpc>
              <a:spcBef>
                <a:spcPct val="0"/>
              </a:spcBef>
            </a:pPr>
            <a:r>
              <a:rPr lang="en-US" sz="583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Lose IDENTITY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9827" y="5539427"/>
            <a:ext cx="1051852" cy="72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5174" y="8177637"/>
            <a:ext cx="1051852" cy="72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63944" y="5600150"/>
            <a:ext cx="2890201" cy="982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08"/>
              </a:lnSpc>
              <a:spcBef>
                <a:spcPct val="0"/>
              </a:spcBef>
            </a:pPr>
            <a:r>
              <a:rPr lang="en-US" sz="5862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Conform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035031" y="4128328"/>
            <a:ext cx="827156" cy="1286505"/>
            <a:chOff x="0" y="0"/>
            <a:chExt cx="721605" cy="11223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21605" cy="1122337"/>
            </a:xfrm>
            <a:custGeom>
              <a:avLst/>
              <a:gdLst/>
              <a:ahLst/>
              <a:cxnLst/>
              <a:rect l="l" t="t" r="r" b="b"/>
              <a:pathLst>
                <a:path w="721605" h="1122337">
                  <a:moveTo>
                    <a:pt x="360802" y="1122337"/>
                  </a:moveTo>
                  <a:lnTo>
                    <a:pt x="0" y="715937"/>
                  </a:lnTo>
                  <a:lnTo>
                    <a:pt x="203200" y="715937"/>
                  </a:lnTo>
                  <a:lnTo>
                    <a:pt x="203200" y="0"/>
                  </a:lnTo>
                  <a:lnTo>
                    <a:pt x="518405" y="0"/>
                  </a:lnTo>
                  <a:lnTo>
                    <a:pt x="518405" y="715937"/>
                  </a:lnTo>
                  <a:lnTo>
                    <a:pt x="721605" y="715937"/>
                  </a:lnTo>
                  <a:lnTo>
                    <a:pt x="360802" y="1122337"/>
                  </a:lnTo>
                  <a:close/>
                </a:path>
              </a:pathLst>
            </a:custGeom>
            <a:solidFill>
              <a:srgbClr val="FF343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03200" y="-47625"/>
              <a:ext cx="315205" cy="1068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21026" y="6902199"/>
            <a:ext cx="827156" cy="1286505"/>
            <a:chOff x="0" y="0"/>
            <a:chExt cx="721605" cy="112233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21605" cy="1122337"/>
            </a:xfrm>
            <a:custGeom>
              <a:avLst/>
              <a:gdLst/>
              <a:ahLst/>
              <a:cxnLst/>
              <a:rect l="l" t="t" r="r" b="b"/>
              <a:pathLst>
                <a:path w="721605" h="1122337">
                  <a:moveTo>
                    <a:pt x="360802" y="1122337"/>
                  </a:moveTo>
                  <a:lnTo>
                    <a:pt x="0" y="715937"/>
                  </a:lnTo>
                  <a:lnTo>
                    <a:pt x="203200" y="715937"/>
                  </a:lnTo>
                  <a:lnTo>
                    <a:pt x="203200" y="0"/>
                  </a:lnTo>
                  <a:lnTo>
                    <a:pt x="518405" y="0"/>
                  </a:lnTo>
                  <a:lnTo>
                    <a:pt x="518405" y="715937"/>
                  </a:lnTo>
                  <a:lnTo>
                    <a:pt x="721605" y="715937"/>
                  </a:lnTo>
                  <a:lnTo>
                    <a:pt x="360802" y="1122337"/>
                  </a:lnTo>
                  <a:close/>
                </a:path>
              </a:pathLst>
            </a:custGeom>
            <a:solidFill>
              <a:srgbClr val="FF343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03200" y="-47625"/>
              <a:ext cx="315205" cy="10683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61110" y="8888730"/>
            <a:ext cx="5098732" cy="947738"/>
            <a:chOff x="0" y="0"/>
            <a:chExt cx="6798310" cy="1263650"/>
          </a:xfrm>
        </p:grpSpPr>
        <p:sp>
          <p:nvSpPr>
            <p:cNvPr id="31" name="Freeform 31"/>
            <p:cNvSpPr/>
            <p:nvPr/>
          </p:nvSpPr>
          <p:spPr>
            <a:xfrm>
              <a:off x="50332" y="46863"/>
              <a:ext cx="6732483" cy="1185184"/>
            </a:xfrm>
            <a:custGeom>
              <a:avLst/>
              <a:gdLst/>
              <a:ahLst/>
              <a:cxnLst/>
              <a:rect l="l" t="t" r="r" b="b"/>
              <a:pathLst>
                <a:path w="6732483" h="1185184">
                  <a:moveTo>
                    <a:pt x="290028" y="183007"/>
                  </a:moveTo>
                  <a:cubicBezTo>
                    <a:pt x="836128" y="598297"/>
                    <a:pt x="993608" y="751967"/>
                    <a:pt x="1044408" y="725297"/>
                  </a:cubicBezTo>
                  <a:cubicBezTo>
                    <a:pt x="1087588" y="703707"/>
                    <a:pt x="1026628" y="543687"/>
                    <a:pt x="1058378" y="463677"/>
                  </a:cubicBezTo>
                  <a:cubicBezTo>
                    <a:pt x="1091398" y="378587"/>
                    <a:pt x="1161248" y="275717"/>
                    <a:pt x="1251418" y="235077"/>
                  </a:cubicBezTo>
                  <a:cubicBezTo>
                    <a:pt x="1359368" y="186817"/>
                    <a:pt x="1572728" y="194437"/>
                    <a:pt x="1689568" y="247777"/>
                  </a:cubicBezTo>
                  <a:cubicBezTo>
                    <a:pt x="1796248" y="296037"/>
                    <a:pt x="1859748" y="435737"/>
                    <a:pt x="1935948" y="514477"/>
                  </a:cubicBezTo>
                  <a:cubicBezTo>
                    <a:pt x="1999448" y="577977"/>
                    <a:pt x="2066758" y="691007"/>
                    <a:pt x="2115018" y="682117"/>
                  </a:cubicBezTo>
                  <a:cubicBezTo>
                    <a:pt x="2160738" y="674497"/>
                    <a:pt x="2177248" y="544957"/>
                    <a:pt x="2221698" y="478917"/>
                  </a:cubicBezTo>
                  <a:cubicBezTo>
                    <a:pt x="2269958" y="406527"/>
                    <a:pt x="2333458" y="331597"/>
                    <a:pt x="2398228" y="270637"/>
                  </a:cubicBezTo>
                  <a:cubicBezTo>
                    <a:pt x="2459188" y="213487"/>
                    <a:pt x="2523958" y="151257"/>
                    <a:pt x="2598888" y="122047"/>
                  </a:cubicBezTo>
                  <a:cubicBezTo>
                    <a:pt x="2672548" y="92837"/>
                    <a:pt x="2765258" y="76327"/>
                    <a:pt x="2842728" y="94107"/>
                  </a:cubicBezTo>
                  <a:cubicBezTo>
                    <a:pt x="2926548" y="113157"/>
                    <a:pt x="3015448" y="186817"/>
                    <a:pt x="3081488" y="245237"/>
                  </a:cubicBezTo>
                  <a:cubicBezTo>
                    <a:pt x="3141178" y="297307"/>
                    <a:pt x="3164038" y="387477"/>
                    <a:pt x="3228808" y="423037"/>
                  </a:cubicBezTo>
                  <a:cubicBezTo>
                    <a:pt x="3294848" y="459867"/>
                    <a:pt x="3400258" y="476377"/>
                    <a:pt x="3478998" y="454787"/>
                  </a:cubicBezTo>
                  <a:cubicBezTo>
                    <a:pt x="3564088" y="430657"/>
                    <a:pt x="3627588" y="325247"/>
                    <a:pt x="3716488" y="266827"/>
                  </a:cubicBezTo>
                  <a:cubicBezTo>
                    <a:pt x="3818088" y="202057"/>
                    <a:pt x="3948898" y="110617"/>
                    <a:pt x="4056848" y="87757"/>
                  </a:cubicBezTo>
                  <a:cubicBezTo>
                    <a:pt x="4143208" y="69977"/>
                    <a:pt x="4229568" y="78867"/>
                    <a:pt x="4305768" y="104267"/>
                  </a:cubicBezTo>
                  <a:cubicBezTo>
                    <a:pt x="4383238" y="129667"/>
                    <a:pt x="4451818" y="183007"/>
                    <a:pt x="4516588" y="237617"/>
                  </a:cubicBezTo>
                  <a:cubicBezTo>
                    <a:pt x="4586438" y="297307"/>
                    <a:pt x="4632158" y="410337"/>
                    <a:pt x="4708358" y="454787"/>
                  </a:cubicBezTo>
                  <a:cubicBezTo>
                    <a:pt x="4775668" y="494157"/>
                    <a:pt x="4864568" y="511937"/>
                    <a:pt x="4940768" y="505587"/>
                  </a:cubicBezTo>
                  <a:cubicBezTo>
                    <a:pt x="5020778" y="499237"/>
                    <a:pt x="5104598" y="459867"/>
                    <a:pt x="5175718" y="412877"/>
                  </a:cubicBezTo>
                  <a:cubicBezTo>
                    <a:pt x="5253188" y="360807"/>
                    <a:pt x="5314148" y="264287"/>
                    <a:pt x="5382728" y="200787"/>
                  </a:cubicBezTo>
                  <a:cubicBezTo>
                    <a:pt x="5444958" y="144907"/>
                    <a:pt x="5498298" y="85217"/>
                    <a:pt x="5566878" y="52197"/>
                  </a:cubicBezTo>
                  <a:cubicBezTo>
                    <a:pt x="5634188" y="20447"/>
                    <a:pt x="5711658" y="-11303"/>
                    <a:pt x="5790398" y="3937"/>
                  </a:cubicBezTo>
                  <a:cubicBezTo>
                    <a:pt x="5891998" y="22987"/>
                    <a:pt x="6027888" y="139827"/>
                    <a:pt x="6114248" y="217297"/>
                  </a:cubicBezTo>
                  <a:cubicBezTo>
                    <a:pt x="6187908" y="283337"/>
                    <a:pt x="6232358" y="430657"/>
                    <a:pt x="6289508" y="428117"/>
                  </a:cubicBezTo>
                  <a:cubicBezTo>
                    <a:pt x="6349198" y="426847"/>
                    <a:pt x="6392378" y="238887"/>
                    <a:pt x="6463498" y="196977"/>
                  </a:cubicBezTo>
                  <a:cubicBezTo>
                    <a:pt x="6525728" y="158877"/>
                    <a:pt x="6637488" y="125857"/>
                    <a:pt x="6681938" y="162687"/>
                  </a:cubicBezTo>
                  <a:cubicBezTo>
                    <a:pt x="6745438" y="216027"/>
                    <a:pt x="6747978" y="517017"/>
                    <a:pt x="6695908" y="619887"/>
                  </a:cubicBezTo>
                  <a:cubicBezTo>
                    <a:pt x="6657808" y="696087"/>
                    <a:pt x="6572718" y="730377"/>
                    <a:pt x="6488898" y="767207"/>
                  </a:cubicBezTo>
                  <a:cubicBezTo>
                    <a:pt x="6388568" y="810387"/>
                    <a:pt x="6228548" y="858647"/>
                    <a:pt x="6128218" y="840867"/>
                  </a:cubicBezTo>
                  <a:cubicBezTo>
                    <a:pt x="6044398" y="825627"/>
                    <a:pt x="5985978" y="758317"/>
                    <a:pt x="5917398" y="707517"/>
                  </a:cubicBezTo>
                  <a:cubicBezTo>
                    <a:pt x="5846278" y="652907"/>
                    <a:pt x="5777698" y="519557"/>
                    <a:pt x="5707848" y="522097"/>
                  </a:cubicBezTo>
                  <a:cubicBezTo>
                    <a:pt x="5634188" y="525907"/>
                    <a:pt x="5564338" y="685927"/>
                    <a:pt x="5489408" y="748157"/>
                  </a:cubicBezTo>
                  <a:cubicBezTo>
                    <a:pt x="5424638" y="801497"/>
                    <a:pt x="5371298" y="845947"/>
                    <a:pt x="5291288" y="880237"/>
                  </a:cubicBezTo>
                  <a:cubicBezTo>
                    <a:pt x="5192228" y="923417"/>
                    <a:pt x="5048718" y="957707"/>
                    <a:pt x="4929338" y="962787"/>
                  </a:cubicBezTo>
                  <a:cubicBezTo>
                    <a:pt x="4815038" y="966597"/>
                    <a:pt x="4685498" y="946277"/>
                    <a:pt x="4590248" y="911987"/>
                  </a:cubicBezTo>
                  <a:cubicBezTo>
                    <a:pt x="4512778" y="882777"/>
                    <a:pt x="4453088" y="838327"/>
                    <a:pt x="4394668" y="787527"/>
                  </a:cubicBezTo>
                  <a:cubicBezTo>
                    <a:pt x="4334978" y="735457"/>
                    <a:pt x="4303228" y="623697"/>
                    <a:pt x="4237188" y="598297"/>
                  </a:cubicBezTo>
                  <a:cubicBezTo>
                    <a:pt x="4169878" y="571627"/>
                    <a:pt x="4074628" y="597027"/>
                    <a:pt x="3995888" y="628777"/>
                  </a:cubicBezTo>
                  <a:cubicBezTo>
                    <a:pt x="3903178" y="668147"/>
                    <a:pt x="3814278" y="779907"/>
                    <a:pt x="3724108" y="839597"/>
                  </a:cubicBezTo>
                  <a:cubicBezTo>
                    <a:pt x="3645368" y="894207"/>
                    <a:pt x="3572978" y="951357"/>
                    <a:pt x="3487888" y="975487"/>
                  </a:cubicBezTo>
                  <a:cubicBezTo>
                    <a:pt x="3402798" y="1000887"/>
                    <a:pt x="3298658" y="1013587"/>
                    <a:pt x="3212298" y="986917"/>
                  </a:cubicBezTo>
                  <a:cubicBezTo>
                    <a:pt x="3115778" y="957707"/>
                    <a:pt x="3011638" y="871347"/>
                    <a:pt x="2943058" y="792607"/>
                  </a:cubicBezTo>
                  <a:cubicBezTo>
                    <a:pt x="2877018" y="718947"/>
                    <a:pt x="2868128" y="542417"/>
                    <a:pt x="2799548" y="533527"/>
                  </a:cubicBezTo>
                  <a:cubicBezTo>
                    <a:pt x="2706838" y="519557"/>
                    <a:pt x="2517608" y="829437"/>
                    <a:pt x="2405848" y="925957"/>
                  </a:cubicBezTo>
                  <a:cubicBezTo>
                    <a:pt x="2330918" y="990727"/>
                    <a:pt x="2289008" y="1050417"/>
                    <a:pt x="2208998" y="1075817"/>
                  </a:cubicBezTo>
                  <a:cubicBezTo>
                    <a:pt x="2113748" y="1106297"/>
                    <a:pt x="1957538" y="1098677"/>
                    <a:pt x="1863558" y="1063117"/>
                  </a:cubicBezTo>
                  <a:cubicBezTo>
                    <a:pt x="1781008" y="1032637"/>
                    <a:pt x="1726398" y="962787"/>
                    <a:pt x="1662898" y="901827"/>
                  </a:cubicBezTo>
                  <a:cubicBezTo>
                    <a:pt x="1593048" y="834517"/>
                    <a:pt x="1514308" y="666877"/>
                    <a:pt x="1463508" y="674497"/>
                  </a:cubicBezTo>
                  <a:cubicBezTo>
                    <a:pt x="1419058" y="682117"/>
                    <a:pt x="1412708" y="825627"/>
                    <a:pt x="1368258" y="899287"/>
                  </a:cubicBezTo>
                  <a:cubicBezTo>
                    <a:pt x="1316188" y="985647"/>
                    <a:pt x="1245068" y="1112647"/>
                    <a:pt x="1158708" y="1154557"/>
                  </a:cubicBezTo>
                  <a:cubicBezTo>
                    <a:pt x="1079968" y="1193927"/>
                    <a:pt x="978368" y="1192657"/>
                    <a:pt x="880578" y="1165987"/>
                  </a:cubicBezTo>
                  <a:cubicBezTo>
                    <a:pt x="748498" y="1129157"/>
                    <a:pt x="596098" y="986917"/>
                    <a:pt x="452588" y="885317"/>
                  </a:cubicBezTo>
                  <a:cubicBezTo>
                    <a:pt x="301458" y="779907"/>
                    <a:pt x="14438" y="665607"/>
                    <a:pt x="468" y="541147"/>
                  </a:cubicBezTo>
                  <a:cubicBezTo>
                    <a:pt x="-13502" y="429387"/>
                    <a:pt x="290028" y="183007"/>
                    <a:pt x="290028" y="183007"/>
                  </a:cubicBezTo>
                </a:path>
              </a:pathLst>
            </a:custGeom>
            <a:solidFill>
              <a:srgbClr val="FFF2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655554" y="617384"/>
            <a:ext cx="4297446" cy="1466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43"/>
              </a:lnSpc>
              <a:spcBef>
                <a:spcPct val="0"/>
              </a:spcBef>
            </a:pPr>
            <a:r>
              <a:rPr lang="en-US" sz="8602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People…</a:t>
            </a:r>
          </a:p>
        </p:txBody>
      </p:sp>
      <p:pic>
        <p:nvPicPr>
          <p:cNvPr id="35" name="オーディオ 34">
            <a:hlinkClick r:id="" action="ppaction://media"/>
            <a:extLst>
              <a:ext uri="{FF2B5EF4-FFF2-40B4-BE49-F238E27FC236}">
                <a16:creationId xmlns:a16="http://schemas.microsoft.com/office/drawing/2014/main" id="{D8D62581-83F9-03BD-2549-8D1011714E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670"/>
    </mc:Choice>
    <mc:Fallback>
      <p:transition spd="slow" advTm="39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22" b="-9222"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3" name="Freeform 3"/>
          <p:cNvSpPr/>
          <p:nvPr/>
        </p:nvSpPr>
        <p:spPr>
          <a:xfrm>
            <a:off x="479107" y="416793"/>
            <a:ext cx="368680" cy="290363"/>
          </a:xfrm>
          <a:custGeom>
            <a:avLst/>
            <a:gdLst/>
            <a:ahLst/>
            <a:cxnLst/>
            <a:rect l="l" t="t" r="r" b="b"/>
            <a:pathLst>
              <a:path w="368680" h="290363">
                <a:moveTo>
                  <a:pt x="0" y="0"/>
                </a:moveTo>
                <a:lnTo>
                  <a:pt x="368680" y="0"/>
                </a:lnTo>
                <a:lnTo>
                  <a:pt x="368680" y="290364"/>
                </a:lnTo>
                <a:lnTo>
                  <a:pt x="0" y="290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11662124" y="1866856"/>
            <a:ext cx="8573586" cy="3276644"/>
            <a:chOff x="0" y="0"/>
            <a:chExt cx="3429388" cy="1310640"/>
          </a:xfrm>
        </p:grpSpPr>
        <p:sp>
          <p:nvSpPr>
            <p:cNvPr id="5" name="Freeform 5"/>
            <p:cNvSpPr/>
            <p:nvPr/>
          </p:nvSpPr>
          <p:spPr>
            <a:xfrm>
              <a:off x="5709" y="953"/>
              <a:ext cx="3426219" cy="1308802"/>
            </a:xfrm>
            <a:custGeom>
              <a:avLst/>
              <a:gdLst/>
              <a:ahLst/>
              <a:cxnLst/>
              <a:rect l="l" t="t" r="r" b="b"/>
              <a:pathLst>
                <a:path w="3426219" h="1308802">
                  <a:moveTo>
                    <a:pt x="1296012" y="1215707"/>
                  </a:moveTo>
                  <a:cubicBezTo>
                    <a:pt x="1286497" y="1218247"/>
                    <a:pt x="1273175" y="1223327"/>
                    <a:pt x="1261756" y="1224597"/>
                  </a:cubicBezTo>
                  <a:cubicBezTo>
                    <a:pt x="1235113" y="1227137"/>
                    <a:pt x="1206566" y="1225867"/>
                    <a:pt x="1179923" y="1228407"/>
                  </a:cubicBezTo>
                  <a:cubicBezTo>
                    <a:pt x="1160892" y="1229677"/>
                    <a:pt x="1143764" y="1234757"/>
                    <a:pt x="1126636" y="1236027"/>
                  </a:cubicBezTo>
                  <a:cubicBezTo>
                    <a:pt x="1065737" y="1242377"/>
                    <a:pt x="1004838" y="1247457"/>
                    <a:pt x="942035" y="1253807"/>
                  </a:cubicBezTo>
                  <a:cubicBezTo>
                    <a:pt x="919198" y="1256347"/>
                    <a:pt x="896361" y="1256347"/>
                    <a:pt x="873524" y="1256347"/>
                  </a:cubicBezTo>
                  <a:cubicBezTo>
                    <a:pt x="873524" y="1255077"/>
                    <a:pt x="871621" y="1252537"/>
                    <a:pt x="871621" y="1251267"/>
                  </a:cubicBezTo>
                  <a:cubicBezTo>
                    <a:pt x="856396" y="1256347"/>
                    <a:pt x="844977" y="1263967"/>
                    <a:pt x="833559" y="1262697"/>
                  </a:cubicBezTo>
                  <a:cubicBezTo>
                    <a:pt x="791690" y="1260157"/>
                    <a:pt x="759338" y="1280477"/>
                    <a:pt x="719373" y="1279207"/>
                  </a:cubicBezTo>
                  <a:lnTo>
                    <a:pt x="692729" y="1279207"/>
                  </a:lnTo>
                  <a:cubicBezTo>
                    <a:pt x="675601" y="1279207"/>
                    <a:pt x="658473" y="1279207"/>
                    <a:pt x="639442" y="1283017"/>
                  </a:cubicBezTo>
                  <a:cubicBezTo>
                    <a:pt x="633733" y="1279207"/>
                    <a:pt x="626121" y="1275397"/>
                    <a:pt x="624218" y="1272857"/>
                  </a:cubicBezTo>
                  <a:cubicBezTo>
                    <a:pt x="612799" y="1276667"/>
                    <a:pt x="603283" y="1280477"/>
                    <a:pt x="595671" y="1283017"/>
                  </a:cubicBezTo>
                  <a:cubicBezTo>
                    <a:pt x="576640" y="1288097"/>
                    <a:pt x="557609" y="1294447"/>
                    <a:pt x="538578" y="1299527"/>
                  </a:cubicBezTo>
                  <a:cubicBezTo>
                    <a:pt x="523353" y="1303337"/>
                    <a:pt x="508128" y="1305877"/>
                    <a:pt x="492903" y="1308417"/>
                  </a:cubicBezTo>
                  <a:cubicBezTo>
                    <a:pt x="468163" y="1312227"/>
                    <a:pt x="418683" y="1286827"/>
                    <a:pt x="420586" y="1270317"/>
                  </a:cubicBezTo>
                  <a:cubicBezTo>
                    <a:pt x="420586" y="1267777"/>
                    <a:pt x="426295" y="1265237"/>
                    <a:pt x="428198" y="1263967"/>
                  </a:cubicBezTo>
                  <a:cubicBezTo>
                    <a:pt x="405361" y="1258887"/>
                    <a:pt x="388233" y="1248727"/>
                    <a:pt x="376814" y="1234757"/>
                  </a:cubicBezTo>
                  <a:cubicBezTo>
                    <a:pt x="367299" y="1222057"/>
                    <a:pt x="355880" y="1209357"/>
                    <a:pt x="344462" y="1194117"/>
                  </a:cubicBezTo>
                  <a:cubicBezTo>
                    <a:pt x="357783" y="1186497"/>
                    <a:pt x="374911" y="1177607"/>
                    <a:pt x="392039" y="1168717"/>
                  </a:cubicBezTo>
                  <a:cubicBezTo>
                    <a:pt x="405361" y="1162367"/>
                    <a:pt x="409167" y="1157287"/>
                    <a:pt x="395845" y="1148397"/>
                  </a:cubicBezTo>
                  <a:cubicBezTo>
                    <a:pt x="378717" y="1136967"/>
                    <a:pt x="361590" y="1125537"/>
                    <a:pt x="346365" y="1111567"/>
                  </a:cubicBezTo>
                  <a:cubicBezTo>
                    <a:pt x="336849" y="1103947"/>
                    <a:pt x="336849" y="1092517"/>
                    <a:pt x="329237" y="1083627"/>
                  </a:cubicBezTo>
                  <a:cubicBezTo>
                    <a:pt x="314012" y="1069657"/>
                    <a:pt x="294981" y="1062037"/>
                    <a:pt x="266434" y="1065847"/>
                  </a:cubicBezTo>
                  <a:cubicBezTo>
                    <a:pt x="247403" y="1068387"/>
                    <a:pt x="224566" y="1064577"/>
                    <a:pt x="205535" y="1064577"/>
                  </a:cubicBezTo>
                  <a:cubicBezTo>
                    <a:pt x="196020" y="1058227"/>
                    <a:pt x="182698" y="1051877"/>
                    <a:pt x="175086" y="1042987"/>
                  </a:cubicBezTo>
                  <a:cubicBezTo>
                    <a:pt x="156055" y="1022667"/>
                    <a:pt x="138927" y="1001077"/>
                    <a:pt x="121799" y="980757"/>
                  </a:cubicBezTo>
                  <a:cubicBezTo>
                    <a:pt x="110380" y="968057"/>
                    <a:pt x="97058" y="956627"/>
                    <a:pt x="85640" y="943927"/>
                  </a:cubicBezTo>
                  <a:cubicBezTo>
                    <a:pt x="79931" y="937577"/>
                    <a:pt x="79931" y="928687"/>
                    <a:pt x="79931" y="922337"/>
                  </a:cubicBezTo>
                  <a:cubicBezTo>
                    <a:pt x="81834" y="907097"/>
                    <a:pt x="68512" y="898207"/>
                    <a:pt x="51384" y="889317"/>
                  </a:cubicBezTo>
                  <a:cubicBezTo>
                    <a:pt x="34256" y="880427"/>
                    <a:pt x="28547" y="856297"/>
                    <a:pt x="38062" y="844867"/>
                  </a:cubicBezTo>
                  <a:cubicBezTo>
                    <a:pt x="26644" y="838517"/>
                    <a:pt x="15225" y="832167"/>
                    <a:pt x="0" y="824547"/>
                  </a:cubicBezTo>
                  <a:cubicBezTo>
                    <a:pt x="26644" y="814387"/>
                    <a:pt x="47578" y="806767"/>
                    <a:pt x="68512" y="797877"/>
                  </a:cubicBezTo>
                  <a:cubicBezTo>
                    <a:pt x="91349" y="790257"/>
                    <a:pt x="112283" y="781367"/>
                    <a:pt x="140830" y="772477"/>
                  </a:cubicBezTo>
                  <a:cubicBezTo>
                    <a:pt x="121799" y="738187"/>
                    <a:pt x="100865" y="701357"/>
                    <a:pt x="78027" y="664527"/>
                  </a:cubicBezTo>
                  <a:cubicBezTo>
                    <a:pt x="87543" y="659447"/>
                    <a:pt x="97058" y="654367"/>
                    <a:pt x="104671" y="649287"/>
                  </a:cubicBezTo>
                  <a:cubicBezTo>
                    <a:pt x="83737" y="634047"/>
                    <a:pt x="68512" y="617537"/>
                    <a:pt x="51384" y="599757"/>
                  </a:cubicBezTo>
                  <a:cubicBezTo>
                    <a:pt x="49481" y="598487"/>
                    <a:pt x="55190" y="594677"/>
                    <a:pt x="53287" y="592137"/>
                  </a:cubicBezTo>
                  <a:cubicBezTo>
                    <a:pt x="51384" y="583247"/>
                    <a:pt x="47578" y="574357"/>
                    <a:pt x="43772" y="565467"/>
                  </a:cubicBezTo>
                  <a:cubicBezTo>
                    <a:pt x="38062" y="555307"/>
                    <a:pt x="30450" y="543877"/>
                    <a:pt x="26644" y="533717"/>
                  </a:cubicBezTo>
                  <a:cubicBezTo>
                    <a:pt x="20934" y="522287"/>
                    <a:pt x="15225" y="510857"/>
                    <a:pt x="9516" y="495617"/>
                  </a:cubicBezTo>
                  <a:cubicBezTo>
                    <a:pt x="41869" y="484187"/>
                    <a:pt x="72318" y="467677"/>
                    <a:pt x="116089" y="465137"/>
                  </a:cubicBezTo>
                  <a:cubicBezTo>
                    <a:pt x="154151" y="462597"/>
                    <a:pt x="190310" y="454977"/>
                    <a:pt x="226469" y="449897"/>
                  </a:cubicBezTo>
                  <a:cubicBezTo>
                    <a:pt x="228372" y="449897"/>
                    <a:pt x="232179" y="448627"/>
                    <a:pt x="234082" y="448627"/>
                  </a:cubicBezTo>
                  <a:cubicBezTo>
                    <a:pt x="300690" y="441007"/>
                    <a:pt x="300690" y="439737"/>
                    <a:pt x="274047" y="399097"/>
                  </a:cubicBezTo>
                  <a:cubicBezTo>
                    <a:pt x="262628" y="381317"/>
                    <a:pt x="256919" y="362267"/>
                    <a:pt x="253113" y="344487"/>
                  </a:cubicBezTo>
                  <a:cubicBezTo>
                    <a:pt x="251210" y="336867"/>
                    <a:pt x="262628" y="329247"/>
                    <a:pt x="268338" y="320357"/>
                  </a:cubicBezTo>
                  <a:cubicBezTo>
                    <a:pt x="266434" y="320357"/>
                    <a:pt x="264531" y="317817"/>
                    <a:pt x="260725" y="316547"/>
                  </a:cubicBezTo>
                  <a:cubicBezTo>
                    <a:pt x="243597" y="315277"/>
                    <a:pt x="218857" y="317817"/>
                    <a:pt x="209341" y="311467"/>
                  </a:cubicBezTo>
                  <a:cubicBezTo>
                    <a:pt x="190310" y="298767"/>
                    <a:pt x="171279" y="282257"/>
                    <a:pt x="165570" y="264477"/>
                  </a:cubicBezTo>
                  <a:cubicBezTo>
                    <a:pt x="150345" y="227647"/>
                    <a:pt x="142733" y="189547"/>
                    <a:pt x="133217" y="151447"/>
                  </a:cubicBezTo>
                  <a:cubicBezTo>
                    <a:pt x="190310" y="119697"/>
                    <a:pt x="262628" y="117157"/>
                    <a:pt x="329237" y="106997"/>
                  </a:cubicBezTo>
                  <a:cubicBezTo>
                    <a:pt x="365396" y="100647"/>
                    <a:pt x="401555" y="93027"/>
                    <a:pt x="439617" y="86677"/>
                  </a:cubicBezTo>
                  <a:cubicBezTo>
                    <a:pt x="479582" y="80327"/>
                    <a:pt x="519547" y="72707"/>
                    <a:pt x="559512" y="68897"/>
                  </a:cubicBezTo>
                  <a:cubicBezTo>
                    <a:pt x="629927" y="61277"/>
                    <a:pt x="702245" y="54927"/>
                    <a:pt x="774562" y="48577"/>
                  </a:cubicBezTo>
                  <a:cubicBezTo>
                    <a:pt x="829752" y="43497"/>
                    <a:pt x="884942" y="40957"/>
                    <a:pt x="938229" y="37147"/>
                  </a:cubicBezTo>
                  <a:cubicBezTo>
                    <a:pt x="1008644" y="32067"/>
                    <a:pt x="1077156" y="25717"/>
                    <a:pt x="1147570" y="21907"/>
                  </a:cubicBezTo>
                  <a:cubicBezTo>
                    <a:pt x="1198954" y="19367"/>
                    <a:pt x="1250338" y="24447"/>
                    <a:pt x="1299818" y="18097"/>
                  </a:cubicBezTo>
                  <a:cubicBezTo>
                    <a:pt x="1385458" y="5397"/>
                    <a:pt x="1473000" y="7937"/>
                    <a:pt x="1558640" y="2857"/>
                  </a:cubicBezTo>
                  <a:cubicBezTo>
                    <a:pt x="1634764" y="-953"/>
                    <a:pt x="1710888" y="317"/>
                    <a:pt x="1787012" y="317"/>
                  </a:cubicBezTo>
                  <a:cubicBezTo>
                    <a:pt x="1861233" y="317"/>
                    <a:pt x="1933551" y="-953"/>
                    <a:pt x="2007772" y="1587"/>
                  </a:cubicBezTo>
                  <a:cubicBezTo>
                    <a:pt x="2110539" y="4127"/>
                    <a:pt x="2215210" y="7937"/>
                    <a:pt x="2317977" y="11747"/>
                  </a:cubicBezTo>
                  <a:cubicBezTo>
                    <a:pt x="2388392" y="14287"/>
                    <a:pt x="2456904" y="15557"/>
                    <a:pt x="2527318" y="19367"/>
                  </a:cubicBezTo>
                  <a:cubicBezTo>
                    <a:pt x="2576799" y="21907"/>
                    <a:pt x="2628183" y="25717"/>
                    <a:pt x="2677663" y="30797"/>
                  </a:cubicBezTo>
                  <a:cubicBezTo>
                    <a:pt x="2742369" y="37147"/>
                    <a:pt x="2808977" y="43497"/>
                    <a:pt x="2873683" y="51117"/>
                  </a:cubicBezTo>
                  <a:cubicBezTo>
                    <a:pt x="2930776" y="57467"/>
                    <a:pt x="2985966" y="66357"/>
                    <a:pt x="3041156" y="75247"/>
                  </a:cubicBezTo>
                  <a:cubicBezTo>
                    <a:pt x="3058284" y="77787"/>
                    <a:pt x="3069702" y="95567"/>
                    <a:pt x="3065896" y="109537"/>
                  </a:cubicBezTo>
                  <a:cubicBezTo>
                    <a:pt x="3063993" y="120967"/>
                    <a:pt x="3062090" y="133667"/>
                    <a:pt x="3062090" y="145097"/>
                  </a:cubicBezTo>
                  <a:cubicBezTo>
                    <a:pt x="3062090" y="162877"/>
                    <a:pt x="3048768" y="171767"/>
                    <a:pt x="3022125" y="174307"/>
                  </a:cubicBezTo>
                  <a:cubicBezTo>
                    <a:pt x="3029737" y="178117"/>
                    <a:pt x="3035447" y="180657"/>
                    <a:pt x="3043059" y="184467"/>
                  </a:cubicBezTo>
                  <a:cubicBezTo>
                    <a:pt x="3029737" y="189547"/>
                    <a:pt x="3016416" y="193357"/>
                    <a:pt x="3003094" y="197167"/>
                  </a:cubicBezTo>
                  <a:cubicBezTo>
                    <a:pt x="3004997" y="200977"/>
                    <a:pt x="3008803" y="204787"/>
                    <a:pt x="3012609" y="211137"/>
                  </a:cubicBezTo>
                  <a:lnTo>
                    <a:pt x="2995481" y="214947"/>
                  </a:lnTo>
                  <a:cubicBezTo>
                    <a:pt x="2999287" y="217487"/>
                    <a:pt x="3001191" y="221297"/>
                    <a:pt x="3003094" y="221297"/>
                  </a:cubicBezTo>
                  <a:cubicBezTo>
                    <a:pt x="3056380" y="223837"/>
                    <a:pt x="3056380" y="250507"/>
                    <a:pt x="3058284" y="274637"/>
                  </a:cubicBezTo>
                  <a:cubicBezTo>
                    <a:pt x="3060187" y="296227"/>
                    <a:pt x="3058284" y="317817"/>
                    <a:pt x="3056380" y="339407"/>
                  </a:cubicBezTo>
                  <a:cubicBezTo>
                    <a:pt x="3056380" y="345757"/>
                    <a:pt x="3048768" y="350837"/>
                    <a:pt x="3048768" y="353377"/>
                  </a:cubicBezTo>
                  <a:cubicBezTo>
                    <a:pt x="3035447" y="354647"/>
                    <a:pt x="3025931" y="354647"/>
                    <a:pt x="3018318" y="355917"/>
                  </a:cubicBezTo>
                  <a:cubicBezTo>
                    <a:pt x="3024028" y="362267"/>
                    <a:pt x="3027834" y="372427"/>
                    <a:pt x="3037349" y="373697"/>
                  </a:cubicBezTo>
                  <a:cubicBezTo>
                    <a:pt x="3077315" y="382587"/>
                    <a:pt x="3119183" y="390207"/>
                    <a:pt x="3161051" y="396557"/>
                  </a:cubicBezTo>
                  <a:cubicBezTo>
                    <a:pt x="3195307" y="401637"/>
                    <a:pt x="3225757" y="406717"/>
                    <a:pt x="3223854" y="437197"/>
                  </a:cubicBezTo>
                  <a:cubicBezTo>
                    <a:pt x="3221950" y="460057"/>
                    <a:pt x="3225757" y="484187"/>
                    <a:pt x="3229563" y="508317"/>
                  </a:cubicBezTo>
                  <a:cubicBezTo>
                    <a:pt x="3231466" y="523557"/>
                    <a:pt x="3221950" y="533717"/>
                    <a:pt x="3197210" y="537527"/>
                  </a:cubicBezTo>
                  <a:cubicBezTo>
                    <a:pt x="3201016" y="538797"/>
                    <a:pt x="3204823" y="538797"/>
                    <a:pt x="3216241" y="541337"/>
                  </a:cubicBezTo>
                  <a:cubicBezTo>
                    <a:pt x="3199113" y="541337"/>
                    <a:pt x="3191501" y="542607"/>
                    <a:pt x="3183888" y="542607"/>
                  </a:cubicBezTo>
                  <a:cubicBezTo>
                    <a:pt x="3178179" y="552767"/>
                    <a:pt x="3172470" y="561657"/>
                    <a:pt x="3170567" y="570547"/>
                  </a:cubicBezTo>
                  <a:cubicBezTo>
                    <a:pt x="3168664" y="581977"/>
                    <a:pt x="3157245" y="584517"/>
                    <a:pt x="3145826" y="585787"/>
                  </a:cubicBezTo>
                  <a:cubicBezTo>
                    <a:pt x="3109667" y="588327"/>
                    <a:pt x="3073509" y="597217"/>
                    <a:pt x="3044962" y="585787"/>
                  </a:cubicBezTo>
                  <a:cubicBezTo>
                    <a:pt x="3018318" y="588327"/>
                    <a:pt x="2997385" y="589597"/>
                    <a:pt x="2978354" y="592137"/>
                  </a:cubicBezTo>
                  <a:lnTo>
                    <a:pt x="2978354" y="593407"/>
                  </a:lnTo>
                  <a:cubicBezTo>
                    <a:pt x="3001191" y="595947"/>
                    <a:pt x="3024028" y="598487"/>
                    <a:pt x="3044962" y="602297"/>
                  </a:cubicBezTo>
                  <a:cubicBezTo>
                    <a:pt x="3098249" y="608647"/>
                    <a:pt x="3153439" y="616267"/>
                    <a:pt x="3206726" y="622617"/>
                  </a:cubicBezTo>
                  <a:cubicBezTo>
                    <a:pt x="3258109" y="628967"/>
                    <a:pt x="3307590" y="635317"/>
                    <a:pt x="3358974" y="642937"/>
                  </a:cubicBezTo>
                  <a:cubicBezTo>
                    <a:pt x="3381811" y="646747"/>
                    <a:pt x="3406551" y="649287"/>
                    <a:pt x="3416067" y="665797"/>
                  </a:cubicBezTo>
                  <a:cubicBezTo>
                    <a:pt x="3421776" y="674687"/>
                    <a:pt x="3421776" y="686117"/>
                    <a:pt x="3423679" y="696277"/>
                  </a:cubicBezTo>
                  <a:cubicBezTo>
                    <a:pt x="3424949" y="712787"/>
                    <a:pt x="3426219" y="730567"/>
                    <a:pt x="3426219" y="747077"/>
                  </a:cubicBezTo>
                  <a:cubicBezTo>
                    <a:pt x="3426219" y="768667"/>
                    <a:pt x="3416067" y="776287"/>
                    <a:pt x="3385617" y="780097"/>
                  </a:cubicBezTo>
                  <a:cubicBezTo>
                    <a:pt x="3368489" y="783907"/>
                    <a:pt x="3398939" y="816927"/>
                    <a:pt x="3349458" y="802957"/>
                  </a:cubicBezTo>
                  <a:cubicBezTo>
                    <a:pt x="3351361" y="810577"/>
                    <a:pt x="3355167" y="818197"/>
                    <a:pt x="3358974" y="828357"/>
                  </a:cubicBezTo>
                  <a:lnTo>
                    <a:pt x="3229563" y="828357"/>
                  </a:lnTo>
                  <a:cubicBezTo>
                    <a:pt x="3229563" y="846137"/>
                    <a:pt x="3231466" y="861377"/>
                    <a:pt x="3227660" y="875347"/>
                  </a:cubicBezTo>
                  <a:cubicBezTo>
                    <a:pt x="3225757" y="880427"/>
                    <a:pt x="3210532" y="885507"/>
                    <a:pt x="3201016" y="888047"/>
                  </a:cubicBezTo>
                  <a:cubicBezTo>
                    <a:pt x="3195307" y="889317"/>
                    <a:pt x="3185792" y="886777"/>
                    <a:pt x="3180082" y="886777"/>
                  </a:cubicBezTo>
                  <a:cubicBezTo>
                    <a:pt x="3181985" y="900747"/>
                    <a:pt x="3199113" y="913447"/>
                    <a:pt x="3178179" y="927417"/>
                  </a:cubicBezTo>
                  <a:cubicBezTo>
                    <a:pt x="3176276" y="928687"/>
                    <a:pt x="3178179" y="933767"/>
                    <a:pt x="3178179" y="936307"/>
                  </a:cubicBezTo>
                  <a:cubicBezTo>
                    <a:pt x="3178179" y="951547"/>
                    <a:pt x="3166760" y="957897"/>
                    <a:pt x="3140117" y="954087"/>
                  </a:cubicBezTo>
                  <a:cubicBezTo>
                    <a:pt x="3145827" y="962977"/>
                    <a:pt x="3122989" y="969327"/>
                    <a:pt x="3142020" y="978217"/>
                  </a:cubicBezTo>
                  <a:cubicBezTo>
                    <a:pt x="3138214" y="980757"/>
                    <a:pt x="3134408" y="983297"/>
                    <a:pt x="3130602" y="984567"/>
                  </a:cubicBezTo>
                  <a:cubicBezTo>
                    <a:pt x="3126796" y="985837"/>
                    <a:pt x="3121086" y="983297"/>
                    <a:pt x="3117280" y="983297"/>
                  </a:cubicBezTo>
                  <a:cubicBezTo>
                    <a:pt x="3117280" y="987107"/>
                    <a:pt x="3119183" y="990917"/>
                    <a:pt x="3119183" y="995997"/>
                  </a:cubicBezTo>
                  <a:cubicBezTo>
                    <a:pt x="3119183" y="1001077"/>
                    <a:pt x="3117280" y="1006157"/>
                    <a:pt x="3115377" y="1011237"/>
                  </a:cubicBezTo>
                  <a:cubicBezTo>
                    <a:pt x="3113473" y="1013777"/>
                    <a:pt x="3103958" y="1013777"/>
                    <a:pt x="3098249" y="1013777"/>
                  </a:cubicBezTo>
                  <a:cubicBezTo>
                    <a:pt x="3088734" y="1012507"/>
                    <a:pt x="3077315" y="1009967"/>
                    <a:pt x="3067799" y="1008697"/>
                  </a:cubicBezTo>
                  <a:cubicBezTo>
                    <a:pt x="3033543" y="1006157"/>
                    <a:pt x="3020222" y="1015047"/>
                    <a:pt x="3024028" y="1039177"/>
                  </a:cubicBezTo>
                  <a:cubicBezTo>
                    <a:pt x="3016416" y="1041717"/>
                    <a:pt x="3008803" y="1042987"/>
                    <a:pt x="2999287" y="1045527"/>
                  </a:cubicBezTo>
                  <a:cubicBezTo>
                    <a:pt x="3003094" y="1055687"/>
                    <a:pt x="3024028" y="1067117"/>
                    <a:pt x="2993578" y="1077277"/>
                  </a:cubicBezTo>
                  <a:cubicBezTo>
                    <a:pt x="3014512" y="1089977"/>
                    <a:pt x="3006900" y="1096327"/>
                    <a:pt x="2984063" y="1097597"/>
                  </a:cubicBezTo>
                  <a:cubicBezTo>
                    <a:pt x="2947904" y="1098867"/>
                    <a:pt x="2911745" y="1097597"/>
                    <a:pt x="2877489" y="1097597"/>
                  </a:cubicBezTo>
                  <a:cubicBezTo>
                    <a:pt x="2871780" y="1102677"/>
                    <a:pt x="2867974" y="1109027"/>
                    <a:pt x="2862264" y="1110297"/>
                  </a:cubicBezTo>
                  <a:cubicBezTo>
                    <a:pt x="2843233" y="1114107"/>
                    <a:pt x="2828008" y="1114107"/>
                    <a:pt x="2839427" y="1133157"/>
                  </a:cubicBezTo>
                  <a:cubicBezTo>
                    <a:pt x="2843233" y="1140777"/>
                    <a:pt x="2833718" y="1152207"/>
                    <a:pt x="2828008" y="1166177"/>
                  </a:cubicBezTo>
                  <a:cubicBezTo>
                    <a:pt x="2810881" y="1168717"/>
                    <a:pt x="2789946" y="1172527"/>
                    <a:pt x="2769013" y="1172527"/>
                  </a:cubicBezTo>
                  <a:cubicBezTo>
                    <a:pt x="2721435" y="1175067"/>
                    <a:pt x="2673857" y="1177607"/>
                    <a:pt x="2626280" y="1177607"/>
                  </a:cubicBezTo>
                  <a:cubicBezTo>
                    <a:pt x="2612958" y="1177607"/>
                    <a:pt x="2599636" y="1169987"/>
                    <a:pt x="2586315" y="1169987"/>
                  </a:cubicBezTo>
                  <a:cubicBezTo>
                    <a:pt x="2569187" y="1169987"/>
                    <a:pt x="2548253" y="1172527"/>
                    <a:pt x="2533028" y="1177607"/>
                  </a:cubicBezTo>
                  <a:cubicBezTo>
                    <a:pt x="2502578" y="1189037"/>
                    <a:pt x="2474032" y="1196657"/>
                    <a:pt x="2437873" y="1191577"/>
                  </a:cubicBezTo>
                  <a:cubicBezTo>
                    <a:pt x="2415036" y="1189037"/>
                    <a:pt x="2390295" y="1194117"/>
                    <a:pt x="2367458" y="1190307"/>
                  </a:cubicBezTo>
                  <a:cubicBezTo>
                    <a:pt x="2331299" y="1185227"/>
                    <a:pt x="2295140" y="1191577"/>
                    <a:pt x="2258981" y="1191577"/>
                  </a:cubicBezTo>
                  <a:cubicBezTo>
                    <a:pt x="2220919" y="1191577"/>
                    <a:pt x="2180954" y="1191577"/>
                    <a:pt x="2142892" y="1192847"/>
                  </a:cubicBezTo>
                  <a:cubicBezTo>
                    <a:pt x="2093412" y="1192847"/>
                    <a:pt x="2043931" y="1197927"/>
                    <a:pt x="1996353" y="1192847"/>
                  </a:cubicBezTo>
                  <a:cubicBezTo>
                    <a:pt x="1964001" y="1190307"/>
                    <a:pt x="1931648" y="1199197"/>
                    <a:pt x="1903101" y="1194117"/>
                  </a:cubicBezTo>
                  <a:cubicBezTo>
                    <a:pt x="1853621" y="1187767"/>
                    <a:pt x="1807946" y="1201737"/>
                    <a:pt x="1760369" y="1196657"/>
                  </a:cubicBezTo>
                  <a:cubicBezTo>
                    <a:pt x="1731822" y="1194117"/>
                    <a:pt x="1695663" y="1190307"/>
                    <a:pt x="1672826" y="1197927"/>
                  </a:cubicBezTo>
                  <a:cubicBezTo>
                    <a:pt x="1657601" y="1203007"/>
                    <a:pt x="1651892" y="1197927"/>
                    <a:pt x="1640473" y="1197927"/>
                  </a:cubicBezTo>
                  <a:cubicBezTo>
                    <a:pt x="1636667" y="1197927"/>
                    <a:pt x="1634764" y="1199197"/>
                    <a:pt x="1630958" y="1200467"/>
                  </a:cubicBezTo>
                  <a:cubicBezTo>
                    <a:pt x="1619539" y="1201737"/>
                    <a:pt x="1615733" y="1205547"/>
                    <a:pt x="1611927" y="1205547"/>
                  </a:cubicBezTo>
                  <a:cubicBezTo>
                    <a:pt x="1568156" y="1205547"/>
                    <a:pt x="1526287" y="1203007"/>
                    <a:pt x="1482516" y="1203007"/>
                  </a:cubicBezTo>
                  <a:cubicBezTo>
                    <a:pt x="1463485" y="1203007"/>
                    <a:pt x="1444454" y="1208087"/>
                    <a:pt x="1425423" y="1210627"/>
                  </a:cubicBezTo>
                  <a:cubicBezTo>
                    <a:pt x="1389264" y="1214437"/>
                    <a:pt x="1351202" y="1218247"/>
                    <a:pt x="1313140" y="1220787"/>
                  </a:cubicBezTo>
                  <a:cubicBezTo>
                    <a:pt x="1309334" y="1222057"/>
                    <a:pt x="1303625" y="1218247"/>
                    <a:pt x="1296012" y="121570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 rot="1245227">
            <a:off x="13274184" y="-931165"/>
            <a:ext cx="5721427" cy="3276644"/>
            <a:chOff x="0" y="0"/>
            <a:chExt cx="2288540" cy="1310640"/>
          </a:xfrm>
        </p:grpSpPr>
        <p:sp>
          <p:nvSpPr>
            <p:cNvPr id="7" name="Freeform 7"/>
            <p:cNvSpPr/>
            <p:nvPr/>
          </p:nvSpPr>
          <p:spPr>
            <a:xfrm>
              <a:off x="3810" y="953"/>
              <a:ext cx="2287270" cy="1308802"/>
            </a:xfrm>
            <a:custGeom>
              <a:avLst/>
              <a:gdLst/>
              <a:ahLst/>
              <a:cxnLst/>
              <a:rect l="l" t="t" r="r" b="b"/>
              <a:pathLst>
                <a:path w="2287270" h="1308802">
                  <a:moveTo>
                    <a:pt x="864870" y="1215707"/>
                  </a:moveTo>
                  <a:cubicBezTo>
                    <a:pt x="858520" y="1218247"/>
                    <a:pt x="849630" y="1223327"/>
                    <a:pt x="842010" y="1224597"/>
                  </a:cubicBezTo>
                  <a:cubicBezTo>
                    <a:pt x="824230" y="1227137"/>
                    <a:pt x="805180" y="1225867"/>
                    <a:pt x="787400" y="1228407"/>
                  </a:cubicBezTo>
                  <a:cubicBezTo>
                    <a:pt x="774700" y="1229677"/>
                    <a:pt x="763270" y="1234757"/>
                    <a:pt x="751840" y="1236027"/>
                  </a:cubicBezTo>
                  <a:cubicBezTo>
                    <a:pt x="711200" y="1242377"/>
                    <a:pt x="670560" y="1247457"/>
                    <a:pt x="628650" y="1253807"/>
                  </a:cubicBezTo>
                  <a:cubicBezTo>
                    <a:pt x="613410" y="1256347"/>
                    <a:pt x="598170" y="1256347"/>
                    <a:pt x="582930" y="1256347"/>
                  </a:cubicBezTo>
                  <a:cubicBezTo>
                    <a:pt x="582930" y="1255077"/>
                    <a:pt x="581660" y="1252537"/>
                    <a:pt x="581660" y="1251267"/>
                  </a:cubicBezTo>
                  <a:cubicBezTo>
                    <a:pt x="571500" y="1256347"/>
                    <a:pt x="563880" y="1263967"/>
                    <a:pt x="556260" y="1262697"/>
                  </a:cubicBezTo>
                  <a:cubicBezTo>
                    <a:pt x="528320" y="1260157"/>
                    <a:pt x="506730" y="1280477"/>
                    <a:pt x="480060" y="1279207"/>
                  </a:cubicBezTo>
                  <a:lnTo>
                    <a:pt x="462280" y="1279207"/>
                  </a:lnTo>
                  <a:cubicBezTo>
                    <a:pt x="450850" y="1279207"/>
                    <a:pt x="439420" y="1279207"/>
                    <a:pt x="426720" y="1283017"/>
                  </a:cubicBezTo>
                  <a:cubicBezTo>
                    <a:pt x="422910" y="1279207"/>
                    <a:pt x="417830" y="1275397"/>
                    <a:pt x="416560" y="1272857"/>
                  </a:cubicBezTo>
                  <a:cubicBezTo>
                    <a:pt x="408940" y="1276667"/>
                    <a:pt x="402590" y="1280477"/>
                    <a:pt x="397510" y="1283017"/>
                  </a:cubicBezTo>
                  <a:cubicBezTo>
                    <a:pt x="384810" y="1288097"/>
                    <a:pt x="372110" y="1294447"/>
                    <a:pt x="359410" y="1299527"/>
                  </a:cubicBezTo>
                  <a:cubicBezTo>
                    <a:pt x="349250" y="1303337"/>
                    <a:pt x="339090" y="1305877"/>
                    <a:pt x="328930" y="1308417"/>
                  </a:cubicBezTo>
                  <a:cubicBezTo>
                    <a:pt x="312420" y="1312227"/>
                    <a:pt x="279400" y="1286827"/>
                    <a:pt x="280670" y="1270317"/>
                  </a:cubicBezTo>
                  <a:cubicBezTo>
                    <a:pt x="280670" y="1267777"/>
                    <a:pt x="284480" y="1265237"/>
                    <a:pt x="285750" y="1263967"/>
                  </a:cubicBezTo>
                  <a:cubicBezTo>
                    <a:pt x="270510" y="1258887"/>
                    <a:pt x="259080" y="1248727"/>
                    <a:pt x="251460" y="1234757"/>
                  </a:cubicBezTo>
                  <a:cubicBezTo>
                    <a:pt x="245110" y="1222057"/>
                    <a:pt x="237490" y="1209357"/>
                    <a:pt x="229870" y="1194117"/>
                  </a:cubicBezTo>
                  <a:cubicBezTo>
                    <a:pt x="238760" y="1186497"/>
                    <a:pt x="250190" y="1177607"/>
                    <a:pt x="261620" y="1168717"/>
                  </a:cubicBezTo>
                  <a:cubicBezTo>
                    <a:pt x="270510" y="1162367"/>
                    <a:pt x="273050" y="1157287"/>
                    <a:pt x="264160" y="1148397"/>
                  </a:cubicBezTo>
                  <a:cubicBezTo>
                    <a:pt x="252730" y="1136967"/>
                    <a:pt x="241300" y="1125537"/>
                    <a:pt x="231140" y="1111567"/>
                  </a:cubicBezTo>
                  <a:cubicBezTo>
                    <a:pt x="224790" y="1103947"/>
                    <a:pt x="224790" y="1092517"/>
                    <a:pt x="219710" y="1083627"/>
                  </a:cubicBezTo>
                  <a:cubicBezTo>
                    <a:pt x="209550" y="1069657"/>
                    <a:pt x="196850" y="1062037"/>
                    <a:pt x="177800" y="1065847"/>
                  </a:cubicBezTo>
                  <a:cubicBezTo>
                    <a:pt x="165100" y="1068387"/>
                    <a:pt x="149860" y="1064577"/>
                    <a:pt x="137160" y="1064577"/>
                  </a:cubicBezTo>
                  <a:cubicBezTo>
                    <a:pt x="130810" y="1058227"/>
                    <a:pt x="121920" y="1051877"/>
                    <a:pt x="116840" y="1042987"/>
                  </a:cubicBezTo>
                  <a:cubicBezTo>
                    <a:pt x="104140" y="1022667"/>
                    <a:pt x="92710" y="1001077"/>
                    <a:pt x="81280" y="980757"/>
                  </a:cubicBezTo>
                  <a:cubicBezTo>
                    <a:pt x="73660" y="968057"/>
                    <a:pt x="64770" y="956627"/>
                    <a:pt x="57150" y="943927"/>
                  </a:cubicBezTo>
                  <a:cubicBezTo>
                    <a:pt x="53340" y="937577"/>
                    <a:pt x="53340" y="928687"/>
                    <a:pt x="53340" y="922337"/>
                  </a:cubicBezTo>
                  <a:cubicBezTo>
                    <a:pt x="54610" y="907097"/>
                    <a:pt x="45720" y="898207"/>
                    <a:pt x="34290" y="889317"/>
                  </a:cubicBezTo>
                  <a:cubicBezTo>
                    <a:pt x="22860" y="880427"/>
                    <a:pt x="19050" y="856297"/>
                    <a:pt x="25400" y="844867"/>
                  </a:cubicBezTo>
                  <a:cubicBezTo>
                    <a:pt x="17780" y="838517"/>
                    <a:pt x="10160" y="832167"/>
                    <a:pt x="0" y="824547"/>
                  </a:cubicBezTo>
                  <a:cubicBezTo>
                    <a:pt x="17780" y="814387"/>
                    <a:pt x="31750" y="806767"/>
                    <a:pt x="45720" y="797877"/>
                  </a:cubicBezTo>
                  <a:cubicBezTo>
                    <a:pt x="60960" y="790257"/>
                    <a:pt x="74930" y="781367"/>
                    <a:pt x="93980" y="772477"/>
                  </a:cubicBezTo>
                  <a:cubicBezTo>
                    <a:pt x="81280" y="738187"/>
                    <a:pt x="67310" y="701357"/>
                    <a:pt x="52070" y="664527"/>
                  </a:cubicBezTo>
                  <a:cubicBezTo>
                    <a:pt x="58420" y="659447"/>
                    <a:pt x="64770" y="654367"/>
                    <a:pt x="69850" y="649287"/>
                  </a:cubicBezTo>
                  <a:cubicBezTo>
                    <a:pt x="55880" y="634047"/>
                    <a:pt x="45720" y="617537"/>
                    <a:pt x="34290" y="599757"/>
                  </a:cubicBezTo>
                  <a:cubicBezTo>
                    <a:pt x="33020" y="598487"/>
                    <a:pt x="36830" y="594677"/>
                    <a:pt x="35560" y="592137"/>
                  </a:cubicBezTo>
                  <a:cubicBezTo>
                    <a:pt x="34290" y="583247"/>
                    <a:pt x="31750" y="574357"/>
                    <a:pt x="29210" y="565467"/>
                  </a:cubicBezTo>
                  <a:cubicBezTo>
                    <a:pt x="25400" y="555307"/>
                    <a:pt x="20320" y="543877"/>
                    <a:pt x="17780" y="533717"/>
                  </a:cubicBezTo>
                  <a:cubicBezTo>
                    <a:pt x="13970" y="522287"/>
                    <a:pt x="10160" y="510857"/>
                    <a:pt x="6350" y="495617"/>
                  </a:cubicBezTo>
                  <a:cubicBezTo>
                    <a:pt x="27940" y="484187"/>
                    <a:pt x="48260" y="467677"/>
                    <a:pt x="77470" y="465137"/>
                  </a:cubicBezTo>
                  <a:cubicBezTo>
                    <a:pt x="102870" y="462597"/>
                    <a:pt x="127000" y="454977"/>
                    <a:pt x="151130" y="449897"/>
                  </a:cubicBezTo>
                  <a:cubicBezTo>
                    <a:pt x="152400" y="449897"/>
                    <a:pt x="154940" y="448627"/>
                    <a:pt x="156210" y="448627"/>
                  </a:cubicBezTo>
                  <a:cubicBezTo>
                    <a:pt x="200660" y="441007"/>
                    <a:pt x="200660" y="439737"/>
                    <a:pt x="182880" y="399097"/>
                  </a:cubicBezTo>
                  <a:cubicBezTo>
                    <a:pt x="175260" y="381317"/>
                    <a:pt x="171450" y="362267"/>
                    <a:pt x="168910" y="344487"/>
                  </a:cubicBezTo>
                  <a:cubicBezTo>
                    <a:pt x="167640" y="336867"/>
                    <a:pt x="175260" y="329247"/>
                    <a:pt x="179070" y="320357"/>
                  </a:cubicBezTo>
                  <a:cubicBezTo>
                    <a:pt x="177800" y="320357"/>
                    <a:pt x="176530" y="317817"/>
                    <a:pt x="173990" y="316547"/>
                  </a:cubicBezTo>
                  <a:cubicBezTo>
                    <a:pt x="162560" y="315277"/>
                    <a:pt x="146050" y="317817"/>
                    <a:pt x="139700" y="311467"/>
                  </a:cubicBezTo>
                  <a:cubicBezTo>
                    <a:pt x="127000" y="298767"/>
                    <a:pt x="114300" y="282257"/>
                    <a:pt x="110490" y="264477"/>
                  </a:cubicBezTo>
                  <a:cubicBezTo>
                    <a:pt x="100330" y="227647"/>
                    <a:pt x="95250" y="189547"/>
                    <a:pt x="88900" y="151447"/>
                  </a:cubicBezTo>
                  <a:cubicBezTo>
                    <a:pt x="127000" y="119697"/>
                    <a:pt x="175260" y="117157"/>
                    <a:pt x="219710" y="106997"/>
                  </a:cubicBezTo>
                  <a:cubicBezTo>
                    <a:pt x="243840" y="100647"/>
                    <a:pt x="267970" y="93027"/>
                    <a:pt x="293370" y="86677"/>
                  </a:cubicBezTo>
                  <a:cubicBezTo>
                    <a:pt x="320040" y="80327"/>
                    <a:pt x="346710" y="72707"/>
                    <a:pt x="373380" y="68897"/>
                  </a:cubicBezTo>
                  <a:cubicBezTo>
                    <a:pt x="420370" y="61277"/>
                    <a:pt x="468630" y="54927"/>
                    <a:pt x="516890" y="48577"/>
                  </a:cubicBezTo>
                  <a:cubicBezTo>
                    <a:pt x="553720" y="43497"/>
                    <a:pt x="590550" y="40957"/>
                    <a:pt x="626110" y="37147"/>
                  </a:cubicBezTo>
                  <a:cubicBezTo>
                    <a:pt x="673100" y="32067"/>
                    <a:pt x="718820" y="25717"/>
                    <a:pt x="765810" y="21907"/>
                  </a:cubicBezTo>
                  <a:cubicBezTo>
                    <a:pt x="800100" y="19367"/>
                    <a:pt x="834390" y="24447"/>
                    <a:pt x="867410" y="18097"/>
                  </a:cubicBezTo>
                  <a:cubicBezTo>
                    <a:pt x="924560" y="5397"/>
                    <a:pt x="982980" y="7937"/>
                    <a:pt x="1040130" y="2857"/>
                  </a:cubicBezTo>
                  <a:cubicBezTo>
                    <a:pt x="1090930" y="-953"/>
                    <a:pt x="1141730" y="317"/>
                    <a:pt x="1192530" y="317"/>
                  </a:cubicBezTo>
                  <a:cubicBezTo>
                    <a:pt x="1242060" y="317"/>
                    <a:pt x="1290320" y="-953"/>
                    <a:pt x="1339850" y="1587"/>
                  </a:cubicBezTo>
                  <a:cubicBezTo>
                    <a:pt x="1408430" y="4127"/>
                    <a:pt x="1478280" y="7937"/>
                    <a:pt x="1546860" y="11747"/>
                  </a:cubicBezTo>
                  <a:cubicBezTo>
                    <a:pt x="1593850" y="14287"/>
                    <a:pt x="1639570" y="15557"/>
                    <a:pt x="1686560" y="19367"/>
                  </a:cubicBezTo>
                  <a:cubicBezTo>
                    <a:pt x="1719580" y="21907"/>
                    <a:pt x="1753870" y="25717"/>
                    <a:pt x="1786890" y="30797"/>
                  </a:cubicBezTo>
                  <a:cubicBezTo>
                    <a:pt x="1830070" y="37147"/>
                    <a:pt x="1874520" y="43497"/>
                    <a:pt x="1917700" y="51117"/>
                  </a:cubicBezTo>
                  <a:cubicBezTo>
                    <a:pt x="1955800" y="57467"/>
                    <a:pt x="1992630" y="66357"/>
                    <a:pt x="2029460" y="75247"/>
                  </a:cubicBezTo>
                  <a:cubicBezTo>
                    <a:pt x="2040890" y="77787"/>
                    <a:pt x="2048510" y="95567"/>
                    <a:pt x="2045970" y="109537"/>
                  </a:cubicBezTo>
                  <a:cubicBezTo>
                    <a:pt x="2044700" y="120967"/>
                    <a:pt x="2043430" y="133667"/>
                    <a:pt x="2043430" y="145097"/>
                  </a:cubicBezTo>
                  <a:cubicBezTo>
                    <a:pt x="2043430" y="162877"/>
                    <a:pt x="2034540" y="171767"/>
                    <a:pt x="2016760" y="174307"/>
                  </a:cubicBezTo>
                  <a:cubicBezTo>
                    <a:pt x="2021840" y="178117"/>
                    <a:pt x="2025650" y="180657"/>
                    <a:pt x="2030730" y="184467"/>
                  </a:cubicBezTo>
                  <a:cubicBezTo>
                    <a:pt x="2021840" y="189547"/>
                    <a:pt x="2012950" y="193357"/>
                    <a:pt x="2004060" y="197167"/>
                  </a:cubicBezTo>
                  <a:cubicBezTo>
                    <a:pt x="2005330" y="200977"/>
                    <a:pt x="2007870" y="204787"/>
                    <a:pt x="2010410" y="211137"/>
                  </a:cubicBezTo>
                  <a:lnTo>
                    <a:pt x="1998980" y="214947"/>
                  </a:lnTo>
                  <a:cubicBezTo>
                    <a:pt x="2001520" y="217487"/>
                    <a:pt x="2002790" y="221297"/>
                    <a:pt x="2004060" y="221297"/>
                  </a:cubicBezTo>
                  <a:cubicBezTo>
                    <a:pt x="2039620" y="223837"/>
                    <a:pt x="2039620" y="250507"/>
                    <a:pt x="2040890" y="274637"/>
                  </a:cubicBezTo>
                  <a:cubicBezTo>
                    <a:pt x="2042160" y="296227"/>
                    <a:pt x="2040890" y="317817"/>
                    <a:pt x="2039620" y="339407"/>
                  </a:cubicBezTo>
                  <a:cubicBezTo>
                    <a:pt x="2039620" y="345757"/>
                    <a:pt x="2034540" y="350837"/>
                    <a:pt x="2034540" y="353377"/>
                  </a:cubicBezTo>
                  <a:cubicBezTo>
                    <a:pt x="2025650" y="354647"/>
                    <a:pt x="2019300" y="354647"/>
                    <a:pt x="2014220" y="355917"/>
                  </a:cubicBezTo>
                  <a:cubicBezTo>
                    <a:pt x="2018030" y="362267"/>
                    <a:pt x="2020570" y="372427"/>
                    <a:pt x="2026920" y="373697"/>
                  </a:cubicBezTo>
                  <a:cubicBezTo>
                    <a:pt x="2053590" y="382587"/>
                    <a:pt x="2081530" y="390207"/>
                    <a:pt x="2109470" y="396557"/>
                  </a:cubicBezTo>
                  <a:cubicBezTo>
                    <a:pt x="2132330" y="401637"/>
                    <a:pt x="2152650" y="406717"/>
                    <a:pt x="2151380" y="437197"/>
                  </a:cubicBezTo>
                  <a:cubicBezTo>
                    <a:pt x="2150110" y="460057"/>
                    <a:pt x="2152650" y="484187"/>
                    <a:pt x="2155190" y="508317"/>
                  </a:cubicBezTo>
                  <a:cubicBezTo>
                    <a:pt x="2156460" y="523557"/>
                    <a:pt x="2150110" y="533717"/>
                    <a:pt x="2133600" y="537527"/>
                  </a:cubicBezTo>
                  <a:cubicBezTo>
                    <a:pt x="2136140" y="538797"/>
                    <a:pt x="2138680" y="538797"/>
                    <a:pt x="2146300" y="541337"/>
                  </a:cubicBezTo>
                  <a:cubicBezTo>
                    <a:pt x="2134870" y="541337"/>
                    <a:pt x="2129790" y="542607"/>
                    <a:pt x="2124710" y="542607"/>
                  </a:cubicBezTo>
                  <a:cubicBezTo>
                    <a:pt x="2120900" y="552767"/>
                    <a:pt x="2117090" y="561657"/>
                    <a:pt x="2115820" y="570547"/>
                  </a:cubicBezTo>
                  <a:cubicBezTo>
                    <a:pt x="2114550" y="581977"/>
                    <a:pt x="2106930" y="584517"/>
                    <a:pt x="2099310" y="585787"/>
                  </a:cubicBezTo>
                  <a:cubicBezTo>
                    <a:pt x="2075180" y="588327"/>
                    <a:pt x="2051050" y="597217"/>
                    <a:pt x="2032000" y="585787"/>
                  </a:cubicBezTo>
                  <a:cubicBezTo>
                    <a:pt x="2014220" y="588327"/>
                    <a:pt x="2000250" y="589597"/>
                    <a:pt x="1987550" y="592137"/>
                  </a:cubicBezTo>
                  <a:lnTo>
                    <a:pt x="1987550" y="593407"/>
                  </a:lnTo>
                  <a:cubicBezTo>
                    <a:pt x="2002790" y="595947"/>
                    <a:pt x="2018030" y="598487"/>
                    <a:pt x="2032000" y="602297"/>
                  </a:cubicBezTo>
                  <a:cubicBezTo>
                    <a:pt x="2067560" y="608647"/>
                    <a:pt x="2104390" y="616267"/>
                    <a:pt x="2139950" y="622617"/>
                  </a:cubicBezTo>
                  <a:cubicBezTo>
                    <a:pt x="2174240" y="628967"/>
                    <a:pt x="2207260" y="635317"/>
                    <a:pt x="2241550" y="642937"/>
                  </a:cubicBezTo>
                  <a:cubicBezTo>
                    <a:pt x="2256790" y="646747"/>
                    <a:pt x="2273300" y="649287"/>
                    <a:pt x="2279650" y="665797"/>
                  </a:cubicBezTo>
                  <a:cubicBezTo>
                    <a:pt x="2283460" y="674687"/>
                    <a:pt x="2283460" y="686117"/>
                    <a:pt x="2284730" y="696277"/>
                  </a:cubicBezTo>
                  <a:cubicBezTo>
                    <a:pt x="2286000" y="712787"/>
                    <a:pt x="2287270" y="730567"/>
                    <a:pt x="2287270" y="747077"/>
                  </a:cubicBezTo>
                  <a:cubicBezTo>
                    <a:pt x="2287270" y="768667"/>
                    <a:pt x="2279650" y="776287"/>
                    <a:pt x="2259330" y="780097"/>
                  </a:cubicBezTo>
                  <a:cubicBezTo>
                    <a:pt x="2247900" y="783907"/>
                    <a:pt x="2268220" y="816927"/>
                    <a:pt x="2235200" y="802957"/>
                  </a:cubicBezTo>
                  <a:cubicBezTo>
                    <a:pt x="2236470" y="810577"/>
                    <a:pt x="2239010" y="818197"/>
                    <a:pt x="2241550" y="828357"/>
                  </a:cubicBezTo>
                  <a:lnTo>
                    <a:pt x="2155190" y="828357"/>
                  </a:lnTo>
                  <a:cubicBezTo>
                    <a:pt x="2155190" y="846137"/>
                    <a:pt x="2156460" y="861377"/>
                    <a:pt x="2153920" y="875347"/>
                  </a:cubicBezTo>
                  <a:cubicBezTo>
                    <a:pt x="2152650" y="880427"/>
                    <a:pt x="2142490" y="885507"/>
                    <a:pt x="2136140" y="888047"/>
                  </a:cubicBezTo>
                  <a:cubicBezTo>
                    <a:pt x="2132330" y="889317"/>
                    <a:pt x="2125980" y="886777"/>
                    <a:pt x="2122170" y="886777"/>
                  </a:cubicBezTo>
                  <a:cubicBezTo>
                    <a:pt x="2123440" y="900747"/>
                    <a:pt x="2134870" y="913447"/>
                    <a:pt x="2120900" y="927417"/>
                  </a:cubicBezTo>
                  <a:cubicBezTo>
                    <a:pt x="2119630" y="928687"/>
                    <a:pt x="2120900" y="933767"/>
                    <a:pt x="2120900" y="936307"/>
                  </a:cubicBezTo>
                  <a:cubicBezTo>
                    <a:pt x="2120900" y="951547"/>
                    <a:pt x="2113280" y="957897"/>
                    <a:pt x="2095500" y="954087"/>
                  </a:cubicBezTo>
                  <a:cubicBezTo>
                    <a:pt x="2099310" y="962977"/>
                    <a:pt x="2084070" y="969327"/>
                    <a:pt x="2096770" y="978217"/>
                  </a:cubicBezTo>
                  <a:cubicBezTo>
                    <a:pt x="2094230" y="980757"/>
                    <a:pt x="2091690" y="983297"/>
                    <a:pt x="2089150" y="984567"/>
                  </a:cubicBezTo>
                  <a:cubicBezTo>
                    <a:pt x="2086610" y="985837"/>
                    <a:pt x="2082800" y="983297"/>
                    <a:pt x="2080260" y="983297"/>
                  </a:cubicBezTo>
                  <a:cubicBezTo>
                    <a:pt x="2080260" y="987107"/>
                    <a:pt x="2081530" y="990917"/>
                    <a:pt x="2081530" y="995997"/>
                  </a:cubicBezTo>
                  <a:cubicBezTo>
                    <a:pt x="2081530" y="1001077"/>
                    <a:pt x="2080260" y="1006157"/>
                    <a:pt x="2078990" y="1011237"/>
                  </a:cubicBezTo>
                  <a:cubicBezTo>
                    <a:pt x="2077720" y="1013777"/>
                    <a:pt x="2071370" y="1013777"/>
                    <a:pt x="2067560" y="1013777"/>
                  </a:cubicBezTo>
                  <a:cubicBezTo>
                    <a:pt x="2061210" y="1012507"/>
                    <a:pt x="2053590" y="1009967"/>
                    <a:pt x="2047240" y="1008697"/>
                  </a:cubicBezTo>
                  <a:cubicBezTo>
                    <a:pt x="2024380" y="1006157"/>
                    <a:pt x="2015490" y="1015047"/>
                    <a:pt x="2018030" y="1039177"/>
                  </a:cubicBezTo>
                  <a:cubicBezTo>
                    <a:pt x="2012950" y="1041717"/>
                    <a:pt x="2007870" y="1042987"/>
                    <a:pt x="2001520" y="1045527"/>
                  </a:cubicBezTo>
                  <a:cubicBezTo>
                    <a:pt x="2004060" y="1055687"/>
                    <a:pt x="2018030" y="1067117"/>
                    <a:pt x="1997710" y="1077277"/>
                  </a:cubicBezTo>
                  <a:cubicBezTo>
                    <a:pt x="2011680" y="1089977"/>
                    <a:pt x="2006600" y="1096327"/>
                    <a:pt x="1991360" y="1097597"/>
                  </a:cubicBezTo>
                  <a:cubicBezTo>
                    <a:pt x="1967230" y="1098867"/>
                    <a:pt x="1943100" y="1097597"/>
                    <a:pt x="1920240" y="1097597"/>
                  </a:cubicBezTo>
                  <a:cubicBezTo>
                    <a:pt x="1916430" y="1102677"/>
                    <a:pt x="1913890" y="1109027"/>
                    <a:pt x="1910080" y="1110297"/>
                  </a:cubicBezTo>
                  <a:cubicBezTo>
                    <a:pt x="1897380" y="1114107"/>
                    <a:pt x="1887220" y="1114107"/>
                    <a:pt x="1894840" y="1133157"/>
                  </a:cubicBezTo>
                  <a:cubicBezTo>
                    <a:pt x="1897380" y="1140777"/>
                    <a:pt x="1891030" y="1152207"/>
                    <a:pt x="1887220" y="1166177"/>
                  </a:cubicBezTo>
                  <a:cubicBezTo>
                    <a:pt x="1875790" y="1168717"/>
                    <a:pt x="1861820" y="1172527"/>
                    <a:pt x="1847850" y="1172527"/>
                  </a:cubicBezTo>
                  <a:cubicBezTo>
                    <a:pt x="1816100" y="1175067"/>
                    <a:pt x="1784350" y="1177607"/>
                    <a:pt x="1752600" y="1177607"/>
                  </a:cubicBezTo>
                  <a:cubicBezTo>
                    <a:pt x="1743710" y="1177607"/>
                    <a:pt x="1734820" y="1169987"/>
                    <a:pt x="1725930" y="1169987"/>
                  </a:cubicBezTo>
                  <a:cubicBezTo>
                    <a:pt x="1714500" y="1169987"/>
                    <a:pt x="1700530" y="1172527"/>
                    <a:pt x="1690370" y="1177607"/>
                  </a:cubicBezTo>
                  <a:cubicBezTo>
                    <a:pt x="1670050" y="1189037"/>
                    <a:pt x="1651000" y="1196657"/>
                    <a:pt x="1626870" y="1191577"/>
                  </a:cubicBezTo>
                  <a:cubicBezTo>
                    <a:pt x="1611630" y="1189037"/>
                    <a:pt x="1595120" y="1194117"/>
                    <a:pt x="1579880" y="1190307"/>
                  </a:cubicBezTo>
                  <a:cubicBezTo>
                    <a:pt x="1555750" y="1185227"/>
                    <a:pt x="1531620" y="1191577"/>
                    <a:pt x="1507490" y="1191577"/>
                  </a:cubicBezTo>
                  <a:cubicBezTo>
                    <a:pt x="1482090" y="1191577"/>
                    <a:pt x="1455420" y="1191577"/>
                    <a:pt x="1430020" y="1192847"/>
                  </a:cubicBezTo>
                  <a:cubicBezTo>
                    <a:pt x="1397000" y="1192847"/>
                    <a:pt x="1363980" y="1197927"/>
                    <a:pt x="1332230" y="1192847"/>
                  </a:cubicBezTo>
                  <a:cubicBezTo>
                    <a:pt x="1310640" y="1190307"/>
                    <a:pt x="1289050" y="1199197"/>
                    <a:pt x="1270000" y="1194117"/>
                  </a:cubicBezTo>
                  <a:cubicBezTo>
                    <a:pt x="1236980" y="1187767"/>
                    <a:pt x="1206500" y="1201737"/>
                    <a:pt x="1174750" y="1196657"/>
                  </a:cubicBezTo>
                  <a:cubicBezTo>
                    <a:pt x="1155700" y="1194117"/>
                    <a:pt x="1131570" y="1190307"/>
                    <a:pt x="1116330" y="1197927"/>
                  </a:cubicBezTo>
                  <a:cubicBezTo>
                    <a:pt x="1106170" y="1203007"/>
                    <a:pt x="1102360" y="1197927"/>
                    <a:pt x="1094740" y="1197927"/>
                  </a:cubicBezTo>
                  <a:cubicBezTo>
                    <a:pt x="1092200" y="1197927"/>
                    <a:pt x="1090930" y="1199197"/>
                    <a:pt x="1088390" y="1200467"/>
                  </a:cubicBezTo>
                  <a:cubicBezTo>
                    <a:pt x="1080770" y="1201737"/>
                    <a:pt x="1078230" y="1205547"/>
                    <a:pt x="1075690" y="1205547"/>
                  </a:cubicBezTo>
                  <a:cubicBezTo>
                    <a:pt x="1046480" y="1205547"/>
                    <a:pt x="1018540" y="1203007"/>
                    <a:pt x="989330" y="1203007"/>
                  </a:cubicBezTo>
                  <a:cubicBezTo>
                    <a:pt x="976630" y="1203007"/>
                    <a:pt x="963930" y="1208087"/>
                    <a:pt x="951230" y="1210627"/>
                  </a:cubicBezTo>
                  <a:cubicBezTo>
                    <a:pt x="927100" y="1214437"/>
                    <a:pt x="901700" y="1218247"/>
                    <a:pt x="876300" y="1220787"/>
                  </a:cubicBezTo>
                  <a:cubicBezTo>
                    <a:pt x="873760" y="1222057"/>
                    <a:pt x="869950" y="1218247"/>
                    <a:pt x="864870" y="1215707"/>
                  </a:cubicBezTo>
                  <a:close/>
                </a:path>
              </a:pathLst>
            </a:custGeom>
            <a:blipFill>
              <a:blip r:embed="rId6"/>
              <a:stretch>
                <a:fillRect t="-16434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8" name="Group 8"/>
          <p:cNvGrpSpPr/>
          <p:nvPr/>
        </p:nvGrpSpPr>
        <p:grpSpPr>
          <a:xfrm rot="284887">
            <a:off x="11872950" y="-690453"/>
            <a:ext cx="6706972" cy="5371996"/>
            <a:chOff x="0" y="0"/>
            <a:chExt cx="2556492" cy="2047640"/>
          </a:xfrm>
        </p:grpSpPr>
        <p:sp>
          <p:nvSpPr>
            <p:cNvPr id="9" name="Freeform 9"/>
            <p:cNvSpPr/>
            <p:nvPr/>
          </p:nvSpPr>
          <p:spPr>
            <a:xfrm>
              <a:off x="4256" y="1488"/>
              <a:ext cx="2554775" cy="2044535"/>
            </a:xfrm>
            <a:custGeom>
              <a:avLst/>
              <a:gdLst/>
              <a:ahLst/>
              <a:cxnLst/>
              <a:rect l="l" t="t" r="r" b="b"/>
              <a:pathLst>
                <a:path w="2554775" h="2044535">
                  <a:moveTo>
                    <a:pt x="966133" y="1899325"/>
                  </a:moveTo>
                  <a:cubicBezTo>
                    <a:pt x="959039" y="1903293"/>
                    <a:pt x="949108" y="1911230"/>
                    <a:pt x="940596" y="1913214"/>
                  </a:cubicBezTo>
                  <a:cubicBezTo>
                    <a:pt x="920734" y="1917182"/>
                    <a:pt x="899454" y="1915198"/>
                    <a:pt x="879592" y="1919166"/>
                  </a:cubicBezTo>
                  <a:cubicBezTo>
                    <a:pt x="865405" y="1921151"/>
                    <a:pt x="852637" y="1929087"/>
                    <a:pt x="839869" y="1931071"/>
                  </a:cubicBezTo>
                  <a:cubicBezTo>
                    <a:pt x="794470" y="1940992"/>
                    <a:pt x="749072" y="1948929"/>
                    <a:pt x="702255" y="1958850"/>
                  </a:cubicBezTo>
                  <a:cubicBezTo>
                    <a:pt x="685231" y="1962818"/>
                    <a:pt x="668206" y="1962818"/>
                    <a:pt x="651182" y="1962818"/>
                  </a:cubicBezTo>
                  <a:cubicBezTo>
                    <a:pt x="651182" y="1960834"/>
                    <a:pt x="649763" y="1956865"/>
                    <a:pt x="649763" y="1954881"/>
                  </a:cubicBezTo>
                  <a:cubicBezTo>
                    <a:pt x="638414" y="1962818"/>
                    <a:pt x="629902" y="1974723"/>
                    <a:pt x="621389" y="1972738"/>
                  </a:cubicBezTo>
                  <a:cubicBezTo>
                    <a:pt x="590178" y="1968770"/>
                    <a:pt x="566060" y="2000517"/>
                    <a:pt x="536268" y="1998532"/>
                  </a:cubicBezTo>
                  <a:lnTo>
                    <a:pt x="516406" y="1998532"/>
                  </a:lnTo>
                  <a:cubicBezTo>
                    <a:pt x="503638" y="1998532"/>
                    <a:pt x="490869" y="1998532"/>
                    <a:pt x="476682" y="2004485"/>
                  </a:cubicBezTo>
                  <a:cubicBezTo>
                    <a:pt x="472426" y="1998532"/>
                    <a:pt x="466751" y="1992580"/>
                    <a:pt x="465333" y="1988612"/>
                  </a:cubicBezTo>
                  <a:cubicBezTo>
                    <a:pt x="456820" y="1994564"/>
                    <a:pt x="449727" y="2000517"/>
                    <a:pt x="444052" y="2004485"/>
                  </a:cubicBezTo>
                  <a:cubicBezTo>
                    <a:pt x="429865" y="2012421"/>
                    <a:pt x="415678" y="2022342"/>
                    <a:pt x="401491" y="2030279"/>
                  </a:cubicBezTo>
                  <a:cubicBezTo>
                    <a:pt x="390142" y="2036231"/>
                    <a:pt x="378792" y="2040199"/>
                    <a:pt x="367443" y="2044168"/>
                  </a:cubicBezTo>
                  <a:cubicBezTo>
                    <a:pt x="349000" y="2048692"/>
                    <a:pt x="312113" y="2010437"/>
                    <a:pt x="313532" y="1984643"/>
                  </a:cubicBezTo>
                  <a:cubicBezTo>
                    <a:pt x="313532" y="1980675"/>
                    <a:pt x="317788" y="1976707"/>
                    <a:pt x="319207" y="1974723"/>
                  </a:cubicBezTo>
                  <a:cubicBezTo>
                    <a:pt x="302183" y="1966786"/>
                    <a:pt x="289414" y="1950913"/>
                    <a:pt x="280902" y="1929087"/>
                  </a:cubicBezTo>
                  <a:cubicBezTo>
                    <a:pt x="273809" y="1909246"/>
                    <a:pt x="265296" y="1889404"/>
                    <a:pt x="256784" y="1865595"/>
                  </a:cubicBezTo>
                  <a:cubicBezTo>
                    <a:pt x="266715" y="1853690"/>
                    <a:pt x="279483" y="1839801"/>
                    <a:pt x="292252" y="1825912"/>
                  </a:cubicBezTo>
                  <a:cubicBezTo>
                    <a:pt x="302183" y="1815991"/>
                    <a:pt x="305020" y="1808054"/>
                    <a:pt x="295089" y="1794165"/>
                  </a:cubicBezTo>
                  <a:cubicBezTo>
                    <a:pt x="282321" y="1776308"/>
                    <a:pt x="269553" y="1758451"/>
                    <a:pt x="258203" y="1736625"/>
                  </a:cubicBezTo>
                  <a:cubicBezTo>
                    <a:pt x="251109" y="1724720"/>
                    <a:pt x="251109" y="1706863"/>
                    <a:pt x="245435" y="1692974"/>
                  </a:cubicBezTo>
                  <a:cubicBezTo>
                    <a:pt x="234085" y="1671148"/>
                    <a:pt x="219898" y="1659243"/>
                    <a:pt x="198618" y="1665196"/>
                  </a:cubicBezTo>
                  <a:cubicBezTo>
                    <a:pt x="184431" y="1669164"/>
                    <a:pt x="167406" y="1663212"/>
                    <a:pt x="153219" y="1663212"/>
                  </a:cubicBezTo>
                  <a:cubicBezTo>
                    <a:pt x="146126" y="1653291"/>
                    <a:pt x="136195" y="1643370"/>
                    <a:pt x="130520" y="1629481"/>
                  </a:cubicBezTo>
                  <a:cubicBezTo>
                    <a:pt x="116333" y="1597735"/>
                    <a:pt x="103565" y="1564004"/>
                    <a:pt x="90797" y="1532258"/>
                  </a:cubicBezTo>
                  <a:cubicBezTo>
                    <a:pt x="82285" y="1512416"/>
                    <a:pt x="72354" y="1494559"/>
                    <a:pt x="63841" y="1474718"/>
                  </a:cubicBezTo>
                  <a:cubicBezTo>
                    <a:pt x="59585" y="1464797"/>
                    <a:pt x="59585" y="1450908"/>
                    <a:pt x="59585" y="1440987"/>
                  </a:cubicBezTo>
                  <a:cubicBezTo>
                    <a:pt x="61004" y="1417177"/>
                    <a:pt x="51073" y="1403288"/>
                    <a:pt x="38305" y="1389399"/>
                  </a:cubicBezTo>
                  <a:cubicBezTo>
                    <a:pt x="25537" y="1375510"/>
                    <a:pt x="21281" y="1337811"/>
                    <a:pt x="28374" y="1319954"/>
                  </a:cubicBezTo>
                  <a:cubicBezTo>
                    <a:pt x="19862" y="1310033"/>
                    <a:pt x="11350" y="1300113"/>
                    <a:pt x="0" y="1288208"/>
                  </a:cubicBezTo>
                  <a:cubicBezTo>
                    <a:pt x="19862" y="1272335"/>
                    <a:pt x="35468" y="1260430"/>
                    <a:pt x="51073" y="1246541"/>
                  </a:cubicBezTo>
                  <a:cubicBezTo>
                    <a:pt x="68098" y="1234636"/>
                    <a:pt x="83703" y="1220747"/>
                    <a:pt x="104984" y="1206858"/>
                  </a:cubicBezTo>
                  <a:cubicBezTo>
                    <a:pt x="90797" y="1153286"/>
                    <a:pt x="75191" y="1095745"/>
                    <a:pt x="58167" y="1038205"/>
                  </a:cubicBezTo>
                  <a:cubicBezTo>
                    <a:pt x="65260" y="1030269"/>
                    <a:pt x="72354" y="1022332"/>
                    <a:pt x="78028" y="1014395"/>
                  </a:cubicBezTo>
                  <a:cubicBezTo>
                    <a:pt x="62423" y="990586"/>
                    <a:pt x="51073" y="964792"/>
                    <a:pt x="38305" y="937014"/>
                  </a:cubicBezTo>
                  <a:cubicBezTo>
                    <a:pt x="36886" y="935029"/>
                    <a:pt x="41142" y="929077"/>
                    <a:pt x="39724" y="925109"/>
                  </a:cubicBezTo>
                  <a:cubicBezTo>
                    <a:pt x="38305" y="911220"/>
                    <a:pt x="35468" y="897331"/>
                    <a:pt x="32630" y="883442"/>
                  </a:cubicBezTo>
                  <a:cubicBezTo>
                    <a:pt x="28374" y="867568"/>
                    <a:pt x="22699" y="849711"/>
                    <a:pt x="19862" y="833838"/>
                  </a:cubicBezTo>
                  <a:cubicBezTo>
                    <a:pt x="15606" y="815981"/>
                    <a:pt x="11350" y="798123"/>
                    <a:pt x="7094" y="774314"/>
                  </a:cubicBezTo>
                  <a:cubicBezTo>
                    <a:pt x="31211" y="756456"/>
                    <a:pt x="53911" y="730662"/>
                    <a:pt x="86541" y="726694"/>
                  </a:cubicBezTo>
                  <a:cubicBezTo>
                    <a:pt x="114915" y="722726"/>
                    <a:pt x="141870" y="710821"/>
                    <a:pt x="168825" y="702884"/>
                  </a:cubicBezTo>
                  <a:cubicBezTo>
                    <a:pt x="170244" y="702884"/>
                    <a:pt x="173081" y="700900"/>
                    <a:pt x="174500" y="700900"/>
                  </a:cubicBezTo>
                  <a:cubicBezTo>
                    <a:pt x="224154" y="688995"/>
                    <a:pt x="224154" y="687011"/>
                    <a:pt x="204292" y="623518"/>
                  </a:cubicBezTo>
                  <a:cubicBezTo>
                    <a:pt x="195780" y="595740"/>
                    <a:pt x="191524" y="565978"/>
                    <a:pt x="188687" y="538200"/>
                  </a:cubicBezTo>
                  <a:cubicBezTo>
                    <a:pt x="187268" y="526295"/>
                    <a:pt x="195780" y="514390"/>
                    <a:pt x="200036" y="500501"/>
                  </a:cubicBezTo>
                  <a:cubicBezTo>
                    <a:pt x="198618" y="500501"/>
                    <a:pt x="197199" y="496533"/>
                    <a:pt x="194362" y="494549"/>
                  </a:cubicBezTo>
                  <a:cubicBezTo>
                    <a:pt x="181593" y="492565"/>
                    <a:pt x="163150" y="496533"/>
                    <a:pt x="156057" y="486612"/>
                  </a:cubicBezTo>
                  <a:cubicBezTo>
                    <a:pt x="141870" y="466771"/>
                    <a:pt x="127683" y="440977"/>
                    <a:pt x="123427" y="413199"/>
                  </a:cubicBezTo>
                  <a:cubicBezTo>
                    <a:pt x="112077" y="355658"/>
                    <a:pt x="106402" y="296134"/>
                    <a:pt x="99309" y="236610"/>
                  </a:cubicBezTo>
                  <a:cubicBezTo>
                    <a:pt x="141870" y="187006"/>
                    <a:pt x="195780" y="183038"/>
                    <a:pt x="245435" y="167165"/>
                  </a:cubicBezTo>
                  <a:cubicBezTo>
                    <a:pt x="272390" y="157244"/>
                    <a:pt x="299345" y="145339"/>
                    <a:pt x="327719" y="135418"/>
                  </a:cubicBezTo>
                  <a:cubicBezTo>
                    <a:pt x="357512" y="125497"/>
                    <a:pt x="387304" y="113593"/>
                    <a:pt x="417097" y="107640"/>
                  </a:cubicBezTo>
                  <a:cubicBezTo>
                    <a:pt x="469589" y="95735"/>
                    <a:pt x="523499" y="85814"/>
                    <a:pt x="577410" y="75894"/>
                  </a:cubicBezTo>
                  <a:cubicBezTo>
                    <a:pt x="618552" y="67957"/>
                    <a:pt x="659694" y="63989"/>
                    <a:pt x="699418" y="58036"/>
                  </a:cubicBezTo>
                  <a:cubicBezTo>
                    <a:pt x="751909" y="50100"/>
                    <a:pt x="802983" y="40179"/>
                    <a:pt x="855474" y="34227"/>
                  </a:cubicBezTo>
                  <a:cubicBezTo>
                    <a:pt x="893779" y="30258"/>
                    <a:pt x="932084" y="38195"/>
                    <a:pt x="968970" y="28274"/>
                  </a:cubicBezTo>
                  <a:cubicBezTo>
                    <a:pt x="1032811" y="8433"/>
                    <a:pt x="1098071" y="12401"/>
                    <a:pt x="1161913" y="4464"/>
                  </a:cubicBezTo>
                  <a:cubicBezTo>
                    <a:pt x="1218661" y="-1488"/>
                    <a:pt x="1275409" y="496"/>
                    <a:pt x="1332156" y="496"/>
                  </a:cubicBezTo>
                  <a:cubicBezTo>
                    <a:pt x="1387486" y="496"/>
                    <a:pt x="1441396" y="-1488"/>
                    <a:pt x="1496725" y="2480"/>
                  </a:cubicBezTo>
                  <a:cubicBezTo>
                    <a:pt x="1573335" y="6449"/>
                    <a:pt x="1651363" y="12401"/>
                    <a:pt x="1727973" y="18353"/>
                  </a:cubicBezTo>
                  <a:cubicBezTo>
                    <a:pt x="1780465" y="22322"/>
                    <a:pt x="1831538" y="24306"/>
                    <a:pt x="1884029" y="30258"/>
                  </a:cubicBezTo>
                  <a:cubicBezTo>
                    <a:pt x="1920916" y="34227"/>
                    <a:pt x="1959220" y="40179"/>
                    <a:pt x="1996107" y="48116"/>
                  </a:cubicBezTo>
                  <a:cubicBezTo>
                    <a:pt x="2044342" y="58036"/>
                    <a:pt x="2093997" y="67957"/>
                    <a:pt x="2142232" y="79862"/>
                  </a:cubicBezTo>
                  <a:cubicBezTo>
                    <a:pt x="2184793" y="89783"/>
                    <a:pt x="2225935" y="103672"/>
                    <a:pt x="2267078" y="117561"/>
                  </a:cubicBezTo>
                  <a:cubicBezTo>
                    <a:pt x="2279846" y="121529"/>
                    <a:pt x="2288358" y="149307"/>
                    <a:pt x="2285521" y="171133"/>
                  </a:cubicBezTo>
                  <a:cubicBezTo>
                    <a:pt x="2284102" y="188990"/>
                    <a:pt x="2282683" y="208832"/>
                    <a:pt x="2282683" y="226689"/>
                  </a:cubicBezTo>
                  <a:cubicBezTo>
                    <a:pt x="2282683" y="254467"/>
                    <a:pt x="2272752" y="268356"/>
                    <a:pt x="2252891" y="272324"/>
                  </a:cubicBezTo>
                  <a:cubicBezTo>
                    <a:pt x="2258566" y="278277"/>
                    <a:pt x="2262822" y="282245"/>
                    <a:pt x="2268496" y="288197"/>
                  </a:cubicBezTo>
                  <a:cubicBezTo>
                    <a:pt x="2258566" y="296134"/>
                    <a:pt x="2248635" y="302087"/>
                    <a:pt x="2238704" y="308039"/>
                  </a:cubicBezTo>
                  <a:cubicBezTo>
                    <a:pt x="2240122" y="313991"/>
                    <a:pt x="2242960" y="319944"/>
                    <a:pt x="2245797" y="329865"/>
                  </a:cubicBezTo>
                  <a:lnTo>
                    <a:pt x="2233029" y="335817"/>
                  </a:lnTo>
                  <a:cubicBezTo>
                    <a:pt x="2235866" y="339785"/>
                    <a:pt x="2237285" y="345738"/>
                    <a:pt x="2238704" y="345738"/>
                  </a:cubicBezTo>
                  <a:cubicBezTo>
                    <a:pt x="2278427" y="349706"/>
                    <a:pt x="2278427" y="391373"/>
                    <a:pt x="2279846" y="429072"/>
                  </a:cubicBezTo>
                  <a:cubicBezTo>
                    <a:pt x="2281265" y="462802"/>
                    <a:pt x="2279846" y="496533"/>
                    <a:pt x="2278427" y="530263"/>
                  </a:cubicBezTo>
                  <a:cubicBezTo>
                    <a:pt x="2278427" y="540184"/>
                    <a:pt x="2272752" y="548121"/>
                    <a:pt x="2272752" y="552089"/>
                  </a:cubicBezTo>
                  <a:cubicBezTo>
                    <a:pt x="2262822" y="554073"/>
                    <a:pt x="2255728" y="554073"/>
                    <a:pt x="2250053" y="556057"/>
                  </a:cubicBezTo>
                  <a:cubicBezTo>
                    <a:pt x="2254309" y="565978"/>
                    <a:pt x="2257147" y="581851"/>
                    <a:pt x="2264240" y="583835"/>
                  </a:cubicBezTo>
                  <a:cubicBezTo>
                    <a:pt x="2294033" y="597724"/>
                    <a:pt x="2325244" y="609629"/>
                    <a:pt x="2356456" y="619550"/>
                  </a:cubicBezTo>
                  <a:cubicBezTo>
                    <a:pt x="2381992" y="627487"/>
                    <a:pt x="2404691" y="635423"/>
                    <a:pt x="2403273" y="683043"/>
                  </a:cubicBezTo>
                  <a:cubicBezTo>
                    <a:pt x="2401854" y="718757"/>
                    <a:pt x="2404691" y="756456"/>
                    <a:pt x="2407529" y="794155"/>
                  </a:cubicBezTo>
                  <a:cubicBezTo>
                    <a:pt x="2408947" y="817965"/>
                    <a:pt x="2401854" y="833838"/>
                    <a:pt x="2383411" y="839790"/>
                  </a:cubicBezTo>
                  <a:cubicBezTo>
                    <a:pt x="2386248" y="841775"/>
                    <a:pt x="2389086" y="841775"/>
                    <a:pt x="2397598" y="845743"/>
                  </a:cubicBezTo>
                  <a:cubicBezTo>
                    <a:pt x="2384829" y="845743"/>
                    <a:pt x="2379155" y="847727"/>
                    <a:pt x="2373480" y="847727"/>
                  </a:cubicBezTo>
                  <a:cubicBezTo>
                    <a:pt x="2369224" y="863600"/>
                    <a:pt x="2364968" y="877489"/>
                    <a:pt x="2363549" y="891378"/>
                  </a:cubicBezTo>
                  <a:cubicBezTo>
                    <a:pt x="2362130" y="909236"/>
                    <a:pt x="2353618" y="913204"/>
                    <a:pt x="2345106" y="915188"/>
                  </a:cubicBezTo>
                  <a:cubicBezTo>
                    <a:pt x="2318151" y="919156"/>
                    <a:pt x="2291196" y="933045"/>
                    <a:pt x="2269915" y="915188"/>
                  </a:cubicBezTo>
                  <a:cubicBezTo>
                    <a:pt x="2250053" y="919156"/>
                    <a:pt x="2234448" y="921140"/>
                    <a:pt x="2220261" y="925109"/>
                  </a:cubicBezTo>
                  <a:lnTo>
                    <a:pt x="2220261" y="927093"/>
                  </a:lnTo>
                  <a:cubicBezTo>
                    <a:pt x="2237285" y="931061"/>
                    <a:pt x="2254309" y="935029"/>
                    <a:pt x="2269915" y="940982"/>
                  </a:cubicBezTo>
                  <a:cubicBezTo>
                    <a:pt x="2309638" y="950903"/>
                    <a:pt x="2350781" y="962808"/>
                    <a:pt x="2390504" y="972728"/>
                  </a:cubicBezTo>
                  <a:cubicBezTo>
                    <a:pt x="2428809" y="982649"/>
                    <a:pt x="2465695" y="992570"/>
                    <a:pt x="2504000" y="1004475"/>
                  </a:cubicBezTo>
                  <a:cubicBezTo>
                    <a:pt x="2521024" y="1010427"/>
                    <a:pt x="2539468" y="1014395"/>
                    <a:pt x="2546561" y="1040189"/>
                  </a:cubicBezTo>
                  <a:cubicBezTo>
                    <a:pt x="2550817" y="1054078"/>
                    <a:pt x="2550817" y="1071936"/>
                    <a:pt x="2552236" y="1087809"/>
                  </a:cubicBezTo>
                  <a:cubicBezTo>
                    <a:pt x="2553506" y="1113603"/>
                    <a:pt x="2554776" y="1141381"/>
                    <a:pt x="2554776" y="1167175"/>
                  </a:cubicBezTo>
                  <a:cubicBezTo>
                    <a:pt x="2554776" y="1200905"/>
                    <a:pt x="2546561" y="1212810"/>
                    <a:pt x="2523862" y="1218763"/>
                  </a:cubicBezTo>
                  <a:cubicBezTo>
                    <a:pt x="2511094" y="1224715"/>
                    <a:pt x="2533793" y="1276303"/>
                    <a:pt x="2496907" y="1254477"/>
                  </a:cubicBezTo>
                  <a:cubicBezTo>
                    <a:pt x="2498325" y="1266382"/>
                    <a:pt x="2501163" y="1278287"/>
                    <a:pt x="2504000" y="1294160"/>
                  </a:cubicBezTo>
                  <a:lnTo>
                    <a:pt x="2407529" y="1294160"/>
                  </a:lnTo>
                  <a:cubicBezTo>
                    <a:pt x="2407529" y="1321938"/>
                    <a:pt x="2408947" y="1345748"/>
                    <a:pt x="2406110" y="1367574"/>
                  </a:cubicBezTo>
                  <a:cubicBezTo>
                    <a:pt x="2404691" y="1375510"/>
                    <a:pt x="2393342" y="1383447"/>
                    <a:pt x="2386248" y="1387415"/>
                  </a:cubicBezTo>
                  <a:cubicBezTo>
                    <a:pt x="2381992" y="1389399"/>
                    <a:pt x="2374899" y="1385431"/>
                    <a:pt x="2370642" y="1385431"/>
                  </a:cubicBezTo>
                  <a:cubicBezTo>
                    <a:pt x="2372061" y="1407257"/>
                    <a:pt x="2384829" y="1427098"/>
                    <a:pt x="2369224" y="1448924"/>
                  </a:cubicBezTo>
                  <a:cubicBezTo>
                    <a:pt x="2367805" y="1450908"/>
                    <a:pt x="2369224" y="1458844"/>
                    <a:pt x="2369224" y="1462813"/>
                  </a:cubicBezTo>
                  <a:cubicBezTo>
                    <a:pt x="2369224" y="1486622"/>
                    <a:pt x="2360712" y="1496543"/>
                    <a:pt x="2340850" y="1490591"/>
                  </a:cubicBezTo>
                  <a:cubicBezTo>
                    <a:pt x="2345106" y="1504480"/>
                    <a:pt x="2328081" y="1514400"/>
                    <a:pt x="2342269" y="1528289"/>
                  </a:cubicBezTo>
                  <a:cubicBezTo>
                    <a:pt x="2339431" y="1532258"/>
                    <a:pt x="2336594" y="1536226"/>
                    <a:pt x="2333757" y="1538210"/>
                  </a:cubicBezTo>
                  <a:cubicBezTo>
                    <a:pt x="2330919" y="1540194"/>
                    <a:pt x="2326663" y="1536226"/>
                    <a:pt x="2323826" y="1536226"/>
                  </a:cubicBezTo>
                  <a:cubicBezTo>
                    <a:pt x="2323826" y="1542179"/>
                    <a:pt x="2325244" y="1548131"/>
                    <a:pt x="2325244" y="1556068"/>
                  </a:cubicBezTo>
                  <a:cubicBezTo>
                    <a:pt x="2325244" y="1564004"/>
                    <a:pt x="2323826" y="1571941"/>
                    <a:pt x="2322407" y="1579877"/>
                  </a:cubicBezTo>
                  <a:cubicBezTo>
                    <a:pt x="2320988" y="1583846"/>
                    <a:pt x="2313895" y="1583846"/>
                    <a:pt x="2309639" y="1583846"/>
                  </a:cubicBezTo>
                  <a:cubicBezTo>
                    <a:pt x="2302545" y="1581861"/>
                    <a:pt x="2294033" y="1577893"/>
                    <a:pt x="2286939" y="1575909"/>
                  </a:cubicBezTo>
                  <a:cubicBezTo>
                    <a:pt x="2261403" y="1571941"/>
                    <a:pt x="2251472" y="1585830"/>
                    <a:pt x="2254309" y="1623529"/>
                  </a:cubicBezTo>
                  <a:cubicBezTo>
                    <a:pt x="2248635" y="1627497"/>
                    <a:pt x="2242960" y="1629481"/>
                    <a:pt x="2235866" y="1633449"/>
                  </a:cubicBezTo>
                  <a:cubicBezTo>
                    <a:pt x="2238704" y="1649322"/>
                    <a:pt x="2254309" y="1667180"/>
                    <a:pt x="2231610" y="1683053"/>
                  </a:cubicBezTo>
                  <a:cubicBezTo>
                    <a:pt x="2247216" y="1702894"/>
                    <a:pt x="2241541" y="1712815"/>
                    <a:pt x="2224517" y="1714799"/>
                  </a:cubicBezTo>
                  <a:cubicBezTo>
                    <a:pt x="2197562" y="1716783"/>
                    <a:pt x="2170606" y="1714799"/>
                    <a:pt x="2145070" y="1714799"/>
                  </a:cubicBezTo>
                  <a:cubicBezTo>
                    <a:pt x="2140814" y="1722736"/>
                    <a:pt x="2137976" y="1732657"/>
                    <a:pt x="2133720" y="1734641"/>
                  </a:cubicBezTo>
                  <a:cubicBezTo>
                    <a:pt x="2119533" y="1740593"/>
                    <a:pt x="2108183" y="1740593"/>
                    <a:pt x="2116696" y="1770356"/>
                  </a:cubicBezTo>
                  <a:cubicBezTo>
                    <a:pt x="2119533" y="1782260"/>
                    <a:pt x="2112440" y="1800118"/>
                    <a:pt x="2108183" y="1821943"/>
                  </a:cubicBezTo>
                  <a:cubicBezTo>
                    <a:pt x="2095415" y="1825912"/>
                    <a:pt x="2079810" y="1831864"/>
                    <a:pt x="2064204" y="1831864"/>
                  </a:cubicBezTo>
                  <a:cubicBezTo>
                    <a:pt x="2028737" y="1835832"/>
                    <a:pt x="1993269" y="1839801"/>
                    <a:pt x="1957802" y="1839801"/>
                  </a:cubicBezTo>
                  <a:cubicBezTo>
                    <a:pt x="1947871" y="1839801"/>
                    <a:pt x="1937940" y="1827896"/>
                    <a:pt x="1928009" y="1827896"/>
                  </a:cubicBezTo>
                  <a:cubicBezTo>
                    <a:pt x="1915241" y="1827896"/>
                    <a:pt x="1899635" y="1831864"/>
                    <a:pt x="1888285" y="1839801"/>
                  </a:cubicBezTo>
                  <a:cubicBezTo>
                    <a:pt x="1865586" y="1857658"/>
                    <a:pt x="1844306" y="1869563"/>
                    <a:pt x="1817351" y="1861626"/>
                  </a:cubicBezTo>
                  <a:cubicBezTo>
                    <a:pt x="1800326" y="1857658"/>
                    <a:pt x="1781883" y="1865595"/>
                    <a:pt x="1764859" y="1859642"/>
                  </a:cubicBezTo>
                  <a:cubicBezTo>
                    <a:pt x="1737904" y="1851705"/>
                    <a:pt x="1710949" y="1861626"/>
                    <a:pt x="1683993" y="1861626"/>
                  </a:cubicBezTo>
                  <a:cubicBezTo>
                    <a:pt x="1655619" y="1861626"/>
                    <a:pt x="1625827" y="1861626"/>
                    <a:pt x="1597453" y="1863610"/>
                  </a:cubicBezTo>
                  <a:cubicBezTo>
                    <a:pt x="1560567" y="1863610"/>
                    <a:pt x="1523681" y="1871547"/>
                    <a:pt x="1488213" y="1863610"/>
                  </a:cubicBezTo>
                  <a:cubicBezTo>
                    <a:pt x="1464095" y="1859642"/>
                    <a:pt x="1439977" y="1873531"/>
                    <a:pt x="1418697" y="1865595"/>
                  </a:cubicBezTo>
                  <a:cubicBezTo>
                    <a:pt x="1381811" y="1855674"/>
                    <a:pt x="1347762" y="1877499"/>
                    <a:pt x="1312295" y="1869563"/>
                  </a:cubicBezTo>
                  <a:cubicBezTo>
                    <a:pt x="1291014" y="1865595"/>
                    <a:pt x="1264059" y="1859642"/>
                    <a:pt x="1247035" y="1871547"/>
                  </a:cubicBezTo>
                  <a:cubicBezTo>
                    <a:pt x="1235685" y="1879484"/>
                    <a:pt x="1231429" y="1871547"/>
                    <a:pt x="1222917" y="1871547"/>
                  </a:cubicBezTo>
                  <a:cubicBezTo>
                    <a:pt x="1220079" y="1871547"/>
                    <a:pt x="1218661" y="1873531"/>
                    <a:pt x="1215823" y="1875515"/>
                  </a:cubicBezTo>
                  <a:cubicBezTo>
                    <a:pt x="1207311" y="1877499"/>
                    <a:pt x="1204474" y="1883452"/>
                    <a:pt x="1201636" y="1883452"/>
                  </a:cubicBezTo>
                  <a:cubicBezTo>
                    <a:pt x="1169006" y="1883452"/>
                    <a:pt x="1137795" y="1879484"/>
                    <a:pt x="1105165" y="1879484"/>
                  </a:cubicBezTo>
                  <a:cubicBezTo>
                    <a:pt x="1090978" y="1879484"/>
                    <a:pt x="1076791" y="1887420"/>
                    <a:pt x="1062604" y="1891389"/>
                  </a:cubicBezTo>
                  <a:cubicBezTo>
                    <a:pt x="1035649" y="1897341"/>
                    <a:pt x="1007275" y="1903293"/>
                    <a:pt x="978901" y="1907262"/>
                  </a:cubicBezTo>
                  <a:cubicBezTo>
                    <a:pt x="976064" y="1909246"/>
                    <a:pt x="971807" y="1903293"/>
                    <a:pt x="966133" y="1899325"/>
                  </a:cubicBezTo>
                  <a:close/>
                </a:path>
              </a:pathLst>
            </a:custGeom>
            <a:blipFill>
              <a:blip r:embed="rId7"/>
              <a:stretch>
                <a:fillRect l="-10020" r="-10020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 rot="1027198">
            <a:off x="16675342" y="9816747"/>
            <a:ext cx="7120735" cy="940507"/>
            <a:chOff x="0" y="0"/>
            <a:chExt cx="7128754" cy="941566"/>
          </a:xfrm>
        </p:grpSpPr>
        <p:sp>
          <p:nvSpPr>
            <p:cNvPr id="11" name="Freeform 11"/>
            <p:cNvSpPr/>
            <p:nvPr/>
          </p:nvSpPr>
          <p:spPr>
            <a:xfrm>
              <a:off x="11868" y="684"/>
              <a:ext cx="7119426" cy="940383"/>
            </a:xfrm>
            <a:custGeom>
              <a:avLst/>
              <a:gdLst/>
              <a:ahLst/>
              <a:cxnLst/>
              <a:rect l="l" t="t" r="r" b="b"/>
              <a:pathLst>
                <a:path w="7119426" h="940383">
                  <a:moveTo>
                    <a:pt x="2694052" y="873367"/>
                  </a:moveTo>
                  <a:cubicBezTo>
                    <a:pt x="2674272" y="875191"/>
                    <a:pt x="2646580" y="878841"/>
                    <a:pt x="2622843" y="879753"/>
                  </a:cubicBezTo>
                  <a:cubicBezTo>
                    <a:pt x="2567459" y="881578"/>
                    <a:pt x="2508119" y="880666"/>
                    <a:pt x="2452735" y="882490"/>
                  </a:cubicBezTo>
                  <a:cubicBezTo>
                    <a:pt x="2413174" y="883403"/>
                    <a:pt x="2377570" y="887052"/>
                    <a:pt x="2341966" y="887965"/>
                  </a:cubicBezTo>
                  <a:cubicBezTo>
                    <a:pt x="2215373" y="892526"/>
                    <a:pt x="2088781" y="896176"/>
                    <a:pt x="1958232" y="900738"/>
                  </a:cubicBezTo>
                  <a:cubicBezTo>
                    <a:pt x="1910759" y="902563"/>
                    <a:pt x="1863287" y="902563"/>
                    <a:pt x="1815815" y="902563"/>
                  </a:cubicBezTo>
                  <a:cubicBezTo>
                    <a:pt x="1815815" y="901650"/>
                    <a:pt x="1811859" y="899825"/>
                    <a:pt x="1811859" y="898913"/>
                  </a:cubicBezTo>
                  <a:cubicBezTo>
                    <a:pt x="1780211" y="902563"/>
                    <a:pt x="1756474" y="908037"/>
                    <a:pt x="1732738" y="907124"/>
                  </a:cubicBezTo>
                  <a:cubicBezTo>
                    <a:pt x="1645706" y="905300"/>
                    <a:pt x="1578453" y="919898"/>
                    <a:pt x="1495377" y="918985"/>
                  </a:cubicBezTo>
                  <a:lnTo>
                    <a:pt x="1439993" y="918985"/>
                  </a:lnTo>
                  <a:cubicBezTo>
                    <a:pt x="1404388" y="918985"/>
                    <a:pt x="1368784" y="918985"/>
                    <a:pt x="1329224" y="921722"/>
                  </a:cubicBezTo>
                  <a:cubicBezTo>
                    <a:pt x="1317356" y="918985"/>
                    <a:pt x="1301532" y="916248"/>
                    <a:pt x="1297576" y="914423"/>
                  </a:cubicBezTo>
                  <a:cubicBezTo>
                    <a:pt x="1273840" y="917161"/>
                    <a:pt x="1254059" y="919898"/>
                    <a:pt x="1238235" y="921722"/>
                  </a:cubicBezTo>
                  <a:cubicBezTo>
                    <a:pt x="1198675" y="925372"/>
                    <a:pt x="1159115" y="929934"/>
                    <a:pt x="1119555" y="933583"/>
                  </a:cubicBezTo>
                  <a:cubicBezTo>
                    <a:pt x="1087907" y="936320"/>
                    <a:pt x="1056258" y="938145"/>
                    <a:pt x="1024610" y="939970"/>
                  </a:cubicBezTo>
                  <a:cubicBezTo>
                    <a:pt x="973182" y="943422"/>
                    <a:pt x="870325" y="924459"/>
                    <a:pt x="874281" y="912599"/>
                  </a:cubicBezTo>
                  <a:cubicBezTo>
                    <a:pt x="874281" y="910774"/>
                    <a:pt x="886149" y="908949"/>
                    <a:pt x="890105" y="908037"/>
                  </a:cubicBezTo>
                  <a:cubicBezTo>
                    <a:pt x="842633" y="904387"/>
                    <a:pt x="807029" y="897088"/>
                    <a:pt x="783293" y="887052"/>
                  </a:cubicBezTo>
                  <a:cubicBezTo>
                    <a:pt x="763513" y="877929"/>
                    <a:pt x="739776" y="868805"/>
                    <a:pt x="716040" y="857857"/>
                  </a:cubicBezTo>
                  <a:cubicBezTo>
                    <a:pt x="743733" y="852382"/>
                    <a:pt x="779337" y="845996"/>
                    <a:pt x="814941" y="839609"/>
                  </a:cubicBezTo>
                  <a:cubicBezTo>
                    <a:pt x="842633" y="835047"/>
                    <a:pt x="850545" y="831398"/>
                    <a:pt x="822853" y="825011"/>
                  </a:cubicBezTo>
                  <a:cubicBezTo>
                    <a:pt x="787249" y="816800"/>
                    <a:pt x="751645" y="808588"/>
                    <a:pt x="719996" y="798552"/>
                  </a:cubicBezTo>
                  <a:cubicBezTo>
                    <a:pt x="700216" y="793078"/>
                    <a:pt x="700216" y="784867"/>
                    <a:pt x="684392" y="778480"/>
                  </a:cubicBezTo>
                  <a:cubicBezTo>
                    <a:pt x="652744" y="768444"/>
                    <a:pt x="613184" y="762970"/>
                    <a:pt x="553843" y="765707"/>
                  </a:cubicBezTo>
                  <a:cubicBezTo>
                    <a:pt x="514283" y="767532"/>
                    <a:pt x="466811" y="764795"/>
                    <a:pt x="427251" y="764795"/>
                  </a:cubicBezTo>
                  <a:cubicBezTo>
                    <a:pt x="407471" y="760233"/>
                    <a:pt x="379778" y="755671"/>
                    <a:pt x="363954" y="749284"/>
                  </a:cubicBezTo>
                  <a:cubicBezTo>
                    <a:pt x="324394" y="734686"/>
                    <a:pt x="288790" y="719176"/>
                    <a:pt x="253186" y="704578"/>
                  </a:cubicBezTo>
                  <a:cubicBezTo>
                    <a:pt x="229449" y="695455"/>
                    <a:pt x="201757" y="687243"/>
                    <a:pt x="178021" y="678119"/>
                  </a:cubicBezTo>
                  <a:cubicBezTo>
                    <a:pt x="166153" y="673558"/>
                    <a:pt x="166153" y="667171"/>
                    <a:pt x="166153" y="662609"/>
                  </a:cubicBezTo>
                  <a:cubicBezTo>
                    <a:pt x="170109" y="651661"/>
                    <a:pt x="142417" y="645274"/>
                    <a:pt x="106813" y="638888"/>
                  </a:cubicBezTo>
                  <a:cubicBezTo>
                    <a:pt x="71209" y="632501"/>
                    <a:pt x="59340" y="615166"/>
                    <a:pt x="79121" y="606955"/>
                  </a:cubicBezTo>
                  <a:cubicBezTo>
                    <a:pt x="55384" y="602393"/>
                    <a:pt x="31648" y="597831"/>
                    <a:pt x="0" y="592357"/>
                  </a:cubicBezTo>
                  <a:cubicBezTo>
                    <a:pt x="55384" y="585058"/>
                    <a:pt x="98901" y="579583"/>
                    <a:pt x="142417" y="573197"/>
                  </a:cubicBezTo>
                  <a:cubicBezTo>
                    <a:pt x="189889" y="567723"/>
                    <a:pt x="233405" y="561336"/>
                    <a:pt x="292746" y="554950"/>
                  </a:cubicBezTo>
                  <a:cubicBezTo>
                    <a:pt x="253186" y="530316"/>
                    <a:pt x="209669" y="503857"/>
                    <a:pt x="162197" y="477398"/>
                  </a:cubicBezTo>
                  <a:cubicBezTo>
                    <a:pt x="181977" y="473749"/>
                    <a:pt x="201757" y="470099"/>
                    <a:pt x="217581" y="466450"/>
                  </a:cubicBezTo>
                  <a:cubicBezTo>
                    <a:pt x="174065" y="455501"/>
                    <a:pt x="142417" y="443640"/>
                    <a:pt x="106813" y="430867"/>
                  </a:cubicBezTo>
                  <a:cubicBezTo>
                    <a:pt x="102857" y="429955"/>
                    <a:pt x="114725" y="427218"/>
                    <a:pt x="110769" y="425393"/>
                  </a:cubicBezTo>
                  <a:cubicBezTo>
                    <a:pt x="106813" y="419006"/>
                    <a:pt x="98901" y="412620"/>
                    <a:pt x="90989" y="406233"/>
                  </a:cubicBezTo>
                  <a:cubicBezTo>
                    <a:pt x="79121" y="398934"/>
                    <a:pt x="63296" y="390723"/>
                    <a:pt x="55384" y="383424"/>
                  </a:cubicBezTo>
                  <a:cubicBezTo>
                    <a:pt x="43516" y="375213"/>
                    <a:pt x="31648" y="367001"/>
                    <a:pt x="19780" y="356053"/>
                  </a:cubicBezTo>
                  <a:cubicBezTo>
                    <a:pt x="87033" y="347841"/>
                    <a:pt x="150329" y="335981"/>
                    <a:pt x="241317" y="334156"/>
                  </a:cubicBezTo>
                  <a:cubicBezTo>
                    <a:pt x="320438" y="332331"/>
                    <a:pt x="395602" y="326857"/>
                    <a:pt x="470767" y="323207"/>
                  </a:cubicBezTo>
                  <a:cubicBezTo>
                    <a:pt x="474723" y="323207"/>
                    <a:pt x="482635" y="322295"/>
                    <a:pt x="486591" y="322295"/>
                  </a:cubicBezTo>
                  <a:cubicBezTo>
                    <a:pt x="625052" y="316821"/>
                    <a:pt x="625052" y="315908"/>
                    <a:pt x="569667" y="286713"/>
                  </a:cubicBezTo>
                  <a:cubicBezTo>
                    <a:pt x="545931" y="273939"/>
                    <a:pt x="534063" y="260254"/>
                    <a:pt x="526151" y="247481"/>
                  </a:cubicBezTo>
                  <a:cubicBezTo>
                    <a:pt x="522195" y="242006"/>
                    <a:pt x="545931" y="236532"/>
                    <a:pt x="557799" y="230146"/>
                  </a:cubicBezTo>
                  <a:cubicBezTo>
                    <a:pt x="553843" y="230146"/>
                    <a:pt x="549887" y="228321"/>
                    <a:pt x="541975" y="227409"/>
                  </a:cubicBezTo>
                  <a:cubicBezTo>
                    <a:pt x="506371" y="226496"/>
                    <a:pt x="454943" y="228321"/>
                    <a:pt x="435163" y="223759"/>
                  </a:cubicBezTo>
                  <a:cubicBezTo>
                    <a:pt x="395602" y="214635"/>
                    <a:pt x="356042" y="202775"/>
                    <a:pt x="344174" y="190001"/>
                  </a:cubicBezTo>
                  <a:cubicBezTo>
                    <a:pt x="312526" y="163543"/>
                    <a:pt x="296702" y="136172"/>
                    <a:pt x="276922" y="108800"/>
                  </a:cubicBezTo>
                  <a:cubicBezTo>
                    <a:pt x="395602" y="85991"/>
                    <a:pt x="545931" y="84166"/>
                    <a:pt x="684392" y="76867"/>
                  </a:cubicBezTo>
                  <a:cubicBezTo>
                    <a:pt x="759557" y="72306"/>
                    <a:pt x="834721" y="66831"/>
                    <a:pt x="913841" y="62270"/>
                  </a:cubicBezTo>
                  <a:cubicBezTo>
                    <a:pt x="996918" y="57708"/>
                    <a:pt x="1079994" y="52233"/>
                    <a:pt x="1163071" y="49496"/>
                  </a:cubicBezTo>
                  <a:cubicBezTo>
                    <a:pt x="1309444" y="44022"/>
                    <a:pt x="1459773" y="39460"/>
                    <a:pt x="1610102" y="34898"/>
                  </a:cubicBezTo>
                  <a:cubicBezTo>
                    <a:pt x="1724826" y="31249"/>
                    <a:pt x="1839551" y="29424"/>
                    <a:pt x="1950320" y="26687"/>
                  </a:cubicBezTo>
                  <a:cubicBezTo>
                    <a:pt x="2096692" y="23038"/>
                    <a:pt x="2239109" y="18476"/>
                    <a:pt x="2385482" y="15739"/>
                  </a:cubicBezTo>
                  <a:cubicBezTo>
                    <a:pt x="2492295" y="13914"/>
                    <a:pt x="2599107" y="17563"/>
                    <a:pt x="2701964" y="13002"/>
                  </a:cubicBezTo>
                  <a:cubicBezTo>
                    <a:pt x="2879985" y="3878"/>
                    <a:pt x="3061962" y="5703"/>
                    <a:pt x="3239983" y="2053"/>
                  </a:cubicBezTo>
                  <a:cubicBezTo>
                    <a:pt x="3398224" y="-684"/>
                    <a:pt x="3556465" y="228"/>
                    <a:pt x="3714706" y="228"/>
                  </a:cubicBezTo>
                  <a:cubicBezTo>
                    <a:pt x="3868991" y="228"/>
                    <a:pt x="4019319" y="-684"/>
                    <a:pt x="4173604" y="1141"/>
                  </a:cubicBezTo>
                  <a:cubicBezTo>
                    <a:pt x="4387230" y="2965"/>
                    <a:pt x="4604811" y="5703"/>
                    <a:pt x="4818436" y="8440"/>
                  </a:cubicBezTo>
                  <a:cubicBezTo>
                    <a:pt x="4964809" y="10264"/>
                    <a:pt x="5107226" y="11177"/>
                    <a:pt x="5253599" y="13914"/>
                  </a:cubicBezTo>
                  <a:cubicBezTo>
                    <a:pt x="5356455" y="15739"/>
                    <a:pt x="5463268" y="18476"/>
                    <a:pt x="5566125" y="22125"/>
                  </a:cubicBezTo>
                  <a:cubicBezTo>
                    <a:pt x="5700629" y="26687"/>
                    <a:pt x="5839090" y="31249"/>
                    <a:pt x="5973595" y="36723"/>
                  </a:cubicBezTo>
                  <a:cubicBezTo>
                    <a:pt x="6092276" y="41285"/>
                    <a:pt x="6207000" y="47672"/>
                    <a:pt x="6321725" y="54058"/>
                  </a:cubicBezTo>
                  <a:cubicBezTo>
                    <a:pt x="6357329" y="55883"/>
                    <a:pt x="6381065" y="68656"/>
                    <a:pt x="6373153" y="78692"/>
                  </a:cubicBezTo>
                  <a:cubicBezTo>
                    <a:pt x="6369198" y="86904"/>
                    <a:pt x="6365241" y="96027"/>
                    <a:pt x="6365241" y="104239"/>
                  </a:cubicBezTo>
                  <a:cubicBezTo>
                    <a:pt x="6365241" y="117012"/>
                    <a:pt x="6337549" y="123398"/>
                    <a:pt x="6282164" y="125223"/>
                  </a:cubicBezTo>
                  <a:cubicBezTo>
                    <a:pt x="6297989" y="127960"/>
                    <a:pt x="6309857" y="129785"/>
                    <a:pt x="6325681" y="132522"/>
                  </a:cubicBezTo>
                  <a:cubicBezTo>
                    <a:pt x="6297989" y="136172"/>
                    <a:pt x="6270297" y="138909"/>
                    <a:pt x="6242604" y="141646"/>
                  </a:cubicBezTo>
                  <a:cubicBezTo>
                    <a:pt x="6246560" y="144383"/>
                    <a:pt x="6254472" y="147120"/>
                    <a:pt x="6262384" y="151682"/>
                  </a:cubicBezTo>
                  <a:lnTo>
                    <a:pt x="6226781" y="154419"/>
                  </a:lnTo>
                  <a:cubicBezTo>
                    <a:pt x="6234693" y="156244"/>
                    <a:pt x="6238649" y="158981"/>
                    <a:pt x="6242604" y="158981"/>
                  </a:cubicBezTo>
                  <a:cubicBezTo>
                    <a:pt x="6353373" y="160806"/>
                    <a:pt x="6353373" y="179965"/>
                    <a:pt x="6357329" y="197300"/>
                  </a:cubicBezTo>
                  <a:cubicBezTo>
                    <a:pt x="6361285" y="212811"/>
                    <a:pt x="6357329" y="228321"/>
                    <a:pt x="6353373" y="243831"/>
                  </a:cubicBezTo>
                  <a:cubicBezTo>
                    <a:pt x="6353373" y="248393"/>
                    <a:pt x="6337549" y="252043"/>
                    <a:pt x="6337549" y="253867"/>
                  </a:cubicBezTo>
                  <a:cubicBezTo>
                    <a:pt x="6309857" y="254780"/>
                    <a:pt x="6290077" y="254780"/>
                    <a:pt x="6274253" y="255692"/>
                  </a:cubicBezTo>
                  <a:cubicBezTo>
                    <a:pt x="6286121" y="260254"/>
                    <a:pt x="6294033" y="267553"/>
                    <a:pt x="6313813" y="268465"/>
                  </a:cubicBezTo>
                  <a:cubicBezTo>
                    <a:pt x="6396890" y="274852"/>
                    <a:pt x="6483922" y="280326"/>
                    <a:pt x="6570954" y="284888"/>
                  </a:cubicBezTo>
                  <a:cubicBezTo>
                    <a:pt x="6642163" y="288537"/>
                    <a:pt x="6705459" y="292187"/>
                    <a:pt x="6701504" y="314084"/>
                  </a:cubicBezTo>
                  <a:cubicBezTo>
                    <a:pt x="6697547" y="330506"/>
                    <a:pt x="6705459" y="347841"/>
                    <a:pt x="6713371" y="365176"/>
                  </a:cubicBezTo>
                  <a:cubicBezTo>
                    <a:pt x="6717327" y="376125"/>
                    <a:pt x="6697547" y="383424"/>
                    <a:pt x="6646119" y="386161"/>
                  </a:cubicBezTo>
                  <a:cubicBezTo>
                    <a:pt x="6654031" y="387073"/>
                    <a:pt x="6661943" y="387073"/>
                    <a:pt x="6685680" y="388898"/>
                  </a:cubicBezTo>
                  <a:cubicBezTo>
                    <a:pt x="6650075" y="388898"/>
                    <a:pt x="6634251" y="389810"/>
                    <a:pt x="6618427" y="389810"/>
                  </a:cubicBezTo>
                  <a:cubicBezTo>
                    <a:pt x="6606559" y="397109"/>
                    <a:pt x="6594691" y="403496"/>
                    <a:pt x="6590734" y="409883"/>
                  </a:cubicBezTo>
                  <a:cubicBezTo>
                    <a:pt x="6586779" y="418094"/>
                    <a:pt x="6563042" y="419919"/>
                    <a:pt x="6539306" y="420831"/>
                  </a:cubicBezTo>
                  <a:cubicBezTo>
                    <a:pt x="6464142" y="422656"/>
                    <a:pt x="6388978" y="429042"/>
                    <a:pt x="6329638" y="420831"/>
                  </a:cubicBezTo>
                  <a:cubicBezTo>
                    <a:pt x="6274253" y="422656"/>
                    <a:pt x="6230737" y="423568"/>
                    <a:pt x="6191177" y="425393"/>
                  </a:cubicBezTo>
                  <a:lnTo>
                    <a:pt x="6191177" y="426305"/>
                  </a:lnTo>
                  <a:cubicBezTo>
                    <a:pt x="6238649" y="428130"/>
                    <a:pt x="6286121" y="429955"/>
                    <a:pt x="6329638" y="432692"/>
                  </a:cubicBezTo>
                  <a:cubicBezTo>
                    <a:pt x="6440406" y="437254"/>
                    <a:pt x="6555130" y="442728"/>
                    <a:pt x="6665900" y="447290"/>
                  </a:cubicBezTo>
                  <a:cubicBezTo>
                    <a:pt x="6772712" y="451852"/>
                    <a:pt x="6875568" y="456413"/>
                    <a:pt x="6982381" y="461888"/>
                  </a:cubicBezTo>
                  <a:cubicBezTo>
                    <a:pt x="7029853" y="464625"/>
                    <a:pt x="7081282" y="466450"/>
                    <a:pt x="7101062" y="478310"/>
                  </a:cubicBezTo>
                  <a:cubicBezTo>
                    <a:pt x="7112930" y="484697"/>
                    <a:pt x="7112930" y="492908"/>
                    <a:pt x="7116886" y="500207"/>
                  </a:cubicBezTo>
                  <a:cubicBezTo>
                    <a:pt x="7118156" y="512068"/>
                    <a:pt x="7119426" y="524841"/>
                    <a:pt x="7119426" y="536702"/>
                  </a:cubicBezTo>
                  <a:cubicBezTo>
                    <a:pt x="7119426" y="552212"/>
                    <a:pt x="7101062" y="557687"/>
                    <a:pt x="7037765" y="560424"/>
                  </a:cubicBezTo>
                  <a:cubicBezTo>
                    <a:pt x="7002161" y="563161"/>
                    <a:pt x="7065457" y="586882"/>
                    <a:pt x="6962601" y="576846"/>
                  </a:cubicBezTo>
                  <a:cubicBezTo>
                    <a:pt x="6966556" y="582321"/>
                    <a:pt x="6974468" y="587795"/>
                    <a:pt x="6982381" y="595094"/>
                  </a:cubicBezTo>
                  <a:lnTo>
                    <a:pt x="6713371" y="595094"/>
                  </a:lnTo>
                  <a:cubicBezTo>
                    <a:pt x="6713371" y="607867"/>
                    <a:pt x="6717327" y="618815"/>
                    <a:pt x="6709416" y="628851"/>
                  </a:cubicBezTo>
                  <a:cubicBezTo>
                    <a:pt x="6705459" y="632501"/>
                    <a:pt x="6673812" y="636150"/>
                    <a:pt x="6654031" y="637975"/>
                  </a:cubicBezTo>
                  <a:cubicBezTo>
                    <a:pt x="6642163" y="638888"/>
                    <a:pt x="6622383" y="637063"/>
                    <a:pt x="6610515" y="637063"/>
                  </a:cubicBezTo>
                  <a:cubicBezTo>
                    <a:pt x="6614471" y="647099"/>
                    <a:pt x="6650075" y="656223"/>
                    <a:pt x="6606559" y="666259"/>
                  </a:cubicBezTo>
                  <a:cubicBezTo>
                    <a:pt x="6602603" y="667171"/>
                    <a:pt x="6606559" y="670821"/>
                    <a:pt x="6606559" y="672645"/>
                  </a:cubicBezTo>
                  <a:cubicBezTo>
                    <a:pt x="6606559" y="683594"/>
                    <a:pt x="6582822" y="688156"/>
                    <a:pt x="6527438" y="685418"/>
                  </a:cubicBezTo>
                  <a:cubicBezTo>
                    <a:pt x="6539307" y="691805"/>
                    <a:pt x="6491834" y="696367"/>
                    <a:pt x="6531394" y="702753"/>
                  </a:cubicBezTo>
                  <a:cubicBezTo>
                    <a:pt x="6523482" y="704578"/>
                    <a:pt x="6515570" y="706403"/>
                    <a:pt x="6507658" y="707315"/>
                  </a:cubicBezTo>
                  <a:cubicBezTo>
                    <a:pt x="6499746" y="708228"/>
                    <a:pt x="6487878" y="706403"/>
                    <a:pt x="6479966" y="706403"/>
                  </a:cubicBezTo>
                  <a:cubicBezTo>
                    <a:pt x="6479966" y="709140"/>
                    <a:pt x="6483922" y="711877"/>
                    <a:pt x="6483922" y="715527"/>
                  </a:cubicBezTo>
                  <a:cubicBezTo>
                    <a:pt x="6483922" y="719176"/>
                    <a:pt x="6479966" y="722826"/>
                    <a:pt x="6476010" y="726475"/>
                  </a:cubicBezTo>
                  <a:cubicBezTo>
                    <a:pt x="6472054" y="728300"/>
                    <a:pt x="6452274" y="728300"/>
                    <a:pt x="6440406" y="728300"/>
                  </a:cubicBezTo>
                  <a:cubicBezTo>
                    <a:pt x="6420626" y="727387"/>
                    <a:pt x="6396890" y="725563"/>
                    <a:pt x="6377109" y="724650"/>
                  </a:cubicBezTo>
                  <a:cubicBezTo>
                    <a:pt x="6305901" y="722826"/>
                    <a:pt x="6278209" y="729212"/>
                    <a:pt x="6286121" y="746547"/>
                  </a:cubicBezTo>
                  <a:cubicBezTo>
                    <a:pt x="6270297" y="748372"/>
                    <a:pt x="6254472" y="749284"/>
                    <a:pt x="6234693" y="751109"/>
                  </a:cubicBezTo>
                  <a:cubicBezTo>
                    <a:pt x="6242605" y="758408"/>
                    <a:pt x="6286121" y="766619"/>
                    <a:pt x="6222825" y="773918"/>
                  </a:cubicBezTo>
                  <a:cubicBezTo>
                    <a:pt x="6266341" y="783042"/>
                    <a:pt x="6250517" y="787604"/>
                    <a:pt x="6203045" y="788516"/>
                  </a:cubicBezTo>
                  <a:cubicBezTo>
                    <a:pt x="6127880" y="789429"/>
                    <a:pt x="6052716" y="788516"/>
                    <a:pt x="5981507" y="788516"/>
                  </a:cubicBezTo>
                  <a:cubicBezTo>
                    <a:pt x="5969639" y="792166"/>
                    <a:pt x="5961727" y="796728"/>
                    <a:pt x="5949859" y="797640"/>
                  </a:cubicBezTo>
                  <a:cubicBezTo>
                    <a:pt x="5910299" y="800377"/>
                    <a:pt x="5878650" y="800377"/>
                    <a:pt x="5902387" y="814063"/>
                  </a:cubicBezTo>
                  <a:cubicBezTo>
                    <a:pt x="5910299" y="819537"/>
                    <a:pt x="5890519" y="827748"/>
                    <a:pt x="5878650" y="837784"/>
                  </a:cubicBezTo>
                  <a:cubicBezTo>
                    <a:pt x="5843046" y="839609"/>
                    <a:pt x="5799530" y="842346"/>
                    <a:pt x="5756014" y="842346"/>
                  </a:cubicBezTo>
                  <a:cubicBezTo>
                    <a:pt x="5657113" y="844171"/>
                    <a:pt x="5558213" y="845996"/>
                    <a:pt x="5459312" y="845996"/>
                  </a:cubicBezTo>
                  <a:cubicBezTo>
                    <a:pt x="5431620" y="845996"/>
                    <a:pt x="5403927" y="840521"/>
                    <a:pt x="5376236" y="840521"/>
                  </a:cubicBezTo>
                  <a:cubicBezTo>
                    <a:pt x="5340632" y="840521"/>
                    <a:pt x="5297115" y="842346"/>
                    <a:pt x="5265467" y="845996"/>
                  </a:cubicBezTo>
                  <a:cubicBezTo>
                    <a:pt x="5202171" y="854207"/>
                    <a:pt x="5142831" y="859681"/>
                    <a:pt x="5067666" y="856032"/>
                  </a:cubicBezTo>
                  <a:cubicBezTo>
                    <a:pt x="5020194" y="854207"/>
                    <a:pt x="4968765" y="857856"/>
                    <a:pt x="4921293" y="855119"/>
                  </a:cubicBezTo>
                  <a:cubicBezTo>
                    <a:pt x="4846128" y="851470"/>
                    <a:pt x="4770964" y="856032"/>
                    <a:pt x="4695800" y="856032"/>
                  </a:cubicBezTo>
                  <a:cubicBezTo>
                    <a:pt x="4616679" y="856032"/>
                    <a:pt x="4533603" y="856032"/>
                    <a:pt x="4454482" y="856944"/>
                  </a:cubicBezTo>
                  <a:cubicBezTo>
                    <a:pt x="4351626" y="856944"/>
                    <a:pt x="4248769" y="860594"/>
                    <a:pt x="4149869" y="856944"/>
                  </a:cubicBezTo>
                  <a:cubicBezTo>
                    <a:pt x="4082616" y="855119"/>
                    <a:pt x="4015364" y="861506"/>
                    <a:pt x="3956024" y="857856"/>
                  </a:cubicBezTo>
                  <a:cubicBezTo>
                    <a:pt x="3853167" y="853295"/>
                    <a:pt x="3758222" y="863331"/>
                    <a:pt x="3659322" y="859681"/>
                  </a:cubicBezTo>
                  <a:cubicBezTo>
                    <a:pt x="3599981" y="857856"/>
                    <a:pt x="3524817" y="855119"/>
                    <a:pt x="3477345" y="860594"/>
                  </a:cubicBezTo>
                  <a:cubicBezTo>
                    <a:pt x="3445697" y="864243"/>
                    <a:pt x="3433828" y="860594"/>
                    <a:pt x="3410092" y="860594"/>
                  </a:cubicBezTo>
                  <a:cubicBezTo>
                    <a:pt x="3402180" y="860594"/>
                    <a:pt x="3398224" y="861506"/>
                    <a:pt x="3390312" y="862418"/>
                  </a:cubicBezTo>
                  <a:cubicBezTo>
                    <a:pt x="3366576" y="863331"/>
                    <a:pt x="3358664" y="866068"/>
                    <a:pt x="3350752" y="866068"/>
                  </a:cubicBezTo>
                  <a:cubicBezTo>
                    <a:pt x="3259763" y="866068"/>
                    <a:pt x="3172731" y="864243"/>
                    <a:pt x="3081742" y="864243"/>
                  </a:cubicBezTo>
                  <a:cubicBezTo>
                    <a:pt x="3042182" y="864243"/>
                    <a:pt x="3002622" y="867892"/>
                    <a:pt x="2963061" y="869717"/>
                  </a:cubicBezTo>
                  <a:cubicBezTo>
                    <a:pt x="2887897" y="872454"/>
                    <a:pt x="2808777" y="875191"/>
                    <a:pt x="2729656" y="877016"/>
                  </a:cubicBezTo>
                  <a:cubicBezTo>
                    <a:pt x="2721744" y="877929"/>
                    <a:pt x="2709876" y="875191"/>
                    <a:pt x="2694052" y="87336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9398976" y="2490884"/>
            <a:ext cx="1142983" cy="761989"/>
          </a:xfrm>
          <a:custGeom>
            <a:avLst/>
            <a:gdLst/>
            <a:ahLst/>
            <a:cxnLst/>
            <a:rect l="l" t="t" r="r" b="b"/>
            <a:pathLst>
              <a:path w="1142983" h="761989">
                <a:moveTo>
                  <a:pt x="0" y="0"/>
                </a:moveTo>
                <a:lnTo>
                  <a:pt x="1142982" y="0"/>
                </a:lnTo>
                <a:lnTo>
                  <a:pt x="1142982" y="761989"/>
                </a:lnTo>
                <a:lnTo>
                  <a:pt x="0" y="7619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028700" y="443940"/>
            <a:ext cx="1550287" cy="22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Studio Shodwe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9107" y="741271"/>
            <a:ext cx="11454839" cy="154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629"/>
              </a:lnSpc>
              <a:spcBef>
                <a:spcPct val="0"/>
              </a:spcBef>
            </a:pPr>
            <a:r>
              <a:rPr lang="en-US" sz="9021" dirty="0">
                <a:solidFill>
                  <a:srgbClr val="FFFFFF"/>
                </a:solidFill>
                <a:latin typeface="Anton" pitchFamily="2" charset="0"/>
                <a:ea typeface="Feeling Passionate"/>
                <a:cs typeface="Feeling Passionate"/>
                <a:sym typeface="Feeling Passionate"/>
              </a:rPr>
              <a:t>History And Award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6782" y="2658475"/>
            <a:ext cx="17675499" cy="735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・Formed in </a:t>
            </a:r>
            <a:r>
              <a:rPr lang="en-US" sz="5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Rome</a:t>
            </a: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in </a:t>
            </a:r>
            <a:r>
              <a:rPr lang="en-US" sz="5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2016</a:t>
            </a:r>
          </a:p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・Got </a:t>
            </a:r>
            <a:r>
              <a:rPr lang="en-US" sz="5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secnond place</a:t>
            </a: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in Italien</a:t>
            </a:r>
          </a:p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music contest  in 2017 </a:t>
            </a:r>
          </a:p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・</a:t>
            </a:r>
            <a:r>
              <a:rPr lang="en-US" sz="5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 albums </a:t>
            </a: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and </a:t>
            </a:r>
            <a:r>
              <a:rPr lang="en-US" sz="5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13 singles</a:t>
            </a: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topped Italian and   </a:t>
            </a:r>
          </a:p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European music charts</a:t>
            </a:r>
          </a:p>
          <a:p>
            <a:pPr algn="l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・received their first </a:t>
            </a:r>
            <a:r>
              <a:rPr lang="en-US" sz="5999" b="1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https://en.wikipedia.org/wiki/Grammy_Awards"/>
              </a:rPr>
              <a:t>Grammy</a:t>
            </a:r>
            <a:r>
              <a:rPr lang="en-US" sz="5999" b="1" u="sng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nomination</a:t>
            </a: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at the </a:t>
            </a:r>
          </a:p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10" tooltip="https://en.wikipedia.org/wiki/65th_Annual_Grammy_Awards"/>
              </a:rPr>
              <a:t>2023 Grammy Awards</a:t>
            </a:r>
            <a:r>
              <a:rPr lang="en-US" sz="5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8439" y="4043554"/>
            <a:ext cx="7495995" cy="68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2D2925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Ethan, </a:t>
            </a:r>
            <a:r>
              <a:rPr lang="en-US" sz="3600" b="1">
                <a:solidFill>
                  <a:srgbClr val="2D2925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  <a:hlinkClick r:id="rId11" tooltip="https://en.wikipedia.org/wiki/Victoria_De_Angelis"/>
              </a:rPr>
              <a:t>Victoria</a:t>
            </a:r>
            <a:r>
              <a:rPr lang="en-US" sz="3600">
                <a:solidFill>
                  <a:srgbClr val="2D2925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,</a:t>
            </a:r>
            <a:r>
              <a:rPr lang="en-US" sz="3600" b="1">
                <a:solidFill>
                  <a:srgbClr val="2D2925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  <a:hlinkClick r:id="rId12" tooltip="https://en.wikipedia.org/wiki/Damiano_David"/>
              </a:rPr>
              <a:t> David</a:t>
            </a:r>
            <a:r>
              <a:rPr lang="en-US" sz="3600">
                <a:solidFill>
                  <a:srgbClr val="2D2925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,</a:t>
            </a:r>
            <a:r>
              <a:rPr lang="en-US" sz="3600" b="1">
                <a:solidFill>
                  <a:srgbClr val="2D2925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Thomas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456" y="2871879"/>
            <a:ext cx="791301" cy="795641"/>
          </a:xfrm>
          <a:custGeom>
            <a:avLst/>
            <a:gdLst/>
            <a:ahLst/>
            <a:cxnLst/>
            <a:rect l="l" t="t" r="r" b="b"/>
            <a:pathLst>
              <a:path w="791301" h="795641">
                <a:moveTo>
                  <a:pt x="0" y="0"/>
                </a:moveTo>
                <a:lnTo>
                  <a:pt x="791301" y="0"/>
                </a:lnTo>
                <a:lnTo>
                  <a:pt x="791301" y="795641"/>
                </a:lnTo>
                <a:lnTo>
                  <a:pt x="0" y="7956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8" name="Freeform 18"/>
          <p:cNvSpPr/>
          <p:nvPr/>
        </p:nvSpPr>
        <p:spPr>
          <a:xfrm>
            <a:off x="83456" y="6142089"/>
            <a:ext cx="791301" cy="795641"/>
          </a:xfrm>
          <a:custGeom>
            <a:avLst/>
            <a:gdLst/>
            <a:ahLst/>
            <a:cxnLst/>
            <a:rect l="l" t="t" r="r" b="b"/>
            <a:pathLst>
              <a:path w="791301" h="795641">
                <a:moveTo>
                  <a:pt x="0" y="0"/>
                </a:moveTo>
                <a:lnTo>
                  <a:pt x="791301" y="0"/>
                </a:lnTo>
                <a:lnTo>
                  <a:pt x="791301" y="795641"/>
                </a:lnTo>
                <a:lnTo>
                  <a:pt x="0" y="7956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9" name="Freeform 19"/>
          <p:cNvSpPr/>
          <p:nvPr/>
        </p:nvSpPr>
        <p:spPr>
          <a:xfrm>
            <a:off x="83456" y="4061975"/>
            <a:ext cx="791301" cy="795641"/>
          </a:xfrm>
          <a:custGeom>
            <a:avLst/>
            <a:gdLst/>
            <a:ahLst/>
            <a:cxnLst/>
            <a:rect l="l" t="t" r="r" b="b"/>
            <a:pathLst>
              <a:path w="791301" h="795641">
                <a:moveTo>
                  <a:pt x="0" y="0"/>
                </a:moveTo>
                <a:lnTo>
                  <a:pt x="791301" y="0"/>
                </a:lnTo>
                <a:lnTo>
                  <a:pt x="791301" y="795642"/>
                </a:lnTo>
                <a:lnTo>
                  <a:pt x="0" y="7956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0" name="Freeform 20"/>
          <p:cNvSpPr/>
          <p:nvPr/>
        </p:nvSpPr>
        <p:spPr>
          <a:xfrm>
            <a:off x="83456" y="8222202"/>
            <a:ext cx="791301" cy="795641"/>
          </a:xfrm>
          <a:custGeom>
            <a:avLst/>
            <a:gdLst/>
            <a:ahLst/>
            <a:cxnLst/>
            <a:rect l="l" t="t" r="r" b="b"/>
            <a:pathLst>
              <a:path w="791301" h="795641">
                <a:moveTo>
                  <a:pt x="0" y="0"/>
                </a:moveTo>
                <a:lnTo>
                  <a:pt x="791301" y="0"/>
                </a:lnTo>
                <a:lnTo>
                  <a:pt x="791301" y="795642"/>
                </a:lnTo>
                <a:lnTo>
                  <a:pt x="0" y="7956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23" name="オーディオ 22">
            <a:hlinkClick r:id="" action="ppaction://media"/>
            <a:extLst>
              <a:ext uri="{FF2B5EF4-FFF2-40B4-BE49-F238E27FC236}">
                <a16:creationId xmlns:a16="http://schemas.microsoft.com/office/drawing/2014/main" id="{CF38DDB5-835A-9F22-C47A-66FE0C98E2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774"/>
    </mc:Choice>
    <mc:Fallback>
      <p:transition spd="slow" advTm="48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639884">
            <a:off x="11054283" y="-921400"/>
            <a:ext cx="7665799" cy="4390180"/>
            <a:chOff x="0" y="0"/>
            <a:chExt cx="2288540" cy="1310640"/>
          </a:xfrm>
        </p:grpSpPr>
        <p:sp>
          <p:nvSpPr>
            <p:cNvPr id="3" name="Freeform 3"/>
            <p:cNvSpPr/>
            <p:nvPr/>
          </p:nvSpPr>
          <p:spPr>
            <a:xfrm>
              <a:off x="3810" y="953"/>
              <a:ext cx="2287270" cy="1308802"/>
            </a:xfrm>
            <a:custGeom>
              <a:avLst/>
              <a:gdLst/>
              <a:ahLst/>
              <a:cxnLst/>
              <a:rect l="l" t="t" r="r" b="b"/>
              <a:pathLst>
                <a:path w="2287270" h="1308802">
                  <a:moveTo>
                    <a:pt x="864870" y="1215707"/>
                  </a:moveTo>
                  <a:cubicBezTo>
                    <a:pt x="858520" y="1218247"/>
                    <a:pt x="849630" y="1223327"/>
                    <a:pt x="842010" y="1224597"/>
                  </a:cubicBezTo>
                  <a:cubicBezTo>
                    <a:pt x="824230" y="1227137"/>
                    <a:pt x="805180" y="1225867"/>
                    <a:pt x="787400" y="1228407"/>
                  </a:cubicBezTo>
                  <a:cubicBezTo>
                    <a:pt x="774700" y="1229677"/>
                    <a:pt x="763270" y="1234757"/>
                    <a:pt x="751840" y="1236027"/>
                  </a:cubicBezTo>
                  <a:cubicBezTo>
                    <a:pt x="711200" y="1242377"/>
                    <a:pt x="670560" y="1247457"/>
                    <a:pt x="628650" y="1253807"/>
                  </a:cubicBezTo>
                  <a:cubicBezTo>
                    <a:pt x="613410" y="1256347"/>
                    <a:pt x="598170" y="1256347"/>
                    <a:pt x="582930" y="1256347"/>
                  </a:cubicBezTo>
                  <a:cubicBezTo>
                    <a:pt x="582930" y="1255077"/>
                    <a:pt x="581660" y="1252537"/>
                    <a:pt x="581660" y="1251267"/>
                  </a:cubicBezTo>
                  <a:cubicBezTo>
                    <a:pt x="571500" y="1256347"/>
                    <a:pt x="563880" y="1263967"/>
                    <a:pt x="556260" y="1262697"/>
                  </a:cubicBezTo>
                  <a:cubicBezTo>
                    <a:pt x="528320" y="1260157"/>
                    <a:pt x="506730" y="1280477"/>
                    <a:pt x="480060" y="1279207"/>
                  </a:cubicBezTo>
                  <a:lnTo>
                    <a:pt x="462280" y="1279207"/>
                  </a:lnTo>
                  <a:cubicBezTo>
                    <a:pt x="450850" y="1279207"/>
                    <a:pt x="439420" y="1279207"/>
                    <a:pt x="426720" y="1283017"/>
                  </a:cubicBezTo>
                  <a:cubicBezTo>
                    <a:pt x="422910" y="1279207"/>
                    <a:pt x="417830" y="1275397"/>
                    <a:pt x="416560" y="1272857"/>
                  </a:cubicBezTo>
                  <a:cubicBezTo>
                    <a:pt x="408940" y="1276667"/>
                    <a:pt x="402590" y="1280477"/>
                    <a:pt x="397510" y="1283017"/>
                  </a:cubicBezTo>
                  <a:cubicBezTo>
                    <a:pt x="384810" y="1288097"/>
                    <a:pt x="372110" y="1294447"/>
                    <a:pt x="359410" y="1299527"/>
                  </a:cubicBezTo>
                  <a:cubicBezTo>
                    <a:pt x="349250" y="1303337"/>
                    <a:pt x="339090" y="1305877"/>
                    <a:pt x="328930" y="1308417"/>
                  </a:cubicBezTo>
                  <a:cubicBezTo>
                    <a:pt x="312420" y="1312227"/>
                    <a:pt x="279400" y="1286827"/>
                    <a:pt x="280670" y="1270317"/>
                  </a:cubicBezTo>
                  <a:cubicBezTo>
                    <a:pt x="280670" y="1267777"/>
                    <a:pt x="284480" y="1265237"/>
                    <a:pt x="285750" y="1263967"/>
                  </a:cubicBezTo>
                  <a:cubicBezTo>
                    <a:pt x="270510" y="1258887"/>
                    <a:pt x="259080" y="1248727"/>
                    <a:pt x="251460" y="1234757"/>
                  </a:cubicBezTo>
                  <a:cubicBezTo>
                    <a:pt x="245110" y="1222057"/>
                    <a:pt x="237490" y="1209357"/>
                    <a:pt x="229870" y="1194117"/>
                  </a:cubicBezTo>
                  <a:cubicBezTo>
                    <a:pt x="238760" y="1186497"/>
                    <a:pt x="250190" y="1177607"/>
                    <a:pt x="261620" y="1168717"/>
                  </a:cubicBezTo>
                  <a:cubicBezTo>
                    <a:pt x="270510" y="1162367"/>
                    <a:pt x="273050" y="1157287"/>
                    <a:pt x="264160" y="1148397"/>
                  </a:cubicBezTo>
                  <a:cubicBezTo>
                    <a:pt x="252730" y="1136967"/>
                    <a:pt x="241300" y="1125537"/>
                    <a:pt x="231140" y="1111567"/>
                  </a:cubicBezTo>
                  <a:cubicBezTo>
                    <a:pt x="224790" y="1103947"/>
                    <a:pt x="224790" y="1092517"/>
                    <a:pt x="219710" y="1083627"/>
                  </a:cubicBezTo>
                  <a:cubicBezTo>
                    <a:pt x="209550" y="1069657"/>
                    <a:pt x="196850" y="1062037"/>
                    <a:pt x="177800" y="1065847"/>
                  </a:cubicBezTo>
                  <a:cubicBezTo>
                    <a:pt x="165100" y="1068387"/>
                    <a:pt x="149860" y="1064577"/>
                    <a:pt x="137160" y="1064577"/>
                  </a:cubicBezTo>
                  <a:cubicBezTo>
                    <a:pt x="130810" y="1058227"/>
                    <a:pt x="121920" y="1051877"/>
                    <a:pt x="116840" y="1042987"/>
                  </a:cubicBezTo>
                  <a:cubicBezTo>
                    <a:pt x="104140" y="1022667"/>
                    <a:pt x="92710" y="1001077"/>
                    <a:pt x="81280" y="980757"/>
                  </a:cubicBezTo>
                  <a:cubicBezTo>
                    <a:pt x="73660" y="968057"/>
                    <a:pt x="64770" y="956627"/>
                    <a:pt x="57150" y="943927"/>
                  </a:cubicBezTo>
                  <a:cubicBezTo>
                    <a:pt x="53340" y="937577"/>
                    <a:pt x="53340" y="928687"/>
                    <a:pt x="53340" y="922337"/>
                  </a:cubicBezTo>
                  <a:cubicBezTo>
                    <a:pt x="54610" y="907097"/>
                    <a:pt x="45720" y="898207"/>
                    <a:pt x="34290" y="889317"/>
                  </a:cubicBezTo>
                  <a:cubicBezTo>
                    <a:pt x="22860" y="880427"/>
                    <a:pt x="19050" y="856297"/>
                    <a:pt x="25400" y="844867"/>
                  </a:cubicBezTo>
                  <a:cubicBezTo>
                    <a:pt x="17780" y="838517"/>
                    <a:pt x="10160" y="832167"/>
                    <a:pt x="0" y="824547"/>
                  </a:cubicBezTo>
                  <a:cubicBezTo>
                    <a:pt x="17780" y="814387"/>
                    <a:pt x="31750" y="806767"/>
                    <a:pt x="45720" y="797877"/>
                  </a:cubicBezTo>
                  <a:cubicBezTo>
                    <a:pt x="60960" y="790257"/>
                    <a:pt x="74930" y="781367"/>
                    <a:pt x="93980" y="772477"/>
                  </a:cubicBezTo>
                  <a:cubicBezTo>
                    <a:pt x="81280" y="738187"/>
                    <a:pt x="67310" y="701357"/>
                    <a:pt x="52070" y="664527"/>
                  </a:cubicBezTo>
                  <a:cubicBezTo>
                    <a:pt x="58420" y="659447"/>
                    <a:pt x="64770" y="654367"/>
                    <a:pt x="69850" y="649287"/>
                  </a:cubicBezTo>
                  <a:cubicBezTo>
                    <a:pt x="55880" y="634047"/>
                    <a:pt x="45720" y="617537"/>
                    <a:pt x="34290" y="599757"/>
                  </a:cubicBezTo>
                  <a:cubicBezTo>
                    <a:pt x="33020" y="598487"/>
                    <a:pt x="36830" y="594677"/>
                    <a:pt x="35560" y="592137"/>
                  </a:cubicBezTo>
                  <a:cubicBezTo>
                    <a:pt x="34290" y="583247"/>
                    <a:pt x="31750" y="574357"/>
                    <a:pt x="29210" y="565467"/>
                  </a:cubicBezTo>
                  <a:cubicBezTo>
                    <a:pt x="25400" y="555307"/>
                    <a:pt x="20320" y="543877"/>
                    <a:pt x="17780" y="533717"/>
                  </a:cubicBezTo>
                  <a:cubicBezTo>
                    <a:pt x="13970" y="522287"/>
                    <a:pt x="10160" y="510857"/>
                    <a:pt x="6350" y="495617"/>
                  </a:cubicBezTo>
                  <a:cubicBezTo>
                    <a:pt x="27940" y="484187"/>
                    <a:pt x="48260" y="467677"/>
                    <a:pt x="77470" y="465137"/>
                  </a:cubicBezTo>
                  <a:cubicBezTo>
                    <a:pt x="102870" y="462597"/>
                    <a:pt x="127000" y="454977"/>
                    <a:pt x="151130" y="449897"/>
                  </a:cubicBezTo>
                  <a:cubicBezTo>
                    <a:pt x="152400" y="449897"/>
                    <a:pt x="154940" y="448627"/>
                    <a:pt x="156210" y="448627"/>
                  </a:cubicBezTo>
                  <a:cubicBezTo>
                    <a:pt x="200660" y="441007"/>
                    <a:pt x="200660" y="439737"/>
                    <a:pt x="182880" y="399097"/>
                  </a:cubicBezTo>
                  <a:cubicBezTo>
                    <a:pt x="175260" y="381317"/>
                    <a:pt x="171450" y="362267"/>
                    <a:pt x="168910" y="344487"/>
                  </a:cubicBezTo>
                  <a:cubicBezTo>
                    <a:pt x="167640" y="336867"/>
                    <a:pt x="175260" y="329247"/>
                    <a:pt x="179070" y="320357"/>
                  </a:cubicBezTo>
                  <a:cubicBezTo>
                    <a:pt x="177800" y="320357"/>
                    <a:pt x="176530" y="317817"/>
                    <a:pt x="173990" y="316547"/>
                  </a:cubicBezTo>
                  <a:cubicBezTo>
                    <a:pt x="162560" y="315277"/>
                    <a:pt x="146050" y="317817"/>
                    <a:pt x="139700" y="311467"/>
                  </a:cubicBezTo>
                  <a:cubicBezTo>
                    <a:pt x="127000" y="298767"/>
                    <a:pt x="114300" y="282257"/>
                    <a:pt x="110490" y="264477"/>
                  </a:cubicBezTo>
                  <a:cubicBezTo>
                    <a:pt x="100330" y="227647"/>
                    <a:pt x="95250" y="189547"/>
                    <a:pt x="88900" y="151447"/>
                  </a:cubicBezTo>
                  <a:cubicBezTo>
                    <a:pt x="127000" y="119697"/>
                    <a:pt x="175260" y="117157"/>
                    <a:pt x="219710" y="106997"/>
                  </a:cubicBezTo>
                  <a:cubicBezTo>
                    <a:pt x="243840" y="100647"/>
                    <a:pt x="267970" y="93027"/>
                    <a:pt x="293370" y="86677"/>
                  </a:cubicBezTo>
                  <a:cubicBezTo>
                    <a:pt x="320040" y="80327"/>
                    <a:pt x="346710" y="72707"/>
                    <a:pt x="373380" y="68897"/>
                  </a:cubicBezTo>
                  <a:cubicBezTo>
                    <a:pt x="420370" y="61277"/>
                    <a:pt x="468630" y="54927"/>
                    <a:pt x="516890" y="48577"/>
                  </a:cubicBezTo>
                  <a:cubicBezTo>
                    <a:pt x="553720" y="43497"/>
                    <a:pt x="590550" y="40957"/>
                    <a:pt x="626110" y="37147"/>
                  </a:cubicBezTo>
                  <a:cubicBezTo>
                    <a:pt x="673100" y="32067"/>
                    <a:pt x="718820" y="25717"/>
                    <a:pt x="765810" y="21907"/>
                  </a:cubicBezTo>
                  <a:cubicBezTo>
                    <a:pt x="800100" y="19367"/>
                    <a:pt x="834390" y="24447"/>
                    <a:pt x="867410" y="18097"/>
                  </a:cubicBezTo>
                  <a:cubicBezTo>
                    <a:pt x="924560" y="5397"/>
                    <a:pt x="982980" y="7937"/>
                    <a:pt x="1040130" y="2857"/>
                  </a:cubicBezTo>
                  <a:cubicBezTo>
                    <a:pt x="1090930" y="-953"/>
                    <a:pt x="1141730" y="317"/>
                    <a:pt x="1192530" y="317"/>
                  </a:cubicBezTo>
                  <a:cubicBezTo>
                    <a:pt x="1242060" y="317"/>
                    <a:pt x="1290320" y="-953"/>
                    <a:pt x="1339850" y="1587"/>
                  </a:cubicBezTo>
                  <a:cubicBezTo>
                    <a:pt x="1408430" y="4127"/>
                    <a:pt x="1478280" y="7937"/>
                    <a:pt x="1546860" y="11747"/>
                  </a:cubicBezTo>
                  <a:cubicBezTo>
                    <a:pt x="1593850" y="14287"/>
                    <a:pt x="1639570" y="15557"/>
                    <a:pt x="1686560" y="19367"/>
                  </a:cubicBezTo>
                  <a:cubicBezTo>
                    <a:pt x="1719580" y="21907"/>
                    <a:pt x="1753870" y="25717"/>
                    <a:pt x="1786890" y="30797"/>
                  </a:cubicBezTo>
                  <a:cubicBezTo>
                    <a:pt x="1830070" y="37147"/>
                    <a:pt x="1874520" y="43497"/>
                    <a:pt x="1917700" y="51117"/>
                  </a:cubicBezTo>
                  <a:cubicBezTo>
                    <a:pt x="1955800" y="57467"/>
                    <a:pt x="1992630" y="66357"/>
                    <a:pt x="2029460" y="75247"/>
                  </a:cubicBezTo>
                  <a:cubicBezTo>
                    <a:pt x="2040890" y="77787"/>
                    <a:pt x="2048510" y="95567"/>
                    <a:pt x="2045970" y="109537"/>
                  </a:cubicBezTo>
                  <a:cubicBezTo>
                    <a:pt x="2044700" y="120967"/>
                    <a:pt x="2043430" y="133667"/>
                    <a:pt x="2043430" y="145097"/>
                  </a:cubicBezTo>
                  <a:cubicBezTo>
                    <a:pt x="2043430" y="162877"/>
                    <a:pt x="2034540" y="171767"/>
                    <a:pt x="2016760" y="174307"/>
                  </a:cubicBezTo>
                  <a:cubicBezTo>
                    <a:pt x="2021840" y="178117"/>
                    <a:pt x="2025650" y="180657"/>
                    <a:pt x="2030730" y="184467"/>
                  </a:cubicBezTo>
                  <a:cubicBezTo>
                    <a:pt x="2021840" y="189547"/>
                    <a:pt x="2012950" y="193357"/>
                    <a:pt x="2004060" y="197167"/>
                  </a:cubicBezTo>
                  <a:cubicBezTo>
                    <a:pt x="2005330" y="200977"/>
                    <a:pt x="2007870" y="204787"/>
                    <a:pt x="2010410" y="211137"/>
                  </a:cubicBezTo>
                  <a:lnTo>
                    <a:pt x="1998980" y="214947"/>
                  </a:lnTo>
                  <a:cubicBezTo>
                    <a:pt x="2001520" y="217487"/>
                    <a:pt x="2002790" y="221297"/>
                    <a:pt x="2004060" y="221297"/>
                  </a:cubicBezTo>
                  <a:cubicBezTo>
                    <a:pt x="2039620" y="223837"/>
                    <a:pt x="2039620" y="250507"/>
                    <a:pt x="2040890" y="274637"/>
                  </a:cubicBezTo>
                  <a:cubicBezTo>
                    <a:pt x="2042160" y="296227"/>
                    <a:pt x="2040890" y="317817"/>
                    <a:pt x="2039620" y="339407"/>
                  </a:cubicBezTo>
                  <a:cubicBezTo>
                    <a:pt x="2039620" y="345757"/>
                    <a:pt x="2034540" y="350837"/>
                    <a:pt x="2034540" y="353377"/>
                  </a:cubicBezTo>
                  <a:cubicBezTo>
                    <a:pt x="2025650" y="354647"/>
                    <a:pt x="2019300" y="354647"/>
                    <a:pt x="2014220" y="355917"/>
                  </a:cubicBezTo>
                  <a:cubicBezTo>
                    <a:pt x="2018030" y="362267"/>
                    <a:pt x="2020570" y="372427"/>
                    <a:pt x="2026920" y="373697"/>
                  </a:cubicBezTo>
                  <a:cubicBezTo>
                    <a:pt x="2053590" y="382587"/>
                    <a:pt x="2081530" y="390207"/>
                    <a:pt x="2109470" y="396557"/>
                  </a:cubicBezTo>
                  <a:cubicBezTo>
                    <a:pt x="2132330" y="401637"/>
                    <a:pt x="2152650" y="406717"/>
                    <a:pt x="2151380" y="437197"/>
                  </a:cubicBezTo>
                  <a:cubicBezTo>
                    <a:pt x="2150110" y="460057"/>
                    <a:pt x="2152650" y="484187"/>
                    <a:pt x="2155190" y="508317"/>
                  </a:cubicBezTo>
                  <a:cubicBezTo>
                    <a:pt x="2156460" y="523557"/>
                    <a:pt x="2150110" y="533717"/>
                    <a:pt x="2133600" y="537527"/>
                  </a:cubicBezTo>
                  <a:cubicBezTo>
                    <a:pt x="2136140" y="538797"/>
                    <a:pt x="2138680" y="538797"/>
                    <a:pt x="2146300" y="541337"/>
                  </a:cubicBezTo>
                  <a:cubicBezTo>
                    <a:pt x="2134870" y="541337"/>
                    <a:pt x="2129790" y="542607"/>
                    <a:pt x="2124710" y="542607"/>
                  </a:cubicBezTo>
                  <a:cubicBezTo>
                    <a:pt x="2120900" y="552767"/>
                    <a:pt x="2117090" y="561657"/>
                    <a:pt x="2115820" y="570547"/>
                  </a:cubicBezTo>
                  <a:cubicBezTo>
                    <a:pt x="2114550" y="581977"/>
                    <a:pt x="2106930" y="584517"/>
                    <a:pt x="2099310" y="585787"/>
                  </a:cubicBezTo>
                  <a:cubicBezTo>
                    <a:pt x="2075180" y="588327"/>
                    <a:pt x="2051050" y="597217"/>
                    <a:pt x="2032000" y="585787"/>
                  </a:cubicBezTo>
                  <a:cubicBezTo>
                    <a:pt x="2014220" y="588327"/>
                    <a:pt x="2000250" y="589597"/>
                    <a:pt x="1987550" y="592137"/>
                  </a:cubicBezTo>
                  <a:lnTo>
                    <a:pt x="1987550" y="593407"/>
                  </a:lnTo>
                  <a:cubicBezTo>
                    <a:pt x="2002790" y="595947"/>
                    <a:pt x="2018030" y="598487"/>
                    <a:pt x="2032000" y="602297"/>
                  </a:cubicBezTo>
                  <a:cubicBezTo>
                    <a:pt x="2067560" y="608647"/>
                    <a:pt x="2104390" y="616267"/>
                    <a:pt x="2139950" y="622617"/>
                  </a:cubicBezTo>
                  <a:cubicBezTo>
                    <a:pt x="2174240" y="628967"/>
                    <a:pt x="2207260" y="635317"/>
                    <a:pt x="2241550" y="642937"/>
                  </a:cubicBezTo>
                  <a:cubicBezTo>
                    <a:pt x="2256790" y="646747"/>
                    <a:pt x="2273300" y="649287"/>
                    <a:pt x="2279650" y="665797"/>
                  </a:cubicBezTo>
                  <a:cubicBezTo>
                    <a:pt x="2283460" y="674687"/>
                    <a:pt x="2283460" y="686117"/>
                    <a:pt x="2284730" y="696277"/>
                  </a:cubicBezTo>
                  <a:cubicBezTo>
                    <a:pt x="2286000" y="712787"/>
                    <a:pt x="2287270" y="730567"/>
                    <a:pt x="2287270" y="747077"/>
                  </a:cubicBezTo>
                  <a:cubicBezTo>
                    <a:pt x="2287270" y="768667"/>
                    <a:pt x="2279650" y="776287"/>
                    <a:pt x="2259330" y="780097"/>
                  </a:cubicBezTo>
                  <a:cubicBezTo>
                    <a:pt x="2247900" y="783907"/>
                    <a:pt x="2268220" y="816927"/>
                    <a:pt x="2235200" y="802957"/>
                  </a:cubicBezTo>
                  <a:cubicBezTo>
                    <a:pt x="2236470" y="810577"/>
                    <a:pt x="2239010" y="818197"/>
                    <a:pt x="2241550" y="828357"/>
                  </a:cubicBezTo>
                  <a:lnTo>
                    <a:pt x="2155190" y="828357"/>
                  </a:lnTo>
                  <a:cubicBezTo>
                    <a:pt x="2155190" y="846137"/>
                    <a:pt x="2156460" y="861377"/>
                    <a:pt x="2153920" y="875347"/>
                  </a:cubicBezTo>
                  <a:cubicBezTo>
                    <a:pt x="2152650" y="880427"/>
                    <a:pt x="2142490" y="885507"/>
                    <a:pt x="2136140" y="888047"/>
                  </a:cubicBezTo>
                  <a:cubicBezTo>
                    <a:pt x="2132330" y="889317"/>
                    <a:pt x="2125980" y="886777"/>
                    <a:pt x="2122170" y="886777"/>
                  </a:cubicBezTo>
                  <a:cubicBezTo>
                    <a:pt x="2123440" y="900747"/>
                    <a:pt x="2134870" y="913447"/>
                    <a:pt x="2120900" y="927417"/>
                  </a:cubicBezTo>
                  <a:cubicBezTo>
                    <a:pt x="2119630" y="928687"/>
                    <a:pt x="2120900" y="933767"/>
                    <a:pt x="2120900" y="936307"/>
                  </a:cubicBezTo>
                  <a:cubicBezTo>
                    <a:pt x="2120900" y="951547"/>
                    <a:pt x="2113280" y="957897"/>
                    <a:pt x="2095500" y="954087"/>
                  </a:cubicBezTo>
                  <a:cubicBezTo>
                    <a:pt x="2099310" y="962977"/>
                    <a:pt x="2084070" y="969327"/>
                    <a:pt x="2096770" y="978217"/>
                  </a:cubicBezTo>
                  <a:cubicBezTo>
                    <a:pt x="2094230" y="980757"/>
                    <a:pt x="2091690" y="983297"/>
                    <a:pt x="2089150" y="984567"/>
                  </a:cubicBezTo>
                  <a:cubicBezTo>
                    <a:pt x="2086610" y="985837"/>
                    <a:pt x="2082800" y="983297"/>
                    <a:pt x="2080260" y="983297"/>
                  </a:cubicBezTo>
                  <a:cubicBezTo>
                    <a:pt x="2080260" y="987107"/>
                    <a:pt x="2081530" y="990917"/>
                    <a:pt x="2081530" y="995997"/>
                  </a:cubicBezTo>
                  <a:cubicBezTo>
                    <a:pt x="2081530" y="1001077"/>
                    <a:pt x="2080260" y="1006157"/>
                    <a:pt x="2078990" y="1011237"/>
                  </a:cubicBezTo>
                  <a:cubicBezTo>
                    <a:pt x="2077720" y="1013777"/>
                    <a:pt x="2071370" y="1013777"/>
                    <a:pt x="2067560" y="1013777"/>
                  </a:cubicBezTo>
                  <a:cubicBezTo>
                    <a:pt x="2061210" y="1012507"/>
                    <a:pt x="2053590" y="1009967"/>
                    <a:pt x="2047240" y="1008697"/>
                  </a:cubicBezTo>
                  <a:cubicBezTo>
                    <a:pt x="2024380" y="1006157"/>
                    <a:pt x="2015490" y="1015047"/>
                    <a:pt x="2018030" y="1039177"/>
                  </a:cubicBezTo>
                  <a:cubicBezTo>
                    <a:pt x="2012950" y="1041717"/>
                    <a:pt x="2007870" y="1042987"/>
                    <a:pt x="2001520" y="1045527"/>
                  </a:cubicBezTo>
                  <a:cubicBezTo>
                    <a:pt x="2004060" y="1055687"/>
                    <a:pt x="2018030" y="1067117"/>
                    <a:pt x="1997710" y="1077277"/>
                  </a:cubicBezTo>
                  <a:cubicBezTo>
                    <a:pt x="2011680" y="1089977"/>
                    <a:pt x="2006600" y="1096327"/>
                    <a:pt x="1991360" y="1097597"/>
                  </a:cubicBezTo>
                  <a:cubicBezTo>
                    <a:pt x="1967230" y="1098867"/>
                    <a:pt x="1943100" y="1097597"/>
                    <a:pt x="1920240" y="1097597"/>
                  </a:cubicBezTo>
                  <a:cubicBezTo>
                    <a:pt x="1916430" y="1102677"/>
                    <a:pt x="1913890" y="1109027"/>
                    <a:pt x="1910080" y="1110297"/>
                  </a:cubicBezTo>
                  <a:cubicBezTo>
                    <a:pt x="1897380" y="1114107"/>
                    <a:pt x="1887220" y="1114107"/>
                    <a:pt x="1894840" y="1133157"/>
                  </a:cubicBezTo>
                  <a:cubicBezTo>
                    <a:pt x="1897380" y="1140777"/>
                    <a:pt x="1891030" y="1152207"/>
                    <a:pt x="1887220" y="1166177"/>
                  </a:cubicBezTo>
                  <a:cubicBezTo>
                    <a:pt x="1875790" y="1168717"/>
                    <a:pt x="1861820" y="1172527"/>
                    <a:pt x="1847850" y="1172527"/>
                  </a:cubicBezTo>
                  <a:cubicBezTo>
                    <a:pt x="1816100" y="1175067"/>
                    <a:pt x="1784350" y="1177607"/>
                    <a:pt x="1752600" y="1177607"/>
                  </a:cubicBezTo>
                  <a:cubicBezTo>
                    <a:pt x="1743710" y="1177607"/>
                    <a:pt x="1734820" y="1169987"/>
                    <a:pt x="1725930" y="1169987"/>
                  </a:cubicBezTo>
                  <a:cubicBezTo>
                    <a:pt x="1714500" y="1169987"/>
                    <a:pt x="1700530" y="1172527"/>
                    <a:pt x="1690370" y="1177607"/>
                  </a:cubicBezTo>
                  <a:cubicBezTo>
                    <a:pt x="1670050" y="1189037"/>
                    <a:pt x="1651000" y="1196657"/>
                    <a:pt x="1626870" y="1191577"/>
                  </a:cubicBezTo>
                  <a:cubicBezTo>
                    <a:pt x="1611630" y="1189037"/>
                    <a:pt x="1595120" y="1194117"/>
                    <a:pt x="1579880" y="1190307"/>
                  </a:cubicBezTo>
                  <a:cubicBezTo>
                    <a:pt x="1555750" y="1185227"/>
                    <a:pt x="1531620" y="1191577"/>
                    <a:pt x="1507490" y="1191577"/>
                  </a:cubicBezTo>
                  <a:cubicBezTo>
                    <a:pt x="1482090" y="1191577"/>
                    <a:pt x="1455420" y="1191577"/>
                    <a:pt x="1430020" y="1192847"/>
                  </a:cubicBezTo>
                  <a:cubicBezTo>
                    <a:pt x="1397000" y="1192847"/>
                    <a:pt x="1363980" y="1197927"/>
                    <a:pt x="1332230" y="1192847"/>
                  </a:cubicBezTo>
                  <a:cubicBezTo>
                    <a:pt x="1310640" y="1190307"/>
                    <a:pt x="1289050" y="1199197"/>
                    <a:pt x="1270000" y="1194117"/>
                  </a:cubicBezTo>
                  <a:cubicBezTo>
                    <a:pt x="1236980" y="1187767"/>
                    <a:pt x="1206500" y="1201737"/>
                    <a:pt x="1174750" y="1196657"/>
                  </a:cubicBezTo>
                  <a:cubicBezTo>
                    <a:pt x="1155700" y="1194117"/>
                    <a:pt x="1131570" y="1190307"/>
                    <a:pt x="1116330" y="1197927"/>
                  </a:cubicBezTo>
                  <a:cubicBezTo>
                    <a:pt x="1106170" y="1203007"/>
                    <a:pt x="1102360" y="1197927"/>
                    <a:pt x="1094740" y="1197927"/>
                  </a:cubicBezTo>
                  <a:cubicBezTo>
                    <a:pt x="1092200" y="1197927"/>
                    <a:pt x="1090930" y="1199197"/>
                    <a:pt x="1088390" y="1200467"/>
                  </a:cubicBezTo>
                  <a:cubicBezTo>
                    <a:pt x="1080770" y="1201737"/>
                    <a:pt x="1078230" y="1205547"/>
                    <a:pt x="1075690" y="1205547"/>
                  </a:cubicBezTo>
                  <a:cubicBezTo>
                    <a:pt x="1046480" y="1205547"/>
                    <a:pt x="1018540" y="1203007"/>
                    <a:pt x="989330" y="1203007"/>
                  </a:cubicBezTo>
                  <a:cubicBezTo>
                    <a:pt x="976630" y="1203007"/>
                    <a:pt x="963930" y="1208087"/>
                    <a:pt x="951230" y="1210627"/>
                  </a:cubicBezTo>
                  <a:cubicBezTo>
                    <a:pt x="927100" y="1214437"/>
                    <a:pt x="901700" y="1218247"/>
                    <a:pt x="876300" y="1220787"/>
                  </a:cubicBezTo>
                  <a:cubicBezTo>
                    <a:pt x="873760" y="1222057"/>
                    <a:pt x="869950" y="1218247"/>
                    <a:pt x="864870" y="121570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-639884">
            <a:off x="10592798" y="-834496"/>
            <a:ext cx="7665799" cy="4390180"/>
            <a:chOff x="0" y="0"/>
            <a:chExt cx="2288540" cy="1310640"/>
          </a:xfrm>
        </p:grpSpPr>
        <p:sp>
          <p:nvSpPr>
            <p:cNvPr id="5" name="Freeform 5"/>
            <p:cNvSpPr/>
            <p:nvPr/>
          </p:nvSpPr>
          <p:spPr>
            <a:xfrm>
              <a:off x="3810" y="953"/>
              <a:ext cx="2287270" cy="1308802"/>
            </a:xfrm>
            <a:custGeom>
              <a:avLst/>
              <a:gdLst/>
              <a:ahLst/>
              <a:cxnLst/>
              <a:rect l="l" t="t" r="r" b="b"/>
              <a:pathLst>
                <a:path w="2287270" h="1308802">
                  <a:moveTo>
                    <a:pt x="864870" y="1215707"/>
                  </a:moveTo>
                  <a:cubicBezTo>
                    <a:pt x="858520" y="1218247"/>
                    <a:pt x="849630" y="1223327"/>
                    <a:pt x="842010" y="1224597"/>
                  </a:cubicBezTo>
                  <a:cubicBezTo>
                    <a:pt x="824230" y="1227137"/>
                    <a:pt x="805180" y="1225867"/>
                    <a:pt x="787400" y="1228407"/>
                  </a:cubicBezTo>
                  <a:cubicBezTo>
                    <a:pt x="774700" y="1229677"/>
                    <a:pt x="763270" y="1234757"/>
                    <a:pt x="751840" y="1236027"/>
                  </a:cubicBezTo>
                  <a:cubicBezTo>
                    <a:pt x="711200" y="1242377"/>
                    <a:pt x="670560" y="1247457"/>
                    <a:pt x="628650" y="1253807"/>
                  </a:cubicBezTo>
                  <a:cubicBezTo>
                    <a:pt x="613410" y="1256347"/>
                    <a:pt x="598170" y="1256347"/>
                    <a:pt x="582930" y="1256347"/>
                  </a:cubicBezTo>
                  <a:cubicBezTo>
                    <a:pt x="582930" y="1255077"/>
                    <a:pt x="581660" y="1252537"/>
                    <a:pt x="581660" y="1251267"/>
                  </a:cubicBezTo>
                  <a:cubicBezTo>
                    <a:pt x="571500" y="1256347"/>
                    <a:pt x="563880" y="1263967"/>
                    <a:pt x="556260" y="1262697"/>
                  </a:cubicBezTo>
                  <a:cubicBezTo>
                    <a:pt x="528320" y="1260157"/>
                    <a:pt x="506730" y="1280477"/>
                    <a:pt x="480060" y="1279207"/>
                  </a:cubicBezTo>
                  <a:lnTo>
                    <a:pt x="462280" y="1279207"/>
                  </a:lnTo>
                  <a:cubicBezTo>
                    <a:pt x="450850" y="1279207"/>
                    <a:pt x="439420" y="1279207"/>
                    <a:pt x="426720" y="1283017"/>
                  </a:cubicBezTo>
                  <a:cubicBezTo>
                    <a:pt x="422910" y="1279207"/>
                    <a:pt x="417830" y="1275397"/>
                    <a:pt x="416560" y="1272857"/>
                  </a:cubicBezTo>
                  <a:cubicBezTo>
                    <a:pt x="408940" y="1276667"/>
                    <a:pt x="402590" y="1280477"/>
                    <a:pt x="397510" y="1283017"/>
                  </a:cubicBezTo>
                  <a:cubicBezTo>
                    <a:pt x="384810" y="1288097"/>
                    <a:pt x="372110" y="1294447"/>
                    <a:pt x="359410" y="1299527"/>
                  </a:cubicBezTo>
                  <a:cubicBezTo>
                    <a:pt x="349250" y="1303337"/>
                    <a:pt x="339090" y="1305877"/>
                    <a:pt x="328930" y="1308417"/>
                  </a:cubicBezTo>
                  <a:cubicBezTo>
                    <a:pt x="312420" y="1312227"/>
                    <a:pt x="279400" y="1286827"/>
                    <a:pt x="280670" y="1270317"/>
                  </a:cubicBezTo>
                  <a:cubicBezTo>
                    <a:pt x="280670" y="1267777"/>
                    <a:pt x="284480" y="1265237"/>
                    <a:pt x="285750" y="1263967"/>
                  </a:cubicBezTo>
                  <a:cubicBezTo>
                    <a:pt x="270510" y="1258887"/>
                    <a:pt x="259080" y="1248727"/>
                    <a:pt x="251460" y="1234757"/>
                  </a:cubicBezTo>
                  <a:cubicBezTo>
                    <a:pt x="245110" y="1222057"/>
                    <a:pt x="237490" y="1209357"/>
                    <a:pt x="229870" y="1194117"/>
                  </a:cubicBezTo>
                  <a:cubicBezTo>
                    <a:pt x="238760" y="1186497"/>
                    <a:pt x="250190" y="1177607"/>
                    <a:pt x="261620" y="1168717"/>
                  </a:cubicBezTo>
                  <a:cubicBezTo>
                    <a:pt x="270510" y="1162367"/>
                    <a:pt x="273050" y="1157287"/>
                    <a:pt x="264160" y="1148397"/>
                  </a:cubicBezTo>
                  <a:cubicBezTo>
                    <a:pt x="252730" y="1136967"/>
                    <a:pt x="241300" y="1125537"/>
                    <a:pt x="231140" y="1111567"/>
                  </a:cubicBezTo>
                  <a:cubicBezTo>
                    <a:pt x="224790" y="1103947"/>
                    <a:pt x="224790" y="1092517"/>
                    <a:pt x="219710" y="1083627"/>
                  </a:cubicBezTo>
                  <a:cubicBezTo>
                    <a:pt x="209550" y="1069657"/>
                    <a:pt x="196850" y="1062037"/>
                    <a:pt x="177800" y="1065847"/>
                  </a:cubicBezTo>
                  <a:cubicBezTo>
                    <a:pt x="165100" y="1068387"/>
                    <a:pt x="149860" y="1064577"/>
                    <a:pt x="137160" y="1064577"/>
                  </a:cubicBezTo>
                  <a:cubicBezTo>
                    <a:pt x="130810" y="1058227"/>
                    <a:pt x="121920" y="1051877"/>
                    <a:pt x="116840" y="1042987"/>
                  </a:cubicBezTo>
                  <a:cubicBezTo>
                    <a:pt x="104140" y="1022667"/>
                    <a:pt x="92710" y="1001077"/>
                    <a:pt x="81280" y="980757"/>
                  </a:cubicBezTo>
                  <a:cubicBezTo>
                    <a:pt x="73660" y="968057"/>
                    <a:pt x="64770" y="956627"/>
                    <a:pt x="57150" y="943927"/>
                  </a:cubicBezTo>
                  <a:cubicBezTo>
                    <a:pt x="53340" y="937577"/>
                    <a:pt x="53340" y="928687"/>
                    <a:pt x="53340" y="922337"/>
                  </a:cubicBezTo>
                  <a:cubicBezTo>
                    <a:pt x="54610" y="907097"/>
                    <a:pt x="45720" y="898207"/>
                    <a:pt x="34290" y="889317"/>
                  </a:cubicBezTo>
                  <a:cubicBezTo>
                    <a:pt x="22860" y="880427"/>
                    <a:pt x="19050" y="856297"/>
                    <a:pt x="25400" y="844867"/>
                  </a:cubicBezTo>
                  <a:cubicBezTo>
                    <a:pt x="17780" y="838517"/>
                    <a:pt x="10160" y="832167"/>
                    <a:pt x="0" y="824547"/>
                  </a:cubicBezTo>
                  <a:cubicBezTo>
                    <a:pt x="17780" y="814387"/>
                    <a:pt x="31750" y="806767"/>
                    <a:pt x="45720" y="797877"/>
                  </a:cubicBezTo>
                  <a:cubicBezTo>
                    <a:pt x="60960" y="790257"/>
                    <a:pt x="74930" y="781367"/>
                    <a:pt x="93980" y="772477"/>
                  </a:cubicBezTo>
                  <a:cubicBezTo>
                    <a:pt x="81280" y="738187"/>
                    <a:pt x="67310" y="701357"/>
                    <a:pt x="52070" y="664527"/>
                  </a:cubicBezTo>
                  <a:cubicBezTo>
                    <a:pt x="58420" y="659447"/>
                    <a:pt x="64770" y="654367"/>
                    <a:pt x="69850" y="649287"/>
                  </a:cubicBezTo>
                  <a:cubicBezTo>
                    <a:pt x="55880" y="634047"/>
                    <a:pt x="45720" y="617537"/>
                    <a:pt x="34290" y="599757"/>
                  </a:cubicBezTo>
                  <a:cubicBezTo>
                    <a:pt x="33020" y="598487"/>
                    <a:pt x="36830" y="594677"/>
                    <a:pt x="35560" y="592137"/>
                  </a:cubicBezTo>
                  <a:cubicBezTo>
                    <a:pt x="34290" y="583247"/>
                    <a:pt x="31750" y="574357"/>
                    <a:pt x="29210" y="565467"/>
                  </a:cubicBezTo>
                  <a:cubicBezTo>
                    <a:pt x="25400" y="555307"/>
                    <a:pt x="20320" y="543877"/>
                    <a:pt x="17780" y="533717"/>
                  </a:cubicBezTo>
                  <a:cubicBezTo>
                    <a:pt x="13970" y="522287"/>
                    <a:pt x="10160" y="510857"/>
                    <a:pt x="6350" y="495617"/>
                  </a:cubicBezTo>
                  <a:cubicBezTo>
                    <a:pt x="27940" y="484187"/>
                    <a:pt x="48260" y="467677"/>
                    <a:pt x="77470" y="465137"/>
                  </a:cubicBezTo>
                  <a:cubicBezTo>
                    <a:pt x="102870" y="462597"/>
                    <a:pt x="127000" y="454977"/>
                    <a:pt x="151130" y="449897"/>
                  </a:cubicBezTo>
                  <a:cubicBezTo>
                    <a:pt x="152400" y="449897"/>
                    <a:pt x="154940" y="448627"/>
                    <a:pt x="156210" y="448627"/>
                  </a:cubicBezTo>
                  <a:cubicBezTo>
                    <a:pt x="200660" y="441007"/>
                    <a:pt x="200660" y="439737"/>
                    <a:pt x="182880" y="399097"/>
                  </a:cubicBezTo>
                  <a:cubicBezTo>
                    <a:pt x="175260" y="381317"/>
                    <a:pt x="171450" y="362267"/>
                    <a:pt x="168910" y="344487"/>
                  </a:cubicBezTo>
                  <a:cubicBezTo>
                    <a:pt x="167640" y="336867"/>
                    <a:pt x="175260" y="329247"/>
                    <a:pt x="179070" y="320357"/>
                  </a:cubicBezTo>
                  <a:cubicBezTo>
                    <a:pt x="177800" y="320357"/>
                    <a:pt x="176530" y="317817"/>
                    <a:pt x="173990" y="316547"/>
                  </a:cubicBezTo>
                  <a:cubicBezTo>
                    <a:pt x="162560" y="315277"/>
                    <a:pt x="146050" y="317817"/>
                    <a:pt x="139700" y="311467"/>
                  </a:cubicBezTo>
                  <a:cubicBezTo>
                    <a:pt x="127000" y="298767"/>
                    <a:pt x="114300" y="282257"/>
                    <a:pt x="110490" y="264477"/>
                  </a:cubicBezTo>
                  <a:cubicBezTo>
                    <a:pt x="100330" y="227647"/>
                    <a:pt x="95250" y="189547"/>
                    <a:pt x="88900" y="151447"/>
                  </a:cubicBezTo>
                  <a:cubicBezTo>
                    <a:pt x="127000" y="119697"/>
                    <a:pt x="175260" y="117157"/>
                    <a:pt x="219710" y="106997"/>
                  </a:cubicBezTo>
                  <a:cubicBezTo>
                    <a:pt x="243840" y="100647"/>
                    <a:pt x="267970" y="93027"/>
                    <a:pt x="293370" y="86677"/>
                  </a:cubicBezTo>
                  <a:cubicBezTo>
                    <a:pt x="320040" y="80327"/>
                    <a:pt x="346710" y="72707"/>
                    <a:pt x="373380" y="68897"/>
                  </a:cubicBezTo>
                  <a:cubicBezTo>
                    <a:pt x="420370" y="61277"/>
                    <a:pt x="468630" y="54927"/>
                    <a:pt x="516890" y="48577"/>
                  </a:cubicBezTo>
                  <a:cubicBezTo>
                    <a:pt x="553720" y="43497"/>
                    <a:pt x="590550" y="40957"/>
                    <a:pt x="626110" y="37147"/>
                  </a:cubicBezTo>
                  <a:cubicBezTo>
                    <a:pt x="673100" y="32067"/>
                    <a:pt x="718820" y="25717"/>
                    <a:pt x="765810" y="21907"/>
                  </a:cubicBezTo>
                  <a:cubicBezTo>
                    <a:pt x="800100" y="19367"/>
                    <a:pt x="834390" y="24447"/>
                    <a:pt x="867410" y="18097"/>
                  </a:cubicBezTo>
                  <a:cubicBezTo>
                    <a:pt x="924560" y="5397"/>
                    <a:pt x="982980" y="7937"/>
                    <a:pt x="1040130" y="2857"/>
                  </a:cubicBezTo>
                  <a:cubicBezTo>
                    <a:pt x="1090930" y="-953"/>
                    <a:pt x="1141730" y="317"/>
                    <a:pt x="1192530" y="317"/>
                  </a:cubicBezTo>
                  <a:cubicBezTo>
                    <a:pt x="1242060" y="317"/>
                    <a:pt x="1290320" y="-953"/>
                    <a:pt x="1339850" y="1587"/>
                  </a:cubicBezTo>
                  <a:cubicBezTo>
                    <a:pt x="1408430" y="4127"/>
                    <a:pt x="1478280" y="7937"/>
                    <a:pt x="1546860" y="11747"/>
                  </a:cubicBezTo>
                  <a:cubicBezTo>
                    <a:pt x="1593850" y="14287"/>
                    <a:pt x="1639570" y="15557"/>
                    <a:pt x="1686560" y="19367"/>
                  </a:cubicBezTo>
                  <a:cubicBezTo>
                    <a:pt x="1719580" y="21907"/>
                    <a:pt x="1753870" y="25717"/>
                    <a:pt x="1786890" y="30797"/>
                  </a:cubicBezTo>
                  <a:cubicBezTo>
                    <a:pt x="1830070" y="37147"/>
                    <a:pt x="1874520" y="43497"/>
                    <a:pt x="1917700" y="51117"/>
                  </a:cubicBezTo>
                  <a:cubicBezTo>
                    <a:pt x="1955800" y="57467"/>
                    <a:pt x="1992630" y="66357"/>
                    <a:pt x="2029460" y="75247"/>
                  </a:cubicBezTo>
                  <a:cubicBezTo>
                    <a:pt x="2040890" y="77787"/>
                    <a:pt x="2048510" y="95567"/>
                    <a:pt x="2045970" y="109537"/>
                  </a:cubicBezTo>
                  <a:cubicBezTo>
                    <a:pt x="2044700" y="120967"/>
                    <a:pt x="2043430" y="133667"/>
                    <a:pt x="2043430" y="145097"/>
                  </a:cubicBezTo>
                  <a:cubicBezTo>
                    <a:pt x="2043430" y="162877"/>
                    <a:pt x="2034540" y="171767"/>
                    <a:pt x="2016760" y="174307"/>
                  </a:cubicBezTo>
                  <a:cubicBezTo>
                    <a:pt x="2021840" y="178117"/>
                    <a:pt x="2025650" y="180657"/>
                    <a:pt x="2030730" y="184467"/>
                  </a:cubicBezTo>
                  <a:cubicBezTo>
                    <a:pt x="2021840" y="189547"/>
                    <a:pt x="2012950" y="193357"/>
                    <a:pt x="2004060" y="197167"/>
                  </a:cubicBezTo>
                  <a:cubicBezTo>
                    <a:pt x="2005330" y="200977"/>
                    <a:pt x="2007870" y="204787"/>
                    <a:pt x="2010410" y="211137"/>
                  </a:cubicBezTo>
                  <a:lnTo>
                    <a:pt x="1998980" y="214947"/>
                  </a:lnTo>
                  <a:cubicBezTo>
                    <a:pt x="2001520" y="217487"/>
                    <a:pt x="2002790" y="221297"/>
                    <a:pt x="2004060" y="221297"/>
                  </a:cubicBezTo>
                  <a:cubicBezTo>
                    <a:pt x="2039620" y="223837"/>
                    <a:pt x="2039620" y="250507"/>
                    <a:pt x="2040890" y="274637"/>
                  </a:cubicBezTo>
                  <a:cubicBezTo>
                    <a:pt x="2042160" y="296227"/>
                    <a:pt x="2040890" y="317817"/>
                    <a:pt x="2039620" y="339407"/>
                  </a:cubicBezTo>
                  <a:cubicBezTo>
                    <a:pt x="2039620" y="345757"/>
                    <a:pt x="2034540" y="350837"/>
                    <a:pt x="2034540" y="353377"/>
                  </a:cubicBezTo>
                  <a:cubicBezTo>
                    <a:pt x="2025650" y="354647"/>
                    <a:pt x="2019300" y="354647"/>
                    <a:pt x="2014220" y="355917"/>
                  </a:cubicBezTo>
                  <a:cubicBezTo>
                    <a:pt x="2018030" y="362267"/>
                    <a:pt x="2020570" y="372427"/>
                    <a:pt x="2026920" y="373697"/>
                  </a:cubicBezTo>
                  <a:cubicBezTo>
                    <a:pt x="2053590" y="382587"/>
                    <a:pt x="2081530" y="390207"/>
                    <a:pt x="2109470" y="396557"/>
                  </a:cubicBezTo>
                  <a:cubicBezTo>
                    <a:pt x="2132330" y="401637"/>
                    <a:pt x="2152650" y="406717"/>
                    <a:pt x="2151380" y="437197"/>
                  </a:cubicBezTo>
                  <a:cubicBezTo>
                    <a:pt x="2150110" y="460057"/>
                    <a:pt x="2152650" y="484187"/>
                    <a:pt x="2155190" y="508317"/>
                  </a:cubicBezTo>
                  <a:cubicBezTo>
                    <a:pt x="2156460" y="523557"/>
                    <a:pt x="2150110" y="533717"/>
                    <a:pt x="2133600" y="537527"/>
                  </a:cubicBezTo>
                  <a:cubicBezTo>
                    <a:pt x="2136140" y="538797"/>
                    <a:pt x="2138680" y="538797"/>
                    <a:pt x="2146300" y="541337"/>
                  </a:cubicBezTo>
                  <a:cubicBezTo>
                    <a:pt x="2134870" y="541337"/>
                    <a:pt x="2129790" y="542607"/>
                    <a:pt x="2124710" y="542607"/>
                  </a:cubicBezTo>
                  <a:cubicBezTo>
                    <a:pt x="2120900" y="552767"/>
                    <a:pt x="2117090" y="561657"/>
                    <a:pt x="2115820" y="570547"/>
                  </a:cubicBezTo>
                  <a:cubicBezTo>
                    <a:pt x="2114550" y="581977"/>
                    <a:pt x="2106930" y="584517"/>
                    <a:pt x="2099310" y="585787"/>
                  </a:cubicBezTo>
                  <a:cubicBezTo>
                    <a:pt x="2075180" y="588327"/>
                    <a:pt x="2051050" y="597217"/>
                    <a:pt x="2032000" y="585787"/>
                  </a:cubicBezTo>
                  <a:cubicBezTo>
                    <a:pt x="2014220" y="588327"/>
                    <a:pt x="2000250" y="589597"/>
                    <a:pt x="1987550" y="592137"/>
                  </a:cubicBezTo>
                  <a:lnTo>
                    <a:pt x="1987550" y="593407"/>
                  </a:lnTo>
                  <a:cubicBezTo>
                    <a:pt x="2002790" y="595947"/>
                    <a:pt x="2018030" y="598487"/>
                    <a:pt x="2032000" y="602297"/>
                  </a:cubicBezTo>
                  <a:cubicBezTo>
                    <a:pt x="2067560" y="608647"/>
                    <a:pt x="2104390" y="616267"/>
                    <a:pt x="2139950" y="622617"/>
                  </a:cubicBezTo>
                  <a:cubicBezTo>
                    <a:pt x="2174240" y="628967"/>
                    <a:pt x="2207260" y="635317"/>
                    <a:pt x="2241550" y="642937"/>
                  </a:cubicBezTo>
                  <a:cubicBezTo>
                    <a:pt x="2256790" y="646747"/>
                    <a:pt x="2273300" y="649287"/>
                    <a:pt x="2279650" y="665797"/>
                  </a:cubicBezTo>
                  <a:cubicBezTo>
                    <a:pt x="2283460" y="674687"/>
                    <a:pt x="2283460" y="686117"/>
                    <a:pt x="2284730" y="696277"/>
                  </a:cubicBezTo>
                  <a:cubicBezTo>
                    <a:pt x="2286000" y="712787"/>
                    <a:pt x="2287270" y="730567"/>
                    <a:pt x="2287270" y="747077"/>
                  </a:cubicBezTo>
                  <a:cubicBezTo>
                    <a:pt x="2287270" y="768667"/>
                    <a:pt x="2279650" y="776287"/>
                    <a:pt x="2259330" y="780097"/>
                  </a:cubicBezTo>
                  <a:cubicBezTo>
                    <a:pt x="2247900" y="783907"/>
                    <a:pt x="2268220" y="816927"/>
                    <a:pt x="2235200" y="802957"/>
                  </a:cubicBezTo>
                  <a:cubicBezTo>
                    <a:pt x="2236470" y="810577"/>
                    <a:pt x="2239010" y="818197"/>
                    <a:pt x="2241550" y="828357"/>
                  </a:cubicBezTo>
                  <a:lnTo>
                    <a:pt x="2155190" y="828357"/>
                  </a:lnTo>
                  <a:cubicBezTo>
                    <a:pt x="2155190" y="846137"/>
                    <a:pt x="2156460" y="861377"/>
                    <a:pt x="2153920" y="875347"/>
                  </a:cubicBezTo>
                  <a:cubicBezTo>
                    <a:pt x="2152650" y="880427"/>
                    <a:pt x="2142490" y="885507"/>
                    <a:pt x="2136140" y="888047"/>
                  </a:cubicBezTo>
                  <a:cubicBezTo>
                    <a:pt x="2132330" y="889317"/>
                    <a:pt x="2125980" y="886777"/>
                    <a:pt x="2122170" y="886777"/>
                  </a:cubicBezTo>
                  <a:cubicBezTo>
                    <a:pt x="2123440" y="900747"/>
                    <a:pt x="2134870" y="913447"/>
                    <a:pt x="2120900" y="927417"/>
                  </a:cubicBezTo>
                  <a:cubicBezTo>
                    <a:pt x="2119630" y="928687"/>
                    <a:pt x="2120900" y="933767"/>
                    <a:pt x="2120900" y="936307"/>
                  </a:cubicBezTo>
                  <a:cubicBezTo>
                    <a:pt x="2120900" y="951547"/>
                    <a:pt x="2113280" y="957897"/>
                    <a:pt x="2095500" y="954087"/>
                  </a:cubicBezTo>
                  <a:cubicBezTo>
                    <a:pt x="2099310" y="962977"/>
                    <a:pt x="2084070" y="969327"/>
                    <a:pt x="2096770" y="978217"/>
                  </a:cubicBezTo>
                  <a:cubicBezTo>
                    <a:pt x="2094230" y="980757"/>
                    <a:pt x="2091690" y="983297"/>
                    <a:pt x="2089150" y="984567"/>
                  </a:cubicBezTo>
                  <a:cubicBezTo>
                    <a:pt x="2086610" y="985837"/>
                    <a:pt x="2082800" y="983297"/>
                    <a:pt x="2080260" y="983297"/>
                  </a:cubicBezTo>
                  <a:cubicBezTo>
                    <a:pt x="2080260" y="987107"/>
                    <a:pt x="2081530" y="990917"/>
                    <a:pt x="2081530" y="995997"/>
                  </a:cubicBezTo>
                  <a:cubicBezTo>
                    <a:pt x="2081530" y="1001077"/>
                    <a:pt x="2080260" y="1006157"/>
                    <a:pt x="2078990" y="1011237"/>
                  </a:cubicBezTo>
                  <a:cubicBezTo>
                    <a:pt x="2077720" y="1013777"/>
                    <a:pt x="2071370" y="1013777"/>
                    <a:pt x="2067560" y="1013777"/>
                  </a:cubicBezTo>
                  <a:cubicBezTo>
                    <a:pt x="2061210" y="1012507"/>
                    <a:pt x="2053590" y="1009967"/>
                    <a:pt x="2047240" y="1008697"/>
                  </a:cubicBezTo>
                  <a:cubicBezTo>
                    <a:pt x="2024380" y="1006157"/>
                    <a:pt x="2015490" y="1015047"/>
                    <a:pt x="2018030" y="1039177"/>
                  </a:cubicBezTo>
                  <a:cubicBezTo>
                    <a:pt x="2012950" y="1041717"/>
                    <a:pt x="2007870" y="1042987"/>
                    <a:pt x="2001520" y="1045527"/>
                  </a:cubicBezTo>
                  <a:cubicBezTo>
                    <a:pt x="2004060" y="1055687"/>
                    <a:pt x="2018030" y="1067117"/>
                    <a:pt x="1997710" y="1077277"/>
                  </a:cubicBezTo>
                  <a:cubicBezTo>
                    <a:pt x="2011680" y="1089977"/>
                    <a:pt x="2006600" y="1096327"/>
                    <a:pt x="1991360" y="1097597"/>
                  </a:cubicBezTo>
                  <a:cubicBezTo>
                    <a:pt x="1967230" y="1098867"/>
                    <a:pt x="1943100" y="1097597"/>
                    <a:pt x="1920240" y="1097597"/>
                  </a:cubicBezTo>
                  <a:cubicBezTo>
                    <a:pt x="1916430" y="1102677"/>
                    <a:pt x="1913890" y="1109027"/>
                    <a:pt x="1910080" y="1110297"/>
                  </a:cubicBezTo>
                  <a:cubicBezTo>
                    <a:pt x="1897380" y="1114107"/>
                    <a:pt x="1887220" y="1114107"/>
                    <a:pt x="1894840" y="1133157"/>
                  </a:cubicBezTo>
                  <a:cubicBezTo>
                    <a:pt x="1897380" y="1140777"/>
                    <a:pt x="1891030" y="1152207"/>
                    <a:pt x="1887220" y="1166177"/>
                  </a:cubicBezTo>
                  <a:cubicBezTo>
                    <a:pt x="1875790" y="1168717"/>
                    <a:pt x="1861820" y="1172527"/>
                    <a:pt x="1847850" y="1172527"/>
                  </a:cubicBezTo>
                  <a:cubicBezTo>
                    <a:pt x="1816100" y="1175067"/>
                    <a:pt x="1784350" y="1177607"/>
                    <a:pt x="1752600" y="1177607"/>
                  </a:cubicBezTo>
                  <a:cubicBezTo>
                    <a:pt x="1743710" y="1177607"/>
                    <a:pt x="1734820" y="1169987"/>
                    <a:pt x="1725930" y="1169987"/>
                  </a:cubicBezTo>
                  <a:cubicBezTo>
                    <a:pt x="1714500" y="1169987"/>
                    <a:pt x="1700530" y="1172527"/>
                    <a:pt x="1690370" y="1177607"/>
                  </a:cubicBezTo>
                  <a:cubicBezTo>
                    <a:pt x="1670050" y="1189037"/>
                    <a:pt x="1651000" y="1196657"/>
                    <a:pt x="1626870" y="1191577"/>
                  </a:cubicBezTo>
                  <a:cubicBezTo>
                    <a:pt x="1611630" y="1189037"/>
                    <a:pt x="1595120" y="1194117"/>
                    <a:pt x="1579880" y="1190307"/>
                  </a:cubicBezTo>
                  <a:cubicBezTo>
                    <a:pt x="1555750" y="1185227"/>
                    <a:pt x="1531620" y="1191577"/>
                    <a:pt x="1507490" y="1191577"/>
                  </a:cubicBezTo>
                  <a:cubicBezTo>
                    <a:pt x="1482090" y="1191577"/>
                    <a:pt x="1455420" y="1191577"/>
                    <a:pt x="1430020" y="1192847"/>
                  </a:cubicBezTo>
                  <a:cubicBezTo>
                    <a:pt x="1397000" y="1192847"/>
                    <a:pt x="1363980" y="1197927"/>
                    <a:pt x="1332230" y="1192847"/>
                  </a:cubicBezTo>
                  <a:cubicBezTo>
                    <a:pt x="1310640" y="1190307"/>
                    <a:pt x="1289050" y="1199197"/>
                    <a:pt x="1270000" y="1194117"/>
                  </a:cubicBezTo>
                  <a:cubicBezTo>
                    <a:pt x="1236980" y="1187767"/>
                    <a:pt x="1206500" y="1201737"/>
                    <a:pt x="1174750" y="1196657"/>
                  </a:cubicBezTo>
                  <a:cubicBezTo>
                    <a:pt x="1155700" y="1194117"/>
                    <a:pt x="1131570" y="1190307"/>
                    <a:pt x="1116330" y="1197927"/>
                  </a:cubicBezTo>
                  <a:cubicBezTo>
                    <a:pt x="1106170" y="1203007"/>
                    <a:pt x="1102360" y="1197927"/>
                    <a:pt x="1094740" y="1197927"/>
                  </a:cubicBezTo>
                  <a:cubicBezTo>
                    <a:pt x="1092200" y="1197927"/>
                    <a:pt x="1090930" y="1199197"/>
                    <a:pt x="1088390" y="1200467"/>
                  </a:cubicBezTo>
                  <a:cubicBezTo>
                    <a:pt x="1080770" y="1201737"/>
                    <a:pt x="1078230" y="1205547"/>
                    <a:pt x="1075690" y="1205547"/>
                  </a:cubicBezTo>
                  <a:cubicBezTo>
                    <a:pt x="1046480" y="1205547"/>
                    <a:pt x="1018540" y="1203007"/>
                    <a:pt x="989330" y="1203007"/>
                  </a:cubicBezTo>
                  <a:cubicBezTo>
                    <a:pt x="976630" y="1203007"/>
                    <a:pt x="963930" y="1208087"/>
                    <a:pt x="951230" y="1210627"/>
                  </a:cubicBezTo>
                  <a:cubicBezTo>
                    <a:pt x="927100" y="1214437"/>
                    <a:pt x="901700" y="1218247"/>
                    <a:pt x="876300" y="1220787"/>
                  </a:cubicBezTo>
                  <a:cubicBezTo>
                    <a:pt x="873760" y="1222057"/>
                    <a:pt x="869950" y="1218247"/>
                    <a:pt x="864870" y="1215707"/>
                  </a:cubicBezTo>
                  <a:close/>
                </a:path>
              </a:pathLst>
            </a:custGeom>
            <a:blipFill>
              <a:blip r:embed="rId4"/>
              <a:stretch>
                <a:fillRect t="-28645" b="-89464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7940614" y="661547"/>
            <a:ext cx="2026041" cy="1641093"/>
          </a:xfrm>
          <a:custGeom>
            <a:avLst/>
            <a:gdLst/>
            <a:ahLst/>
            <a:cxnLst/>
            <a:rect l="l" t="t" r="r" b="b"/>
            <a:pathLst>
              <a:path w="2026041" h="1641093">
                <a:moveTo>
                  <a:pt x="0" y="0"/>
                </a:moveTo>
                <a:lnTo>
                  <a:pt x="2026041" y="0"/>
                </a:lnTo>
                <a:lnTo>
                  <a:pt x="2026041" y="1641093"/>
                </a:lnTo>
                <a:lnTo>
                  <a:pt x="0" y="16410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TextBox 7"/>
          <p:cNvSpPr txBox="1"/>
          <p:nvPr/>
        </p:nvSpPr>
        <p:spPr>
          <a:xfrm>
            <a:off x="482096" y="490097"/>
            <a:ext cx="6833104" cy="14826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400"/>
              </a:lnSpc>
              <a:spcBef>
                <a:spcPct val="0"/>
              </a:spcBef>
            </a:pPr>
            <a:r>
              <a:rPr lang="en-US" sz="8857" dirty="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PRONOUCIATION</a:t>
            </a:r>
          </a:p>
        </p:txBody>
      </p:sp>
      <p:sp>
        <p:nvSpPr>
          <p:cNvPr id="8" name="Freeform 8"/>
          <p:cNvSpPr/>
          <p:nvPr/>
        </p:nvSpPr>
        <p:spPr>
          <a:xfrm>
            <a:off x="467295" y="2365743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1"/>
                </a:lnTo>
                <a:lnTo>
                  <a:pt x="0" y="14802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TextBox 9"/>
          <p:cNvSpPr txBox="1"/>
          <p:nvPr/>
        </p:nvSpPr>
        <p:spPr>
          <a:xfrm>
            <a:off x="677472" y="2699261"/>
            <a:ext cx="1051852" cy="72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52777" y="6734571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1"/>
                </a:lnTo>
                <a:lnTo>
                  <a:pt x="0" y="14802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10462954" y="7068090"/>
            <a:ext cx="1051852" cy="72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05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252777" y="3989553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0"/>
                </a:lnTo>
                <a:lnTo>
                  <a:pt x="0" y="1480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0462954" y="4323071"/>
            <a:ext cx="1051852" cy="72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04</a:t>
            </a:r>
          </a:p>
        </p:txBody>
      </p:sp>
      <p:sp>
        <p:nvSpPr>
          <p:cNvPr id="14" name="Freeform 14"/>
          <p:cNvSpPr/>
          <p:nvPr/>
        </p:nvSpPr>
        <p:spPr>
          <a:xfrm>
            <a:off x="467295" y="4727538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0"/>
                </a:lnTo>
                <a:lnTo>
                  <a:pt x="0" y="1480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677472" y="5061056"/>
            <a:ext cx="1051852" cy="72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14451" y="2699261"/>
            <a:ext cx="1918246" cy="73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Elision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4451" y="7774003"/>
            <a:ext cx="3030289" cy="73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Catenation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14451" y="5063211"/>
            <a:ext cx="2663428" cy="73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Intrusion </a:t>
            </a:r>
          </a:p>
        </p:txBody>
      </p:sp>
      <p:sp>
        <p:nvSpPr>
          <p:cNvPr id="19" name="Freeform 19"/>
          <p:cNvSpPr/>
          <p:nvPr/>
        </p:nvSpPr>
        <p:spPr>
          <a:xfrm>
            <a:off x="482096" y="7425413"/>
            <a:ext cx="1472206" cy="1480280"/>
          </a:xfrm>
          <a:custGeom>
            <a:avLst/>
            <a:gdLst/>
            <a:ahLst/>
            <a:cxnLst/>
            <a:rect l="l" t="t" r="r" b="b"/>
            <a:pathLst>
              <a:path w="1472206" h="1480280">
                <a:moveTo>
                  <a:pt x="0" y="0"/>
                </a:moveTo>
                <a:lnTo>
                  <a:pt x="1472206" y="0"/>
                </a:lnTo>
                <a:lnTo>
                  <a:pt x="1472206" y="1480280"/>
                </a:lnTo>
                <a:lnTo>
                  <a:pt x="0" y="1480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20" name="TextBox 20"/>
          <p:cNvSpPr txBox="1"/>
          <p:nvPr/>
        </p:nvSpPr>
        <p:spPr>
          <a:xfrm>
            <a:off x="692273" y="7758931"/>
            <a:ext cx="1051852" cy="72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272869" y="4323071"/>
            <a:ext cx="3502372" cy="73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Assimilating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72869" y="7057217"/>
            <a:ext cx="2570113" cy="73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  <a:spcBef>
                <a:spcPct val="0"/>
              </a:spcBef>
            </a:pPr>
            <a:r>
              <a:rPr lang="en-US" sz="430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shwa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51497" y="3798399"/>
            <a:ext cx="8953016" cy="120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4"/>
              </a:lnSpc>
            </a:pPr>
            <a:r>
              <a:rPr lang="en-US" sz="228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When consonants occur together, sounds such as /t/ or /d/ may be weakened, reduced, or omitted altogether.</a:t>
            </a:r>
          </a:p>
          <a:p>
            <a:pPr algn="ctr">
              <a:lnSpc>
                <a:spcPts val="3204"/>
              </a:lnSpc>
              <a:spcBef>
                <a:spcPct val="0"/>
              </a:spcBef>
            </a:pPr>
            <a:endParaRPr lang="en-US" sz="2288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51497" y="6256763"/>
            <a:ext cx="8162400" cy="1255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0"/>
              </a:lnSpc>
            </a:pPr>
            <a:r>
              <a:rPr lang="en-US" sz="2407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final consonant is linked directly to the vowel sound at the beginning of the next word.</a:t>
            </a:r>
          </a:p>
          <a:p>
            <a:pPr algn="ctr">
              <a:lnSpc>
                <a:spcPts val="3370"/>
              </a:lnSpc>
              <a:spcBef>
                <a:spcPct val="0"/>
              </a:spcBef>
            </a:pPr>
            <a:endParaRPr lang="en-US" sz="2407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90422" y="8802524"/>
            <a:ext cx="9267734" cy="132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9"/>
              </a:lnSpc>
            </a:pPr>
            <a:r>
              <a:rPr lang="en-US" sz="251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linking sound such as /j/ or /w/ is inserted between two vowel sounds to make pronunciation smoother.</a:t>
            </a:r>
          </a:p>
          <a:p>
            <a:pPr algn="ctr">
              <a:lnSpc>
                <a:spcPts val="3519"/>
              </a:lnSpc>
              <a:spcBef>
                <a:spcPct val="0"/>
              </a:spcBef>
            </a:pPr>
            <a:endParaRPr lang="en-US" sz="2514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252777" y="5487296"/>
            <a:ext cx="7762783" cy="119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</a:pPr>
            <a:r>
              <a:rPr lang="en-US" sz="228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 sound changes its place or manner of articulation because of the influence of a neighboring sound.</a:t>
            </a:r>
          </a:p>
          <a:p>
            <a:pPr algn="ctr">
              <a:lnSpc>
                <a:spcPts val="3193"/>
              </a:lnSpc>
              <a:spcBef>
                <a:spcPct val="0"/>
              </a:spcBef>
            </a:pPr>
            <a:endParaRPr lang="en-US" sz="2281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0026639" y="8433927"/>
            <a:ext cx="8261361" cy="1633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1"/>
              </a:lnSpc>
            </a:pPr>
            <a:r>
              <a:rPr lang="en-US" sz="2322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Unstressed function words such as articles, pronouns, and auxiliaries are often pronounced with the weak vowel sound /ə/.</a:t>
            </a:r>
          </a:p>
          <a:p>
            <a:pPr algn="ctr">
              <a:lnSpc>
                <a:spcPts val="3251"/>
              </a:lnSpc>
              <a:spcBef>
                <a:spcPct val="0"/>
              </a:spcBef>
            </a:pPr>
            <a:endParaRPr lang="en-US" sz="2322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30" name="オーディオ 29">
            <a:hlinkClick r:id="" action="ppaction://media"/>
            <a:extLst>
              <a:ext uri="{FF2B5EF4-FFF2-40B4-BE49-F238E27FC236}">
                <a16:creationId xmlns:a16="http://schemas.microsoft.com/office/drawing/2014/main" id="{06C6DA0F-31C9-DFCF-E380-3F59705536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6262854" y="1687130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87"/>
    </mc:Choice>
    <mc:Fallback>
      <p:transition spd="slow" advTm="29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54930" y="1438305"/>
            <a:ext cx="7731948" cy="2852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44"/>
              </a:lnSpc>
              <a:spcBef>
                <a:spcPct val="0"/>
              </a:spcBef>
            </a:pPr>
            <a:r>
              <a:rPr lang="en-US" sz="16674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PRACTICE </a:t>
            </a:r>
          </a:p>
        </p:txBody>
      </p:sp>
      <p:grpSp>
        <p:nvGrpSpPr>
          <p:cNvPr id="3" name="Group 3"/>
          <p:cNvGrpSpPr/>
          <p:nvPr/>
        </p:nvGrpSpPr>
        <p:grpSpPr>
          <a:xfrm rot="-710780">
            <a:off x="8878767" y="3913745"/>
            <a:ext cx="11005828" cy="6303004"/>
            <a:chOff x="0" y="0"/>
            <a:chExt cx="2288540" cy="1310640"/>
          </a:xfrm>
        </p:grpSpPr>
        <p:sp>
          <p:nvSpPr>
            <p:cNvPr id="4" name="Freeform 4"/>
            <p:cNvSpPr/>
            <p:nvPr/>
          </p:nvSpPr>
          <p:spPr>
            <a:xfrm>
              <a:off x="3810" y="953"/>
              <a:ext cx="2287270" cy="1308802"/>
            </a:xfrm>
            <a:custGeom>
              <a:avLst/>
              <a:gdLst/>
              <a:ahLst/>
              <a:cxnLst/>
              <a:rect l="l" t="t" r="r" b="b"/>
              <a:pathLst>
                <a:path w="2287270" h="1308802">
                  <a:moveTo>
                    <a:pt x="864870" y="1215707"/>
                  </a:moveTo>
                  <a:cubicBezTo>
                    <a:pt x="858520" y="1218247"/>
                    <a:pt x="849630" y="1223327"/>
                    <a:pt x="842010" y="1224597"/>
                  </a:cubicBezTo>
                  <a:cubicBezTo>
                    <a:pt x="824230" y="1227137"/>
                    <a:pt x="805180" y="1225867"/>
                    <a:pt x="787400" y="1228407"/>
                  </a:cubicBezTo>
                  <a:cubicBezTo>
                    <a:pt x="774700" y="1229677"/>
                    <a:pt x="763270" y="1234757"/>
                    <a:pt x="751840" y="1236027"/>
                  </a:cubicBezTo>
                  <a:cubicBezTo>
                    <a:pt x="711200" y="1242377"/>
                    <a:pt x="670560" y="1247457"/>
                    <a:pt x="628650" y="1253807"/>
                  </a:cubicBezTo>
                  <a:cubicBezTo>
                    <a:pt x="613410" y="1256347"/>
                    <a:pt x="598170" y="1256347"/>
                    <a:pt x="582930" y="1256347"/>
                  </a:cubicBezTo>
                  <a:cubicBezTo>
                    <a:pt x="582930" y="1255077"/>
                    <a:pt x="581660" y="1252537"/>
                    <a:pt x="581660" y="1251267"/>
                  </a:cubicBezTo>
                  <a:cubicBezTo>
                    <a:pt x="571500" y="1256347"/>
                    <a:pt x="563880" y="1263967"/>
                    <a:pt x="556260" y="1262697"/>
                  </a:cubicBezTo>
                  <a:cubicBezTo>
                    <a:pt x="528320" y="1260157"/>
                    <a:pt x="506730" y="1280477"/>
                    <a:pt x="480060" y="1279207"/>
                  </a:cubicBezTo>
                  <a:lnTo>
                    <a:pt x="462280" y="1279207"/>
                  </a:lnTo>
                  <a:cubicBezTo>
                    <a:pt x="450850" y="1279207"/>
                    <a:pt x="439420" y="1279207"/>
                    <a:pt x="426720" y="1283017"/>
                  </a:cubicBezTo>
                  <a:cubicBezTo>
                    <a:pt x="422910" y="1279207"/>
                    <a:pt x="417830" y="1275397"/>
                    <a:pt x="416560" y="1272857"/>
                  </a:cubicBezTo>
                  <a:cubicBezTo>
                    <a:pt x="408940" y="1276667"/>
                    <a:pt x="402590" y="1280477"/>
                    <a:pt x="397510" y="1283017"/>
                  </a:cubicBezTo>
                  <a:cubicBezTo>
                    <a:pt x="384810" y="1288097"/>
                    <a:pt x="372110" y="1294447"/>
                    <a:pt x="359410" y="1299527"/>
                  </a:cubicBezTo>
                  <a:cubicBezTo>
                    <a:pt x="349250" y="1303337"/>
                    <a:pt x="339090" y="1305877"/>
                    <a:pt x="328930" y="1308417"/>
                  </a:cubicBezTo>
                  <a:cubicBezTo>
                    <a:pt x="312420" y="1312227"/>
                    <a:pt x="279400" y="1286827"/>
                    <a:pt x="280670" y="1270317"/>
                  </a:cubicBezTo>
                  <a:cubicBezTo>
                    <a:pt x="280670" y="1267777"/>
                    <a:pt x="284480" y="1265237"/>
                    <a:pt x="285750" y="1263967"/>
                  </a:cubicBezTo>
                  <a:cubicBezTo>
                    <a:pt x="270510" y="1258887"/>
                    <a:pt x="259080" y="1248727"/>
                    <a:pt x="251460" y="1234757"/>
                  </a:cubicBezTo>
                  <a:cubicBezTo>
                    <a:pt x="245110" y="1222057"/>
                    <a:pt x="237490" y="1209357"/>
                    <a:pt x="229870" y="1194117"/>
                  </a:cubicBezTo>
                  <a:cubicBezTo>
                    <a:pt x="238760" y="1186497"/>
                    <a:pt x="250190" y="1177607"/>
                    <a:pt x="261620" y="1168717"/>
                  </a:cubicBezTo>
                  <a:cubicBezTo>
                    <a:pt x="270510" y="1162367"/>
                    <a:pt x="273050" y="1157287"/>
                    <a:pt x="264160" y="1148397"/>
                  </a:cubicBezTo>
                  <a:cubicBezTo>
                    <a:pt x="252730" y="1136967"/>
                    <a:pt x="241300" y="1125537"/>
                    <a:pt x="231140" y="1111567"/>
                  </a:cubicBezTo>
                  <a:cubicBezTo>
                    <a:pt x="224790" y="1103947"/>
                    <a:pt x="224790" y="1092517"/>
                    <a:pt x="219710" y="1083627"/>
                  </a:cubicBezTo>
                  <a:cubicBezTo>
                    <a:pt x="209550" y="1069657"/>
                    <a:pt x="196850" y="1062037"/>
                    <a:pt x="177800" y="1065847"/>
                  </a:cubicBezTo>
                  <a:cubicBezTo>
                    <a:pt x="165100" y="1068387"/>
                    <a:pt x="149860" y="1064577"/>
                    <a:pt x="137160" y="1064577"/>
                  </a:cubicBezTo>
                  <a:cubicBezTo>
                    <a:pt x="130810" y="1058227"/>
                    <a:pt x="121920" y="1051877"/>
                    <a:pt x="116840" y="1042987"/>
                  </a:cubicBezTo>
                  <a:cubicBezTo>
                    <a:pt x="104140" y="1022667"/>
                    <a:pt x="92710" y="1001077"/>
                    <a:pt x="81280" y="980757"/>
                  </a:cubicBezTo>
                  <a:cubicBezTo>
                    <a:pt x="73660" y="968057"/>
                    <a:pt x="64770" y="956627"/>
                    <a:pt x="57150" y="943927"/>
                  </a:cubicBezTo>
                  <a:cubicBezTo>
                    <a:pt x="53340" y="937577"/>
                    <a:pt x="53340" y="928687"/>
                    <a:pt x="53340" y="922337"/>
                  </a:cubicBezTo>
                  <a:cubicBezTo>
                    <a:pt x="54610" y="907097"/>
                    <a:pt x="45720" y="898207"/>
                    <a:pt x="34290" y="889317"/>
                  </a:cubicBezTo>
                  <a:cubicBezTo>
                    <a:pt x="22860" y="880427"/>
                    <a:pt x="19050" y="856297"/>
                    <a:pt x="25400" y="844867"/>
                  </a:cubicBezTo>
                  <a:cubicBezTo>
                    <a:pt x="17780" y="838517"/>
                    <a:pt x="10160" y="832167"/>
                    <a:pt x="0" y="824547"/>
                  </a:cubicBezTo>
                  <a:cubicBezTo>
                    <a:pt x="17780" y="814387"/>
                    <a:pt x="31750" y="806767"/>
                    <a:pt x="45720" y="797877"/>
                  </a:cubicBezTo>
                  <a:cubicBezTo>
                    <a:pt x="60960" y="790257"/>
                    <a:pt x="74930" y="781367"/>
                    <a:pt x="93980" y="772477"/>
                  </a:cubicBezTo>
                  <a:cubicBezTo>
                    <a:pt x="81280" y="738187"/>
                    <a:pt x="67310" y="701357"/>
                    <a:pt x="52070" y="664527"/>
                  </a:cubicBezTo>
                  <a:cubicBezTo>
                    <a:pt x="58420" y="659447"/>
                    <a:pt x="64770" y="654367"/>
                    <a:pt x="69850" y="649287"/>
                  </a:cubicBezTo>
                  <a:cubicBezTo>
                    <a:pt x="55880" y="634047"/>
                    <a:pt x="45720" y="617537"/>
                    <a:pt x="34290" y="599757"/>
                  </a:cubicBezTo>
                  <a:cubicBezTo>
                    <a:pt x="33020" y="598487"/>
                    <a:pt x="36830" y="594677"/>
                    <a:pt x="35560" y="592137"/>
                  </a:cubicBezTo>
                  <a:cubicBezTo>
                    <a:pt x="34290" y="583247"/>
                    <a:pt x="31750" y="574357"/>
                    <a:pt x="29210" y="565467"/>
                  </a:cubicBezTo>
                  <a:cubicBezTo>
                    <a:pt x="25400" y="555307"/>
                    <a:pt x="20320" y="543877"/>
                    <a:pt x="17780" y="533717"/>
                  </a:cubicBezTo>
                  <a:cubicBezTo>
                    <a:pt x="13970" y="522287"/>
                    <a:pt x="10160" y="510857"/>
                    <a:pt x="6350" y="495617"/>
                  </a:cubicBezTo>
                  <a:cubicBezTo>
                    <a:pt x="27940" y="484187"/>
                    <a:pt x="48260" y="467677"/>
                    <a:pt x="77470" y="465137"/>
                  </a:cubicBezTo>
                  <a:cubicBezTo>
                    <a:pt x="102870" y="462597"/>
                    <a:pt x="127000" y="454977"/>
                    <a:pt x="151130" y="449897"/>
                  </a:cubicBezTo>
                  <a:cubicBezTo>
                    <a:pt x="152400" y="449897"/>
                    <a:pt x="154940" y="448627"/>
                    <a:pt x="156210" y="448627"/>
                  </a:cubicBezTo>
                  <a:cubicBezTo>
                    <a:pt x="200660" y="441007"/>
                    <a:pt x="200660" y="439737"/>
                    <a:pt x="182880" y="399097"/>
                  </a:cubicBezTo>
                  <a:cubicBezTo>
                    <a:pt x="175260" y="381317"/>
                    <a:pt x="171450" y="362267"/>
                    <a:pt x="168910" y="344487"/>
                  </a:cubicBezTo>
                  <a:cubicBezTo>
                    <a:pt x="167640" y="336867"/>
                    <a:pt x="175260" y="329247"/>
                    <a:pt x="179070" y="320357"/>
                  </a:cubicBezTo>
                  <a:cubicBezTo>
                    <a:pt x="177800" y="320357"/>
                    <a:pt x="176530" y="317817"/>
                    <a:pt x="173990" y="316547"/>
                  </a:cubicBezTo>
                  <a:cubicBezTo>
                    <a:pt x="162560" y="315277"/>
                    <a:pt x="146050" y="317817"/>
                    <a:pt x="139700" y="311467"/>
                  </a:cubicBezTo>
                  <a:cubicBezTo>
                    <a:pt x="127000" y="298767"/>
                    <a:pt x="114300" y="282257"/>
                    <a:pt x="110490" y="264477"/>
                  </a:cubicBezTo>
                  <a:cubicBezTo>
                    <a:pt x="100330" y="227647"/>
                    <a:pt x="95250" y="189547"/>
                    <a:pt x="88900" y="151447"/>
                  </a:cubicBezTo>
                  <a:cubicBezTo>
                    <a:pt x="127000" y="119697"/>
                    <a:pt x="175260" y="117157"/>
                    <a:pt x="219710" y="106997"/>
                  </a:cubicBezTo>
                  <a:cubicBezTo>
                    <a:pt x="243840" y="100647"/>
                    <a:pt x="267970" y="93027"/>
                    <a:pt x="293370" y="86677"/>
                  </a:cubicBezTo>
                  <a:cubicBezTo>
                    <a:pt x="320040" y="80327"/>
                    <a:pt x="346710" y="72707"/>
                    <a:pt x="373380" y="68897"/>
                  </a:cubicBezTo>
                  <a:cubicBezTo>
                    <a:pt x="420370" y="61277"/>
                    <a:pt x="468630" y="54927"/>
                    <a:pt x="516890" y="48577"/>
                  </a:cubicBezTo>
                  <a:cubicBezTo>
                    <a:pt x="553720" y="43497"/>
                    <a:pt x="590550" y="40957"/>
                    <a:pt x="626110" y="37147"/>
                  </a:cubicBezTo>
                  <a:cubicBezTo>
                    <a:pt x="673100" y="32067"/>
                    <a:pt x="718820" y="25717"/>
                    <a:pt x="765810" y="21907"/>
                  </a:cubicBezTo>
                  <a:cubicBezTo>
                    <a:pt x="800100" y="19367"/>
                    <a:pt x="834390" y="24447"/>
                    <a:pt x="867410" y="18097"/>
                  </a:cubicBezTo>
                  <a:cubicBezTo>
                    <a:pt x="924560" y="5397"/>
                    <a:pt x="982980" y="7937"/>
                    <a:pt x="1040130" y="2857"/>
                  </a:cubicBezTo>
                  <a:cubicBezTo>
                    <a:pt x="1090930" y="-953"/>
                    <a:pt x="1141730" y="317"/>
                    <a:pt x="1192530" y="317"/>
                  </a:cubicBezTo>
                  <a:cubicBezTo>
                    <a:pt x="1242060" y="317"/>
                    <a:pt x="1290320" y="-953"/>
                    <a:pt x="1339850" y="1587"/>
                  </a:cubicBezTo>
                  <a:cubicBezTo>
                    <a:pt x="1408430" y="4127"/>
                    <a:pt x="1478280" y="7937"/>
                    <a:pt x="1546860" y="11747"/>
                  </a:cubicBezTo>
                  <a:cubicBezTo>
                    <a:pt x="1593850" y="14287"/>
                    <a:pt x="1639570" y="15557"/>
                    <a:pt x="1686560" y="19367"/>
                  </a:cubicBezTo>
                  <a:cubicBezTo>
                    <a:pt x="1719580" y="21907"/>
                    <a:pt x="1753870" y="25717"/>
                    <a:pt x="1786890" y="30797"/>
                  </a:cubicBezTo>
                  <a:cubicBezTo>
                    <a:pt x="1830070" y="37147"/>
                    <a:pt x="1874520" y="43497"/>
                    <a:pt x="1917700" y="51117"/>
                  </a:cubicBezTo>
                  <a:cubicBezTo>
                    <a:pt x="1955800" y="57467"/>
                    <a:pt x="1992630" y="66357"/>
                    <a:pt x="2029460" y="75247"/>
                  </a:cubicBezTo>
                  <a:cubicBezTo>
                    <a:pt x="2040890" y="77787"/>
                    <a:pt x="2048510" y="95567"/>
                    <a:pt x="2045970" y="109537"/>
                  </a:cubicBezTo>
                  <a:cubicBezTo>
                    <a:pt x="2044700" y="120967"/>
                    <a:pt x="2043430" y="133667"/>
                    <a:pt x="2043430" y="145097"/>
                  </a:cubicBezTo>
                  <a:cubicBezTo>
                    <a:pt x="2043430" y="162877"/>
                    <a:pt x="2034540" y="171767"/>
                    <a:pt x="2016760" y="174307"/>
                  </a:cubicBezTo>
                  <a:cubicBezTo>
                    <a:pt x="2021840" y="178117"/>
                    <a:pt x="2025650" y="180657"/>
                    <a:pt x="2030730" y="184467"/>
                  </a:cubicBezTo>
                  <a:cubicBezTo>
                    <a:pt x="2021840" y="189547"/>
                    <a:pt x="2012950" y="193357"/>
                    <a:pt x="2004060" y="197167"/>
                  </a:cubicBezTo>
                  <a:cubicBezTo>
                    <a:pt x="2005330" y="200977"/>
                    <a:pt x="2007870" y="204787"/>
                    <a:pt x="2010410" y="211137"/>
                  </a:cubicBezTo>
                  <a:lnTo>
                    <a:pt x="1998980" y="214947"/>
                  </a:lnTo>
                  <a:cubicBezTo>
                    <a:pt x="2001520" y="217487"/>
                    <a:pt x="2002790" y="221297"/>
                    <a:pt x="2004060" y="221297"/>
                  </a:cubicBezTo>
                  <a:cubicBezTo>
                    <a:pt x="2039620" y="223837"/>
                    <a:pt x="2039620" y="250507"/>
                    <a:pt x="2040890" y="274637"/>
                  </a:cubicBezTo>
                  <a:cubicBezTo>
                    <a:pt x="2042160" y="296227"/>
                    <a:pt x="2040890" y="317817"/>
                    <a:pt x="2039620" y="339407"/>
                  </a:cubicBezTo>
                  <a:cubicBezTo>
                    <a:pt x="2039620" y="345757"/>
                    <a:pt x="2034540" y="350837"/>
                    <a:pt x="2034540" y="353377"/>
                  </a:cubicBezTo>
                  <a:cubicBezTo>
                    <a:pt x="2025650" y="354647"/>
                    <a:pt x="2019300" y="354647"/>
                    <a:pt x="2014220" y="355917"/>
                  </a:cubicBezTo>
                  <a:cubicBezTo>
                    <a:pt x="2018030" y="362267"/>
                    <a:pt x="2020570" y="372427"/>
                    <a:pt x="2026920" y="373697"/>
                  </a:cubicBezTo>
                  <a:cubicBezTo>
                    <a:pt x="2053590" y="382587"/>
                    <a:pt x="2081530" y="390207"/>
                    <a:pt x="2109470" y="396557"/>
                  </a:cubicBezTo>
                  <a:cubicBezTo>
                    <a:pt x="2132330" y="401637"/>
                    <a:pt x="2152650" y="406717"/>
                    <a:pt x="2151380" y="437197"/>
                  </a:cubicBezTo>
                  <a:cubicBezTo>
                    <a:pt x="2150110" y="460057"/>
                    <a:pt x="2152650" y="484187"/>
                    <a:pt x="2155190" y="508317"/>
                  </a:cubicBezTo>
                  <a:cubicBezTo>
                    <a:pt x="2156460" y="523557"/>
                    <a:pt x="2150110" y="533717"/>
                    <a:pt x="2133600" y="537527"/>
                  </a:cubicBezTo>
                  <a:cubicBezTo>
                    <a:pt x="2136140" y="538797"/>
                    <a:pt x="2138680" y="538797"/>
                    <a:pt x="2146300" y="541337"/>
                  </a:cubicBezTo>
                  <a:cubicBezTo>
                    <a:pt x="2134870" y="541337"/>
                    <a:pt x="2129790" y="542607"/>
                    <a:pt x="2124710" y="542607"/>
                  </a:cubicBezTo>
                  <a:cubicBezTo>
                    <a:pt x="2120900" y="552767"/>
                    <a:pt x="2117090" y="561657"/>
                    <a:pt x="2115820" y="570547"/>
                  </a:cubicBezTo>
                  <a:cubicBezTo>
                    <a:pt x="2114550" y="581977"/>
                    <a:pt x="2106930" y="584517"/>
                    <a:pt x="2099310" y="585787"/>
                  </a:cubicBezTo>
                  <a:cubicBezTo>
                    <a:pt x="2075180" y="588327"/>
                    <a:pt x="2051050" y="597217"/>
                    <a:pt x="2032000" y="585787"/>
                  </a:cubicBezTo>
                  <a:cubicBezTo>
                    <a:pt x="2014220" y="588327"/>
                    <a:pt x="2000250" y="589597"/>
                    <a:pt x="1987550" y="592137"/>
                  </a:cubicBezTo>
                  <a:lnTo>
                    <a:pt x="1987550" y="593407"/>
                  </a:lnTo>
                  <a:cubicBezTo>
                    <a:pt x="2002790" y="595947"/>
                    <a:pt x="2018030" y="598487"/>
                    <a:pt x="2032000" y="602297"/>
                  </a:cubicBezTo>
                  <a:cubicBezTo>
                    <a:pt x="2067560" y="608647"/>
                    <a:pt x="2104390" y="616267"/>
                    <a:pt x="2139950" y="622617"/>
                  </a:cubicBezTo>
                  <a:cubicBezTo>
                    <a:pt x="2174240" y="628967"/>
                    <a:pt x="2207260" y="635317"/>
                    <a:pt x="2241550" y="642937"/>
                  </a:cubicBezTo>
                  <a:cubicBezTo>
                    <a:pt x="2256790" y="646747"/>
                    <a:pt x="2273300" y="649287"/>
                    <a:pt x="2279650" y="665797"/>
                  </a:cubicBezTo>
                  <a:cubicBezTo>
                    <a:pt x="2283460" y="674687"/>
                    <a:pt x="2283460" y="686117"/>
                    <a:pt x="2284730" y="696277"/>
                  </a:cubicBezTo>
                  <a:cubicBezTo>
                    <a:pt x="2286000" y="712787"/>
                    <a:pt x="2287270" y="730567"/>
                    <a:pt x="2287270" y="747077"/>
                  </a:cubicBezTo>
                  <a:cubicBezTo>
                    <a:pt x="2287270" y="768667"/>
                    <a:pt x="2279650" y="776287"/>
                    <a:pt x="2259330" y="780097"/>
                  </a:cubicBezTo>
                  <a:cubicBezTo>
                    <a:pt x="2247900" y="783907"/>
                    <a:pt x="2268220" y="816927"/>
                    <a:pt x="2235200" y="802957"/>
                  </a:cubicBezTo>
                  <a:cubicBezTo>
                    <a:pt x="2236470" y="810577"/>
                    <a:pt x="2239010" y="818197"/>
                    <a:pt x="2241550" y="828357"/>
                  </a:cubicBezTo>
                  <a:lnTo>
                    <a:pt x="2155190" y="828357"/>
                  </a:lnTo>
                  <a:cubicBezTo>
                    <a:pt x="2155190" y="846137"/>
                    <a:pt x="2156460" y="861377"/>
                    <a:pt x="2153920" y="875347"/>
                  </a:cubicBezTo>
                  <a:cubicBezTo>
                    <a:pt x="2152650" y="880427"/>
                    <a:pt x="2142490" y="885507"/>
                    <a:pt x="2136140" y="888047"/>
                  </a:cubicBezTo>
                  <a:cubicBezTo>
                    <a:pt x="2132330" y="889317"/>
                    <a:pt x="2125980" y="886777"/>
                    <a:pt x="2122170" y="886777"/>
                  </a:cubicBezTo>
                  <a:cubicBezTo>
                    <a:pt x="2123440" y="900747"/>
                    <a:pt x="2134870" y="913447"/>
                    <a:pt x="2120900" y="927417"/>
                  </a:cubicBezTo>
                  <a:cubicBezTo>
                    <a:pt x="2119630" y="928687"/>
                    <a:pt x="2120900" y="933767"/>
                    <a:pt x="2120900" y="936307"/>
                  </a:cubicBezTo>
                  <a:cubicBezTo>
                    <a:pt x="2120900" y="951547"/>
                    <a:pt x="2113280" y="957897"/>
                    <a:pt x="2095500" y="954087"/>
                  </a:cubicBezTo>
                  <a:cubicBezTo>
                    <a:pt x="2099310" y="962977"/>
                    <a:pt x="2084070" y="969327"/>
                    <a:pt x="2096770" y="978217"/>
                  </a:cubicBezTo>
                  <a:cubicBezTo>
                    <a:pt x="2094230" y="980757"/>
                    <a:pt x="2091690" y="983297"/>
                    <a:pt x="2089150" y="984567"/>
                  </a:cubicBezTo>
                  <a:cubicBezTo>
                    <a:pt x="2086610" y="985837"/>
                    <a:pt x="2082800" y="983297"/>
                    <a:pt x="2080260" y="983297"/>
                  </a:cubicBezTo>
                  <a:cubicBezTo>
                    <a:pt x="2080260" y="987107"/>
                    <a:pt x="2081530" y="990917"/>
                    <a:pt x="2081530" y="995997"/>
                  </a:cubicBezTo>
                  <a:cubicBezTo>
                    <a:pt x="2081530" y="1001077"/>
                    <a:pt x="2080260" y="1006157"/>
                    <a:pt x="2078990" y="1011237"/>
                  </a:cubicBezTo>
                  <a:cubicBezTo>
                    <a:pt x="2077720" y="1013777"/>
                    <a:pt x="2071370" y="1013777"/>
                    <a:pt x="2067560" y="1013777"/>
                  </a:cubicBezTo>
                  <a:cubicBezTo>
                    <a:pt x="2061210" y="1012507"/>
                    <a:pt x="2053590" y="1009967"/>
                    <a:pt x="2047240" y="1008697"/>
                  </a:cubicBezTo>
                  <a:cubicBezTo>
                    <a:pt x="2024380" y="1006157"/>
                    <a:pt x="2015490" y="1015047"/>
                    <a:pt x="2018030" y="1039177"/>
                  </a:cubicBezTo>
                  <a:cubicBezTo>
                    <a:pt x="2012950" y="1041717"/>
                    <a:pt x="2007870" y="1042987"/>
                    <a:pt x="2001520" y="1045527"/>
                  </a:cubicBezTo>
                  <a:cubicBezTo>
                    <a:pt x="2004060" y="1055687"/>
                    <a:pt x="2018030" y="1067117"/>
                    <a:pt x="1997710" y="1077277"/>
                  </a:cubicBezTo>
                  <a:cubicBezTo>
                    <a:pt x="2011680" y="1089977"/>
                    <a:pt x="2006600" y="1096327"/>
                    <a:pt x="1991360" y="1097597"/>
                  </a:cubicBezTo>
                  <a:cubicBezTo>
                    <a:pt x="1967230" y="1098867"/>
                    <a:pt x="1943100" y="1097597"/>
                    <a:pt x="1920240" y="1097597"/>
                  </a:cubicBezTo>
                  <a:cubicBezTo>
                    <a:pt x="1916430" y="1102677"/>
                    <a:pt x="1913890" y="1109027"/>
                    <a:pt x="1910080" y="1110297"/>
                  </a:cubicBezTo>
                  <a:cubicBezTo>
                    <a:pt x="1897380" y="1114107"/>
                    <a:pt x="1887220" y="1114107"/>
                    <a:pt x="1894840" y="1133157"/>
                  </a:cubicBezTo>
                  <a:cubicBezTo>
                    <a:pt x="1897380" y="1140777"/>
                    <a:pt x="1891030" y="1152207"/>
                    <a:pt x="1887220" y="1166177"/>
                  </a:cubicBezTo>
                  <a:cubicBezTo>
                    <a:pt x="1875790" y="1168717"/>
                    <a:pt x="1861820" y="1172527"/>
                    <a:pt x="1847850" y="1172527"/>
                  </a:cubicBezTo>
                  <a:cubicBezTo>
                    <a:pt x="1816100" y="1175067"/>
                    <a:pt x="1784350" y="1177607"/>
                    <a:pt x="1752600" y="1177607"/>
                  </a:cubicBezTo>
                  <a:cubicBezTo>
                    <a:pt x="1743710" y="1177607"/>
                    <a:pt x="1734820" y="1169987"/>
                    <a:pt x="1725930" y="1169987"/>
                  </a:cubicBezTo>
                  <a:cubicBezTo>
                    <a:pt x="1714500" y="1169987"/>
                    <a:pt x="1700530" y="1172527"/>
                    <a:pt x="1690370" y="1177607"/>
                  </a:cubicBezTo>
                  <a:cubicBezTo>
                    <a:pt x="1670050" y="1189037"/>
                    <a:pt x="1651000" y="1196657"/>
                    <a:pt x="1626870" y="1191577"/>
                  </a:cubicBezTo>
                  <a:cubicBezTo>
                    <a:pt x="1611630" y="1189037"/>
                    <a:pt x="1595120" y="1194117"/>
                    <a:pt x="1579880" y="1190307"/>
                  </a:cubicBezTo>
                  <a:cubicBezTo>
                    <a:pt x="1555750" y="1185227"/>
                    <a:pt x="1531620" y="1191577"/>
                    <a:pt x="1507490" y="1191577"/>
                  </a:cubicBezTo>
                  <a:cubicBezTo>
                    <a:pt x="1482090" y="1191577"/>
                    <a:pt x="1455420" y="1191577"/>
                    <a:pt x="1430020" y="1192847"/>
                  </a:cubicBezTo>
                  <a:cubicBezTo>
                    <a:pt x="1397000" y="1192847"/>
                    <a:pt x="1363980" y="1197927"/>
                    <a:pt x="1332230" y="1192847"/>
                  </a:cubicBezTo>
                  <a:cubicBezTo>
                    <a:pt x="1310640" y="1190307"/>
                    <a:pt x="1289050" y="1199197"/>
                    <a:pt x="1270000" y="1194117"/>
                  </a:cubicBezTo>
                  <a:cubicBezTo>
                    <a:pt x="1236980" y="1187767"/>
                    <a:pt x="1206500" y="1201737"/>
                    <a:pt x="1174750" y="1196657"/>
                  </a:cubicBezTo>
                  <a:cubicBezTo>
                    <a:pt x="1155700" y="1194117"/>
                    <a:pt x="1131570" y="1190307"/>
                    <a:pt x="1116330" y="1197927"/>
                  </a:cubicBezTo>
                  <a:cubicBezTo>
                    <a:pt x="1106170" y="1203007"/>
                    <a:pt x="1102360" y="1197927"/>
                    <a:pt x="1094740" y="1197927"/>
                  </a:cubicBezTo>
                  <a:cubicBezTo>
                    <a:pt x="1092200" y="1197927"/>
                    <a:pt x="1090930" y="1199197"/>
                    <a:pt x="1088390" y="1200467"/>
                  </a:cubicBezTo>
                  <a:cubicBezTo>
                    <a:pt x="1080770" y="1201737"/>
                    <a:pt x="1078230" y="1205547"/>
                    <a:pt x="1075690" y="1205547"/>
                  </a:cubicBezTo>
                  <a:cubicBezTo>
                    <a:pt x="1046480" y="1205547"/>
                    <a:pt x="1018540" y="1203007"/>
                    <a:pt x="989330" y="1203007"/>
                  </a:cubicBezTo>
                  <a:cubicBezTo>
                    <a:pt x="976630" y="1203007"/>
                    <a:pt x="963930" y="1208087"/>
                    <a:pt x="951230" y="1210627"/>
                  </a:cubicBezTo>
                  <a:cubicBezTo>
                    <a:pt x="927100" y="1214437"/>
                    <a:pt x="901700" y="1218247"/>
                    <a:pt x="876300" y="1220787"/>
                  </a:cubicBezTo>
                  <a:cubicBezTo>
                    <a:pt x="873760" y="1222057"/>
                    <a:pt x="869950" y="1218247"/>
                    <a:pt x="864870" y="121570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5" name="Group 5"/>
          <p:cNvGrpSpPr/>
          <p:nvPr/>
        </p:nvGrpSpPr>
        <p:grpSpPr>
          <a:xfrm rot="-617149">
            <a:off x="8104754" y="3940793"/>
            <a:ext cx="10799450" cy="6184813"/>
            <a:chOff x="0" y="0"/>
            <a:chExt cx="2288540" cy="1310640"/>
          </a:xfrm>
        </p:grpSpPr>
        <p:sp>
          <p:nvSpPr>
            <p:cNvPr id="6" name="Freeform 6"/>
            <p:cNvSpPr/>
            <p:nvPr/>
          </p:nvSpPr>
          <p:spPr>
            <a:xfrm>
              <a:off x="3810" y="953"/>
              <a:ext cx="2287270" cy="1308802"/>
            </a:xfrm>
            <a:custGeom>
              <a:avLst/>
              <a:gdLst/>
              <a:ahLst/>
              <a:cxnLst/>
              <a:rect l="l" t="t" r="r" b="b"/>
              <a:pathLst>
                <a:path w="2287270" h="1308802">
                  <a:moveTo>
                    <a:pt x="864870" y="1215707"/>
                  </a:moveTo>
                  <a:cubicBezTo>
                    <a:pt x="858520" y="1218247"/>
                    <a:pt x="849630" y="1223327"/>
                    <a:pt x="842010" y="1224597"/>
                  </a:cubicBezTo>
                  <a:cubicBezTo>
                    <a:pt x="824230" y="1227137"/>
                    <a:pt x="805180" y="1225867"/>
                    <a:pt x="787400" y="1228407"/>
                  </a:cubicBezTo>
                  <a:cubicBezTo>
                    <a:pt x="774700" y="1229677"/>
                    <a:pt x="763270" y="1234757"/>
                    <a:pt x="751840" y="1236027"/>
                  </a:cubicBezTo>
                  <a:cubicBezTo>
                    <a:pt x="711200" y="1242377"/>
                    <a:pt x="670560" y="1247457"/>
                    <a:pt x="628650" y="1253807"/>
                  </a:cubicBezTo>
                  <a:cubicBezTo>
                    <a:pt x="613410" y="1256347"/>
                    <a:pt x="598170" y="1256347"/>
                    <a:pt x="582930" y="1256347"/>
                  </a:cubicBezTo>
                  <a:cubicBezTo>
                    <a:pt x="582930" y="1255077"/>
                    <a:pt x="581660" y="1252537"/>
                    <a:pt x="581660" y="1251267"/>
                  </a:cubicBezTo>
                  <a:cubicBezTo>
                    <a:pt x="571500" y="1256347"/>
                    <a:pt x="563880" y="1263967"/>
                    <a:pt x="556260" y="1262697"/>
                  </a:cubicBezTo>
                  <a:cubicBezTo>
                    <a:pt x="528320" y="1260157"/>
                    <a:pt x="506730" y="1280477"/>
                    <a:pt x="480060" y="1279207"/>
                  </a:cubicBezTo>
                  <a:lnTo>
                    <a:pt x="462280" y="1279207"/>
                  </a:lnTo>
                  <a:cubicBezTo>
                    <a:pt x="450850" y="1279207"/>
                    <a:pt x="439420" y="1279207"/>
                    <a:pt x="426720" y="1283017"/>
                  </a:cubicBezTo>
                  <a:cubicBezTo>
                    <a:pt x="422910" y="1279207"/>
                    <a:pt x="417830" y="1275397"/>
                    <a:pt x="416560" y="1272857"/>
                  </a:cubicBezTo>
                  <a:cubicBezTo>
                    <a:pt x="408940" y="1276667"/>
                    <a:pt x="402590" y="1280477"/>
                    <a:pt x="397510" y="1283017"/>
                  </a:cubicBezTo>
                  <a:cubicBezTo>
                    <a:pt x="384810" y="1288097"/>
                    <a:pt x="372110" y="1294447"/>
                    <a:pt x="359410" y="1299527"/>
                  </a:cubicBezTo>
                  <a:cubicBezTo>
                    <a:pt x="349250" y="1303337"/>
                    <a:pt x="339090" y="1305877"/>
                    <a:pt x="328930" y="1308417"/>
                  </a:cubicBezTo>
                  <a:cubicBezTo>
                    <a:pt x="312420" y="1312227"/>
                    <a:pt x="279400" y="1286827"/>
                    <a:pt x="280670" y="1270317"/>
                  </a:cubicBezTo>
                  <a:cubicBezTo>
                    <a:pt x="280670" y="1267777"/>
                    <a:pt x="284480" y="1265237"/>
                    <a:pt x="285750" y="1263967"/>
                  </a:cubicBezTo>
                  <a:cubicBezTo>
                    <a:pt x="270510" y="1258887"/>
                    <a:pt x="259080" y="1248727"/>
                    <a:pt x="251460" y="1234757"/>
                  </a:cubicBezTo>
                  <a:cubicBezTo>
                    <a:pt x="245110" y="1222057"/>
                    <a:pt x="237490" y="1209357"/>
                    <a:pt x="229870" y="1194117"/>
                  </a:cubicBezTo>
                  <a:cubicBezTo>
                    <a:pt x="238760" y="1186497"/>
                    <a:pt x="250190" y="1177607"/>
                    <a:pt x="261620" y="1168717"/>
                  </a:cubicBezTo>
                  <a:cubicBezTo>
                    <a:pt x="270510" y="1162367"/>
                    <a:pt x="273050" y="1157287"/>
                    <a:pt x="264160" y="1148397"/>
                  </a:cubicBezTo>
                  <a:cubicBezTo>
                    <a:pt x="252730" y="1136967"/>
                    <a:pt x="241300" y="1125537"/>
                    <a:pt x="231140" y="1111567"/>
                  </a:cubicBezTo>
                  <a:cubicBezTo>
                    <a:pt x="224790" y="1103947"/>
                    <a:pt x="224790" y="1092517"/>
                    <a:pt x="219710" y="1083627"/>
                  </a:cubicBezTo>
                  <a:cubicBezTo>
                    <a:pt x="209550" y="1069657"/>
                    <a:pt x="196850" y="1062037"/>
                    <a:pt x="177800" y="1065847"/>
                  </a:cubicBezTo>
                  <a:cubicBezTo>
                    <a:pt x="165100" y="1068387"/>
                    <a:pt x="149860" y="1064577"/>
                    <a:pt x="137160" y="1064577"/>
                  </a:cubicBezTo>
                  <a:cubicBezTo>
                    <a:pt x="130810" y="1058227"/>
                    <a:pt x="121920" y="1051877"/>
                    <a:pt x="116840" y="1042987"/>
                  </a:cubicBezTo>
                  <a:cubicBezTo>
                    <a:pt x="104140" y="1022667"/>
                    <a:pt x="92710" y="1001077"/>
                    <a:pt x="81280" y="980757"/>
                  </a:cubicBezTo>
                  <a:cubicBezTo>
                    <a:pt x="73660" y="968057"/>
                    <a:pt x="64770" y="956627"/>
                    <a:pt x="57150" y="943927"/>
                  </a:cubicBezTo>
                  <a:cubicBezTo>
                    <a:pt x="53340" y="937577"/>
                    <a:pt x="53340" y="928687"/>
                    <a:pt x="53340" y="922337"/>
                  </a:cubicBezTo>
                  <a:cubicBezTo>
                    <a:pt x="54610" y="907097"/>
                    <a:pt x="45720" y="898207"/>
                    <a:pt x="34290" y="889317"/>
                  </a:cubicBezTo>
                  <a:cubicBezTo>
                    <a:pt x="22860" y="880427"/>
                    <a:pt x="19050" y="856297"/>
                    <a:pt x="25400" y="844867"/>
                  </a:cubicBezTo>
                  <a:cubicBezTo>
                    <a:pt x="17780" y="838517"/>
                    <a:pt x="10160" y="832167"/>
                    <a:pt x="0" y="824547"/>
                  </a:cubicBezTo>
                  <a:cubicBezTo>
                    <a:pt x="17780" y="814387"/>
                    <a:pt x="31750" y="806767"/>
                    <a:pt x="45720" y="797877"/>
                  </a:cubicBezTo>
                  <a:cubicBezTo>
                    <a:pt x="60960" y="790257"/>
                    <a:pt x="74930" y="781367"/>
                    <a:pt x="93980" y="772477"/>
                  </a:cubicBezTo>
                  <a:cubicBezTo>
                    <a:pt x="81280" y="738187"/>
                    <a:pt x="67310" y="701357"/>
                    <a:pt x="52070" y="664527"/>
                  </a:cubicBezTo>
                  <a:cubicBezTo>
                    <a:pt x="58420" y="659447"/>
                    <a:pt x="64770" y="654367"/>
                    <a:pt x="69850" y="649287"/>
                  </a:cubicBezTo>
                  <a:cubicBezTo>
                    <a:pt x="55880" y="634047"/>
                    <a:pt x="45720" y="617537"/>
                    <a:pt x="34290" y="599757"/>
                  </a:cubicBezTo>
                  <a:cubicBezTo>
                    <a:pt x="33020" y="598487"/>
                    <a:pt x="36830" y="594677"/>
                    <a:pt x="35560" y="592137"/>
                  </a:cubicBezTo>
                  <a:cubicBezTo>
                    <a:pt x="34290" y="583247"/>
                    <a:pt x="31750" y="574357"/>
                    <a:pt x="29210" y="565467"/>
                  </a:cubicBezTo>
                  <a:cubicBezTo>
                    <a:pt x="25400" y="555307"/>
                    <a:pt x="20320" y="543877"/>
                    <a:pt x="17780" y="533717"/>
                  </a:cubicBezTo>
                  <a:cubicBezTo>
                    <a:pt x="13970" y="522287"/>
                    <a:pt x="10160" y="510857"/>
                    <a:pt x="6350" y="495617"/>
                  </a:cubicBezTo>
                  <a:cubicBezTo>
                    <a:pt x="27940" y="484187"/>
                    <a:pt x="48260" y="467677"/>
                    <a:pt x="77470" y="465137"/>
                  </a:cubicBezTo>
                  <a:cubicBezTo>
                    <a:pt x="102870" y="462597"/>
                    <a:pt x="127000" y="454977"/>
                    <a:pt x="151130" y="449897"/>
                  </a:cubicBezTo>
                  <a:cubicBezTo>
                    <a:pt x="152400" y="449897"/>
                    <a:pt x="154940" y="448627"/>
                    <a:pt x="156210" y="448627"/>
                  </a:cubicBezTo>
                  <a:cubicBezTo>
                    <a:pt x="200660" y="441007"/>
                    <a:pt x="200660" y="439737"/>
                    <a:pt x="182880" y="399097"/>
                  </a:cubicBezTo>
                  <a:cubicBezTo>
                    <a:pt x="175260" y="381317"/>
                    <a:pt x="171450" y="362267"/>
                    <a:pt x="168910" y="344487"/>
                  </a:cubicBezTo>
                  <a:cubicBezTo>
                    <a:pt x="167640" y="336867"/>
                    <a:pt x="175260" y="329247"/>
                    <a:pt x="179070" y="320357"/>
                  </a:cubicBezTo>
                  <a:cubicBezTo>
                    <a:pt x="177800" y="320357"/>
                    <a:pt x="176530" y="317817"/>
                    <a:pt x="173990" y="316547"/>
                  </a:cubicBezTo>
                  <a:cubicBezTo>
                    <a:pt x="162560" y="315277"/>
                    <a:pt x="146050" y="317817"/>
                    <a:pt x="139700" y="311467"/>
                  </a:cubicBezTo>
                  <a:cubicBezTo>
                    <a:pt x="127000" y="298767"/>
                    <a:pt x="114300" y="282257"/>
                    <a:pt x="110490" y="264477"/>
                  </a:cubicBezTo>
                  <a:cubicBezTo>
                    <a:pt x="100330" y="227647"/>
                    <a:pt x="95250" y="189547"/>
                    <a:pt x="88900" y="151447"/>
                  </a:cubicBezTo>
                  <a:cubicBezTo>
                    <a:pt x="127000" y="119697"/>
                    <a:pt x="175260" y="117157"/>
                    <a:pt x="219710" y="106997"/>
                  </a:cubicBezTo>
                  <a:cubicBezTo>
                    <a:pt x="243840" y="100647"/>
                    <a:pt x="267970" y="93027"/>
                    <a:pt x="293370" y="86677"/>
                  </a:cubicBezTo>
                  <a:cubicBezTo>
                    <a:pt x="320040" y="80327"/>
                    <a:pt x="346710" y="72707"/>
                    <a:pt x="373380" y="68897"/>
                  </a:cubicBezTo>
                  <a:cubicBezTo>
                    <a:pt x="420370" y="61277"/>
                    <a:pt x="468630" y="54927"/>
                    <a:pt x="516890" y="48577"/>
                  </a:cubicBezTo>
                  <a:cubicBezTo>
                    <a:pt x="553720" y="43497"/>
                    <a:pt x="590550" y="40957"/>
                    <a:pt x="626110" y="37147"/>
                  </a:cubicBezTo>
                  <a:cubicBezTo>
                    <a:pt x="673100" y="32067"/>
                    <a:pt x="718820" y="25717"/>
                    <a:pt x="765810" y="21907"/>
                  </a:cubicBezTo>
                  <a:cubicBezTo>
                    <a:pt x="800100" y="19367"/>
                    <a:pt x="834390" y="24447"/>
                    <a:pt x="867410" y="18097"/>
                  </a:cubicBezTo>
                  <a:cubicBezTo>
                    <a:pt x="924560" y="5397"/>
                    <a:pt x="982980" y="7937"/>
                    <a:pt x="1040130" y="2857"/>
                  </a:cubicBezTo>
                  <a:cubicBezTo>
                    <a:pt x="1090930" y="-953"/>
                    <a:pt x="1141730" y="317"/>
                    <a:pt x="1192530" y="317"/>
                  </a:cubicBezTo>
                  <a:cubicBezTo>
                    <a:pt x="1242060" y="317"/>
                    <a:pt x="1290320" y="-953"/>
                    <a:pt x="1339850" y="1587"/>
                  </a:cubicBezTo>
                  <a:cubicBezTo>
                    <a:pt x="1408430" y="4127"/>
                    <a:pt x="1478280" y="7937"/>
                    <a:pt x="1546860" y="11747"/>
                  </a:cubicBezTo>
                  <a:cubicBezTo>
                    <a:pt x="1593850" y="14287"/>
                    <a:pt x="1639570" y="15557"/>
                    <a:pt x="1686560" y="19367"/>
                  </a:cubicBezTo>
                  <a:cubicBezTo>
                    <a:pt x="1719580" y="21907"/>
                    <a:pt x="1753870" y="25717"/>
                    <a:pt x="1786890" y="30797"/>
                  </a:cubicBezTo>
                  <a:cubicBezTo>
                    <a:pt x="1830070" y="37147"/>
                    <a:pt x="1874520" y="43497"/>
                    <a:pt x="1917700" y="51117"/>
                  </a:cubicBezTo>
                  <a:cubicBezTo>
                    <a:pt x="1955800" y="57467"/>
                    <a:pt x="1992630" y="66357"/>
                    <a:pt x="2029460" y="75247"/>
                  </a:cubicBezTo>
                  <a:cubicBezTo>
                    <a:pt x="2040890" y="77787"/>
                    <a:pt x="2048510" y="95567"/>
                    <a:pt x="2045970" y="109537"/>
                  </a:cubicBezTo>
                  <a:cubicBezTo>
                    <a:pt x="2044700" y="120967"/>
                    <a:pt x="2043430" y="133667"/>
                    <a:pt x="2043430" y="145097"/>
                  </a:cubicBezTo>
                  <a:cubicBezTo>
                    <a:pt x="2043430" y="162877"/>
                    <a:pt x="2034540" y="171767"/>
                    <a:pt x="2016760" y="174307"/>
                  </a:cubicBezTo>
                  <a:cubicBezTo>
                    <a:pt x="2021840" y="178117"/>
                    <a:pt x="2025650" y="180657"/>
                    <a:pt x="2030730" y="184467"/>
                  </a:cubicBezTo>
                  <a:cubicBezTo>
                    <a:pt x="2021840" y="189547"/>
                    <a:pt x="2012950" y="193357"/>
                    <a:pt x="2004060" y="197167"/>
                  </a:cubicBezTo>
                  <a:cubicBezTo>
                    <a:pt x="2005330" y="200977"/>
                    <a:pt x="2007870" y="204787"/>
                    <a:pt x="2010410" y="211137"/>
                  </a:cubicBezTo>
                  <a:lnTo>
                    <a:pt x="1998980" y="214947"/>
                  </a:lnTo>
                  <a:cubicBezTo>
                    <a:pt x="2001520" y="217487"/>
                    <a:pt x="2002790" y="221297"/>
                    <a:pt x="2004060" y="221297"/>
                  </a:cubicBezTo>
                  <a:cubicBezTo>
                    <a:pt x="2039620" y="223837"/>
                    <a:pt x="2039620" y="250507"/>
                    <a:pt x="2040890" y="274637"/>
                  </a:cubicBezTo>
                  <a:cubicBezTo>
                    <a:pt x="2042160" y="296227"/>
                    <a:pt x="2040890" y="317817"/>
                    <a:pt x="2039620" y="339407"/>
                  </a:cubicBezTo>
                  <a:cubicBezTo>
                    <a:pt x="2039620" y="345757"/>
                    <a:pt x="2034540" y="350837"/>
                    <a:pt x="2034540" y="353377"/>
                  </a:cubicBezTo>
                  <a:cubicBezTo>
                    <a:pt x="2025650" y="354647"/>
                    <a:pt x="2019300" y="354647"/>
                    <a:pt x="2014220" y="355917"/>
                  </a:cubicBezTo>
                  <a:cubicBezTo>
                    <a:pt x="2018030" y="362267"/>
                    <a:pt x="2020570" y="372427"/>
                    <a:pt x="2026920" y="373697"/>
                  </a:cubicBezTo>
                  <a:cubicBezTo>
                    <a:pt x="2053590" y="382587"/>
                    <a:pt x="2081530" y="390207"/>
                    <a:pt x="2109470" y="396557"/>
                  </a:cubicBezTo>
                  <a:cubicBezTo>
                    <a:pt x="2132330" y="401637"/>
                    <a:pt x="2152650" y="406717"/>
                    <a:pt x="2151380" y="437197"/>
                  </a:cubicBezTo>
                  <a:cubicBezTo>
                    <a:pt x="2150110" y="460057"/>
                    <a:pt x="2152650" y="484187"/>
                    <a:pt x="2155190" y="508317"/>
                  </a:cubicBezTo>
                  <a:cubicBezTo>
                    <a:pt x="2156460" y="523557"/>
                    <a:pt x="2150110" y="533717"/>
                    <a:pt x="2133600" y="537527"/>
                  </a:cubicBezTo>
                  <a:cubicBezTo>
                    <a:pt x="2136140" y="538797"/>
                    <a:pt x="2138680" y="538797"/>
                    <a:pt x="2146300" y="541337"/>
                  </a:cubicBezTo>
                  <a:cubicBezTo>
                    <a:pt x="2134870" y="541337"/>
                    <a:pt x="2129790" y="542607"/>
                    <a:pt x="2124710" y="542607"/>
                  </a:cubicBezTo>
                  <a:cubicBezTo>
                    <a:pt x="2120900" y="552767"/>
                    <a:pt x="2117090" y="561657"/>
                    <a:pt x="2115820" y="570547"/>
                  </a:cubicBezTo>
                  <a:cubicBezTo>
                    <a:pt x="2114550" y="581977"/>
                    <a:pt x="2106930" y="584517"/>
                    <a:pt x="2099310" y="585787"/>
                  </a:cubicBezTo>
                  <a:cubicBezTo>
                    <a:pt x="2075180" y="588327"/>
                    <a:pt x="2051050" y="597217"/>
                    <a:pt x="2032000" y="585787"/>
                  </a:cubicBezTo>
                  <a:cubicBezTo>
                    <a:pt x="2014220" y="588327"/>
                    <a:pt x="2000250" y="589597"/>
                    <a:pt x="1987550" y="592137"/>
                  </a:cubicBezTo>
                  <a:lnTo>
                    <a:pt x="1987550" y="593407"/>
                  </a:lnTo>
                  <a:cubicBezTo>
                    <a:pt x="2002790" y="595947"/>
                    <a:pt x="2018030" y="598487"/>
                    <a:pt x="2032000" y="602297"/>
                  </a:cubicBezTo>
                  <a:cubicBezTo>
                    <a:pt x="2067560" y="608647"/>
                    <a:pt x="2104390" y="616267"/>
                    <a:pt x="2139950" y="622617"/>
                  </a:cubicBezTo>
                  <a:cubicBezTo>
                    <a:pt x="2174240" y="628967"/>
                    <a:pt x="2207260" y="635317"/>
                    <a:pt x="2241550" y="642937"/>
                  </a:cubicBezTo>
                  <a:cubicBezTo>
                    <a:pt x="2256790" y="646747"/>
                    <a:pt x="2273300" y="649287"/>
                    <a:pt x="2279650" y="665797"/>
                  </a:cubicBezTo>
                  <a:cubicBezTo>
                    <a:pt x="2283460" y="674687"/>
                    <a:pt x="2283460" y="686117"/>
                    <a:pt x="2284730" y="696277"/>
                  </a:cubicBezTo>
                  <a:cubicBezTo>
                    <a:pt x="2286000" y="712787"/>
                    <a:pt x="2287270" y="730567"/>
                    <a:pt x="2287270" y="747077"/>
                  </a:cubicBezTo>
                  <a:cubicBezTo>
                    <a:pt x="2287270" y="768667"/>
                    <a:pt x="2279650" y="776287"/>
                    <a:pt x="2259330" y="780097"/>
                  </a:cubicBezTo>
                  <a:cubicBezTo>
                    <a:pt x="2247900" y="783907"/>
                    <a:pt x="2268220" y="816927"/>
                    <a:pt x="2235200" y="802957"/>
                  </a:cubicBezTo>
                  <a:cubicBezTo>
                    <a:pt x="2236470" y="810577"/>
                    <a:pt x="2239010" y="818197"/>
                    <a:pt x="2241550" y="828357"/>
                  </a:cubicBezTo>
                  <a:lnTo>
                    <a:pt x="2155190" y="828357"/>
                  </a:lnTo>
                  <a:cubicBezTo>
                    <a:pt x="2155190" y="846137"/>
                    <a:pt x="2156460" y="861377"/>
                    <a:pt x="2153920" y="875347"/>
                  </a:cubicBezTo>
                  <a:cubicBezTo>
                    <a:pt x="2152650" y="880427"/>
                    <a:pt x="2142490" y="885507"/>
                    <a:pt x="2136140" y="888047"/>
                  </a:cubicBezTo>
                  <a:cubicBezTo>
                    <a:pt x="2132330" y="889317"/>
                    <a:pt x="2125980" y="886777"/>
                    <a:pt x="2122170" y="886777"/>
                  </a:cubicBezTo>
                  <a:cubicBezTo>
                    <a:pt x="2123440" y="900747"/>
                    <a:pt x="2134870" y="913447"/>
                    <a:pt x="2120900" y="927417"/>
                  </a:cubicBezTo>
                  <a:cubicBezTo>
                    <a:pt x="2119630" y="928687"/>
                    <a:pt x="2120900" y="933767"/>
                    <a:pt x="2120900" y="936307"/>
                  </a:cubicBezTo>
                  <a:cubicBezTo>
                    <a:pt x="2120900" y="951547"/>
                    <a:pt x="2113280" y="957897"/>
                    <a:pt x="2095500" y="954087"/>
                  </a:cubicBezTo>
                  <a:cubicBezTo>
                    <a:pt x="2099310" y="962977"/>
                    <a:pt x="2084070" y="969327"/>
                    <a:pt x="2096770" y="978217"/>
                  </a:cubicBezTo>
                  <a:cubicBezTo>
                    <a:pt x="2094230" y="980757"/>
                    <a:pt x="2091690" y="983297"/>
                    <a:pt x="2089150" y="984567"/>
                  </a:cubicBezTo>
                  <a:cubicBezTo>
                    <a:pt x="2086610" y="985837"/>
                    <a:pt x="2082800" y="983297"/>
                    <a:pt x="2080260" y="983297"/>
                  </a:cubicBezTo>
                  <a:cubicBezTo>
                    <a:pt x="2080260" y="987107"/>
                    <a:pt x="2081530" y="990917"/>
                    <a:pt x="2081530" y="995997"/>
                  </a:cubicBezTo>
                  <a:cubicBezTo>
                    <a:pt x="2081530" y="1001077"/>
                    <a:pt x="2080260" y="1006157"/>
                    <a:pt x="2078990" y="1011237"/>
                  </a:cubicBezTo>
                  <a:cubicBezTo>
                    <a:pt x="2077720" y="1013777"/>
                    <a:pt x="2071370" y="1013777"/>
                    <a:pt x="2067560" y="1013777"/>
                  </a:cubicBezTo>
                  <a:cubicBezTo>
                    <a:pt x="2061210" y="1012507"/>
                    <a:pt x="2053590" y="1009967"/>
                    <a:pt x="2047240" y="1008697"/>
                  </a:cubicBezTo>
                  <a:cubicBezTo>
                    <a:pt x="2024380" y="1006157"/>
                    <a:pt x="2015490" y="1015047"/>
                    <a:pt x="2018030" y="1039177"/>
                  </a:cubicBezTo>
                  <a:cubicBezTo>
                    <a:pt x="2012950" y="1041717"/>
                    <a:pt x="2007870" y="1042987"/>
                    <a:pt x="2001520" y="1045527"/>
                  </a:cubicBezTo>
                  <a:cubicBezTo>
                    <a:pt x="2004060" y="1055687"/>
                    <a:pt x="2018030" y="1067117"/>
                    <a:pt x="1997710" y="1077277"/>
                  </a:cubicBezTo>
                  <a:cubicBezTo>
                    <a:pt x="2011680" y="1089977"/>
                    <a:pt x="2006600" y="1096327"/>
                    <a:pt x="1991360" y="1097597"/>
                  </a:cubicBezTo>
                  <a:cubicBezTo>
                    <a:pt x="1967230" y="1098867"/>
                    <a:pt x="1943100" y="1097597"/>
                    <a:pt x="1920240" y="1097597"/>
                  </a:cubicBezTo>
                  <a:cubicBezTo>
                    <a:pt x="1916430" y="1102677"/>
                    <a:pt x="1913890" y="1109027"/>
                    <a:pt x="1910080" y="1110297"/>
                  </a:cubicBezTo>
                  <a:cubicBezTo>
                    <a:pt x="1897380" y="1114107"/>
                    <a:pt x="1887220" y="1114107"/>
                    <a:pt x="1894840" y="1133157"/>
                  </a:cubicBezTo>
                  <a:cubicBezTo>
                    <a:pt x="1897380" y="1140777"/>
                    <a:pt x="1891030" y="1152207"/>
                    <a:pt x="1887220" y="1166177"/>
                  </a:cubicBezTo>
                  <a:cubicBezTo>
                    <a:pt x="1875790" y="1168717"/>
                    <a:pt x="1861820" y="1172527"/>
                    <a:pt x="1847850" y="1172527"/>
                  </a:cubicBezTo>
                  <a:cubicBezTo>
                    <a:pt x="1816100" y="1175067"/>
                    <a:pt x="1784350" y="1177607"/>
                    <a:pt x="1752600" y="1177607"/>
                  </a:cubicBezTo>
                  <a:cubicBezTo>
                    <a:pt x="1743710" y="1177607"/>
                    <a:pt x="1734820" y="1169987"/>
                    <a:pt x="1725930" y="1169987"/>
                  </a:cubicBezTo>
                  <a:cubicBezTo>
                    <a:pt x="1714500" y="1169987"/>
                    <a:pt x="1700530" y="1172527"/>
                    <a:pt x="1690370" y="1177607"/>
                  </a:cubicBezTo>
                  <a:cubicBezTo>
                    <a:pt x="1670050" y="1189037"/>
                    <a:pt x="1651000" y="1196657"/>
                    <a:pt x="1626870" y="1191577"/>
                  </a:cubicBezTo>
                  <a:cubicBezTo>
                    <a:pt x="1611630" y="1189037"/>
                    <a:pt x="1595120" y="1194117"/>
                    <a:pt x="1579880" y="1190307"/>
                  </a:cubicBezTo>
                  <a:cubicBezTo>
                    <a:pt x="1555750" y="1185227"/>
                    <a:pt x="1531620" y="1191577"/>
                    <a:pt x="1507490" y="1191577"/>
                  </a:cubicBezTo>
                  <a:cubicBezTo>
                    <a:pt x="1482090" y="1191577"/>
                    <a:pt x="1455420" y="1191577"/>
                    <a:pt x="1430020" y="1192847"/>
                  </a:cubicBezTo>
                  <a:cubicBezTo>
                    <a:pt x="1397000" y="1192847"/>
                    <a:pt x="1363980" y="1197927"/>
                    <a:pt x="1332230" y="1192847"/>
                  </a:cubicBezTo>
                  <a:cubicBezTo>
                    <a:pt x="1310640" y="1190307"/>
                    <a:pt x="1289050" y="1199197"/>
                    <a:pt x="1270000" y="1194117"/>
                  </a:cubicBezTo>
                  <a:cubicBezTo>
                    <a:pt x="1236980" y="1187767"/>
                    <a:pt x="1206500" y="1201737"/>
                    <a:pt x="1174750" y="1196657"/>
                  </a:cubicBezTo>
                  <a:cubicBezTo>
                    <a:pt x="1155700" y="1194117"/>
                    <a:pt x="1131570" y="1190307"/>
                    <a:pt x="1116330" y="1197927"/>
                  </a:cubicBezTo>
                  <a:cubicBezTo>
                    <a:pt x="1106170" y="1203007"/>
                    <a:pt x="1102360" y="1197927"/>
                    <a:pt x="1094740" y="1197927"/>
                  </a:cubicBezTo>
                  <a:cubicBezTo>
                    <a:pt x="1092200" y="1197927"/>
                    <a:pt x="1090930" y="1199197"/>
                    <a:pt x="1088390" y="1200467"/>
                  </a:cubicBezTo>
                  <a:cubicBezTo>
                    <a:pt x="1080770" y="1201737"/>
                    <a:pt x="1078230" y="1205547"/>
                    <a:pt x="1075690" y="1205547"/>
                  </a:cubicBezTo>
                  <a:cubicBezTo>
                    <a:pt x="1046480" y="1205547"/>
                    <a:pt x="1018540" y="1203007"/>
                    <a:pt x="989330" y="1203007"/>
                  </a:cubicBezTo>
                  <a:cubicBezTo>
                    <a:pt x="976630" y="1203007"/>
                    <a:pt x="963930" y="1208087"/>
                    <a:pt x="951230" y="1210627"/>
                  </a:cubicBezTo>
                  <a:cubicBezTo>
                    <a:pt x="927100" y="1214437"/>
                    <a:pt x="901700" y="1218247"/>
                    <a:pt x="876300" y="1220787"/>
                  </a:cubicBezTo>
                  <a:cubicBezTo>
                    <a:pt x="873760" y="1222057"/>
                    <a:pt x="869950" y="1218247"/>
                    <a:pt x="864870" y="1215707"/>
                  </a:cubicBezTo>
                  <a:close/>
                </a:path>
              </a:pathLst>
            </a:custGeom>
            <a:blipFill>
              <a:blip r:embed="rId4"/>
              <a:stretch>
                <a:fillRect t="-59225" b="-59225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F71A8068-4201-0209-B212-A431B45198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8"/>
    </mc:Choice>
    <mc:Fallback>
      <p:transition spd="slow" advTm="27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6225" y="22784"/>
            <a:ext cx="15012485" cy="10233120"/>
          </a:xfrm>
          <a:custGeom>
            <a:avLst/>
            <a:gdLst/>
            <a:ahLst/>
            <a:cxnLst/>
            <a:rect l="l" t="t" r="r" b="b"/>
            <a:pathLst>
              <a:path w="15012485" h="10233120">
                <a:moveTo>
                  <a:pt x="0" y="0"/>
                </a:moveTo>
                <a:lnTo>
                  <a:pt x="15012485" y="0"/>
                </a:lnTo>
                <a:lnTo>
                  <a:pt x="15012485" y="10233120"/>
                </a:lnTo>
                <a:lnTo>
                  <a:pt x="0" y="10233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5" name="オーディオ 4">
            <a:hlinkClick r:id="" action="ppaction://media"/>
            <a:extLst>
              <a:ext uri="{FF2B5EF4-FFF2-40B4-BE49-F238E27FC236}">
                <a16:creationId xmlns:a16="http://schemas.microsoft.com/office/drawing/2014/main" id="{82E254ED-8618-3D71-75A2-02E7CBCBC7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12"/>
    </mc:Choice>
    <mc:Fallback>
      <p:transition spd="slow" advTm="127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7359" y="28057"/>
            <a:ext cx="15398516" cy="10220638"/>
          </a:xfrm>
          <a:custGeom>
            <a:avLst/>
            <a:gdLst/>
            <a:ahLst/>
            <a:cxnLst/>
            <a:rect l="l" t="t" r="r" b="b"/>
            <a:pathLst>
              <a:path w="15398516" h="10220638">
                <a:moveTo>
                  <a:pt x="0" y="0"/>
                </a:moveTo>
                <a:lnTo>
                  <a:pt x="15398516" y="0"/>
                </a:lnTo>
                <a:lnTo>
                  <a:pt x="15398516" y="10220638"/>
                </a:lnTo>
                <a:lnTo>
                  <a:pt x="0" y="102206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22706"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9" name="オーディオ 8">
            <a:hlinkClick r:id="" action="ppaction://media"/>
            <a:extLst>
              <a:ext uri="{FF2B5EF4-FFF2-40B4-BE49-F238E27FC236}">
                <a16:creationId xmlns:a16="http://schemas.microsoft.com/office/drawing/2014/main" id="{EAD0D1EE-F5ED-7914-DDE0-AB07342942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28"/>
    </mc:Choice>
    <mc:Fallback>
      <p:transition spd="slow" advTm="9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4193" y="2800336"/>
            <a:ext cx="826907" cy="831442"/>
          </a:xfrm>
          <a:custGeom>
            <a:avLst/>
            <a:gdLst/>
            <a:ahLst/>
            <a:cxnLst/>
            <a:rect l="l" t="t" r="r" b="b"/>
            <a:pathLst>
              <a:path w="826907" h="831442">
                <a:moveTo>
                  <a:pt x="0" y="0"/>
                </a:moveTo>
                <a:lnTo>
                  <a:pt x="826907" y="0"/>
                </a:lnTo>
                <a:lnTo>
                  <a:pt x="826907" y="831443"/>
                </a:lnTo>
                <a:lnTo>
                  <a:pt x="0" y="831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354193" y="6422333"/>
            <a:ext cx="826907" cy="831442"/>
          </a:xfrm>
          <a:custGeom>
            <a:avLst/>
            <a:gdLst/>
            <a:ahLst/>
            <a:cxnLst/>
            <a:rect l="l" t="t" r="r" b="b"/>
            <a:pathLst>
              <a:path w="826907" h="831442">
                <a:moveTo>
                  <a:pt x="0" y="0"/>
                </a:moveTo>
                <a:lnTo>
                  <a:pt x="826907" y="0"/>
                </a:lnTo>
                <a:lnTo>
                  <a:pt x="826907" y="831443"/>
                </a:lnTo>
                <a:lnTo>
                  <a:pt x="0" y="831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-548531" y="7397218"/>
            <a:ext cx="18836531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  <a:spcBef>
                <a:spcPct val="0"/>
              </a:spcBef>
            </a:pPr>
            <a:r>
              <a:rPr lang="en-US" sz="6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Sip   the gossip,  burn down yo</a:t>
            </a:r>
            <a:r>
              <a:rPr lang="en-US" sz="6400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ur  th</a:t>
            </a:r>
            <a:r>
              <a:rPr lang="en-US" sz="6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 - at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530917"/>
            <a:ext cx="10155237" cy="151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sz="9600" dirty="0" err="1">
                <a:solidFill>
                  <a:srgbClr val="FFFFFF"/>
                </a:solidFill>
                <a:latin typeface="Anton" pitchFamily="2" charset="0"/>
                <a:ea typeface="Feeling Passionate"/>
                <a:cs typeface="Feeling Passionate"/>
                <a:sym typeface="Feeling Passionate"/>
              </a:rPr>
              <a:t>rythm</a:t>
            </a:r>
            <a:r>
              <a:rPr lang="en-US" sz="9600" dirty="0">
                <a:solidFill>
                  <a:srgbClr val="FFFFFF"/>
                </a:solidFill>
                <a:latin typeface="Anton" pitchFamily="2" charset="0"/>
                <a:ea typeface="Feeling Passionate"/>
                <a:cs typeface="Feeling Passionate"/>
                <a:sym typeface="Feeling Passionate"/>
              </a:rPr>
              <a:t> and intensity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742192" y="3507954"/>
            <a:ext cx="19223854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Sip   the gossip,     drin</a:t>
            </a:r>
            <a:r>
              <a:rPr lang="en-US" sz="6399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 't</a:t>
            </a:r>
            <a:r>
              <a:rPr lang="en-US" sz="6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il </a:t>
            </a:r>
            <a:r>
              <a:rPr lang="en-US" sz="6399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you      ch</a:t>
            </a:r>
            <a:r>
              <a:rPr lang="en-US" sz="6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 -</a:t>
            </a:r>
            <a:r>
              <a:rPr lang="en-US" sz="6399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0536" y="8787232"/>
            <a:ext cx="16826929" cy="73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6"/>
              </a:lnSpc>
              <a:spcBef>
                <a:spcPct val="0"/>
              </a:spcBef>
            </a:pPr>
            <a:r>
              <a:rPr lang="en-US" sz="4304" b="1" dirty="0">
                <a:solidFill>
                  <a:srgbClr val="A0B5B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</a:t>
            </a:r>
          </a:p>
        </p:txBody>
      </p:sp>
      <p:sp>
        <p:nvSpPr>
          <p:cNvPr id="9" name="Freeform 9"/>
          <p:cNvSpPr/>
          <p:nvPr/>
        </p:nvSpPr>
        <p:spPr>
          <a:xfrm>
            <a:off x="14512599" y="2800336"/>
            <a:ext cx="826907" cy="831442"/>
          </a:xfrm>
          <a:custGeom>
            <a:avLst/>
            <a:gdLst/>
            <a:ahLst/>
            <a:cxnLst/>
            <a:rect l="l" t="t" r="r" b="b"/>
            <a:pathLst>
              <a:path w="826907" h="831442">
                <a:moveTo>
                  <a:pt x="0" y="0"/>
                </a:moveTo>
                <a:lnTo>
                  <a:pt x="826907" y="0"/>
                </a:lnTo>
                <a:lnTo>
                  <a:pt x="826907" y="831443"/>
                </a:lnTo>
                <a:lnTo>
                  <a:pt x="0" y="831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9202363" y="6422333"/>
            <a:ext cx="826907" cy="831442"/>
          </a:xfrm>
          <a:custGeom>
            <a:avLst/>
            <a:gdLst/>
            <a:ahLst/>
            <a:cxnLst/>
            <a:rect l="l" t="t" r="r" b="b"/>
            <a:pathLst>
              <a:path w="826907" h="831442">
                <a:moveTo>
                  <a:pt x="0" y="0"/>
                </a:moveTo>
                <a:lnTo>
                  <a:pt x="826907" y="0"/>
                </a:lnTo>
                <a:lnTo>
                  <a:pt x="826907" y="831443"/>
                </a:lnTo>
                <a:lnTo>
                  <a:pt x="0" y="831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7299628" y="6422333"/>
            <a:ext cx="826907" cy="831442"/>
          </a:xfrm>
          <a:custGeom>
            <a:avLst/>
            <a:gdLst/>
            <a:ahLst/>
            <a:cxnLst/>
            <a:rect l="l" t="t" r="r" b="b"/>
            <a:pathLst>
              <a:path w="826907" h="831442">
                <a:moveTo>
                  <a:pt x="0" y="0"/>
                </a:moveTo>
                <a:lnTo>
                  <a:pt x="826908" y="0"/>
                </a:lnTo>
                <a:lnTo>
                  <a:pt x="826908" y="831443"/>
                </a:lnTo>
                <a:lnTo>
                  <a:pt x="0" y="831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12"/>
          <p:cNvSpPr/>
          <p:nvPr/>
        </p:nvSpPr>
        <p:spPr>
          <a:xfrm>
            <a:off x="7715686" y="2990836"/>
            <a:ext cx="821699" cy="826205"/>
          </a:xfrm>
          <a:custGeom>
            <a:avLst/>
            <a:gdLst/>
            <a:ahLst/>
            <a:cxnLst/>
            <a:rect l="l" t="t" r="r" b="b"/>
            <a:pathLst>
              <a:path w="821699" h="826205">
                <a:moveTo>
                  <a:pt x="0" y="0"/>
                </a:moveTo>
                <a:lnTo>
                  <a:pt x="821699" y="0"/>
                </a:lnTo>
                <a:lnTo>
                  <a:pt x="821699" y="826206"/>
                </a:lnTo>
                <a:lnTo>
                  <a:pt x="0" y="8262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13"/>
          <p:cNvSpPr/>
          <p:nvPr/>
        </p:nvSpPr>
        <p:spPr>
          <a:xfrm>
            <a:off x="14926053" y="6650933"/>
            <a:ext cx="826907" cy="831442"/>
          </a:xfrm>
          <a:custGeom>
            <a:avLst/>
            <a:gdLst/>
            <a:ahLst/>
            <a:cxnLst/>
            <a:rect l="l" t="t" r="r" b="b"/>
            <a:pathLst>
              <a:path w="826907" h="831442">
                <a:moveTo>
                  <a:pt x="0" y="0"/>
                </a:moveTo>
                <a:lnTo>
                  <a:pt x="826907" y="0"/>
                </a:lnTo>
                <a:lnTo>
                  <a:pt x="826907" y="831443"/>
                </a:lnTo>
                <a:lnTo>
                  <a:pt x="0" y="831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16" name="オーディオ 15">
            <a:hlinkClick r:id="" action="ppaction://media"/>
            <a:extLst>
              <a:ext uri="{FF2B5EF4-FFF2-40B4-BE49-F238E27FC236}">
                <a16:creationId xmlns:a16="http://schemas.microsoft.com/office/drawing/2014/main" id="{98F84F20-5D12-2CF7-C654-30AC7F5378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429"/>
    </mc:Choice>
    <mc:Fallback>
      <p:transition spd="slow" advTm="37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4688" y="7397218"/>
            <a:ext cx="17643312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0"/>
              </a:lnSpc>
              <a:spcBef>
                <a:spcPct val="0"/>
              </a:spcBef>
            </a:pPr>
            <a:r>
              <a:rPr lang="en-US" sz="6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Don'</a:t>
            </a:r>
            <a:r>
              <a:rPr lang="en-US" sz="6400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      a</a:t>
            </a:r>
            <a:r>
              <a:rPr lang="en-US" sz="6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</a:t>
            </a:r>
            <a:r>
              <a:rPr lang="en-US" sz="6400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     li</a:t>
            </a:r>
            <a:r>
              <a:rPr lang="en-US" sz="6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</a:t>
            </a:r>
            <a:r>
              <a:rPr lang="en-US" sz="6400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 yo</a:t>
            </a:r>
            <a:r>
              <a:rPr lang="en-US" sz="6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     don'</a:t>
            </a:r>
            <a:r>
              <a:rPr lang="en-US" sz="6400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 k</a:t>
            </a:r>
            <a:r>
              <a:rPr lang="en-US" sz="6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n-ow,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530917"/>
            <a:ext cx="10155237" cy="151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sz="9600" dirty="0" err="1">
                <a:solidFill>
                  <a:srgbClr val="FFFFFF"/>
                </a:solidFill>
                <a:latin typeface="Anton" pitchFamily="2" charset="0"/>
                <a:ea typeface="Feeling Passionate"/>
                <a:cs typeface="Feeling Passionate"/>
                <a:sym typeface="Feeling Passionate"/>
              </a:rPr>
              <a:t>rythm</a:t>
            </a:r>
            <a:r>
              <a:rPr lang="en-US" sz="9600" dirty="0">
                <a:solidFill>
                  <a:srgbClr val="FFFFFF"/>
                </a:solidFill>
                <a:latin typeface="Anton" pitchFamily="2" charset="0"/>
                <a:ea typeface="Feeling Passionate"/>
                <a:cs typeface="Feeling Passionate"/>
                <a:sym typeface="Feeling Passionate"/>
              </a:rPr>
              <a:t> and intensity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-994932" y="3578756"/>
            <a:ext cx="19223854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You'</a:t>
            </a:r>
            <a:r>
              <a:rPr lang="en-US" sz="5600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   not</a:t>
            </a:r>
            <a:r>
              <a:rPr lang="en-US" sz="56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iconic, you are   jus</a:t>
            </a:r>
            <a:r>
              <a:rPr lang="en-US" sz="5600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 l</a:t>
            </a:r>
            <a:r>
              <a:rPr lang="en-US" sz="56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ike   the</a:t>
            </a:r>
            <a:r>
              <a:rPr lang="en-US" sz="5600" b="1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 a</a:t>
            </a:r>
            <a:r>
              <a:rPr lang="en-US" sz="56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ll</a:t>
            </a:r>
          </a:p>
        </p:txBody>
      </p:sp>
      <p:sp>
        <p:nvSpPr>
          <p:cNvPr id="5" name="Freeform 5"/>
          <p:cNvSpPr/>
          <p:nvPr/>
        </p:nvSpPr>
        <p:spPr>
          <a:xfrm>
            <a:off x="7411009" y="2571736"/>
            <a:ext cx="1205985" cy="1212599"/>
          </a:xfrm>
          <a:custGeom>
            <a:avLst/>
            <a:gdLst/>
            <a:ahLst/>
            <a:cxnLst/>
            <a:rect l="l" t="t" r="r" b="b"/>
            <a:pathLst>
              <a:path w="1205985" h="1212599">
                <a:moveTo>
                  <a:pt x="0" y="0"/>
                </a:moveTo>
                <a:lnTo>
                  <a:pt x="1205985" y="0"/>
                </a:lnTo>
                <a:lnTo>
                  <a:pt x="1205985" y="1212599"/>
                </a:lnTo>
                <a:lnTo>
                  <a:pt x="0" y="1212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16053315" y="2571736"/>
            <a:ext cx="1205985" cy="1212599"/>
          </a:xfrm>
          <a:custGeom>
            <a:avLst/>
            <a:gdLst/>
            <a:ahLst/>
            <a:cxnLst/>
            <a:rect l="l" t="t" r="r" b="b"/>
            <a:pathLst>
              <a:path w="1205985" h="1212599">
                <a:moveTo>
                  <a:pt x="0" y="0"/>
                </a:moveTo>
                <a:lnTo>
                  <a:pt x="1205985" y="0"/>
                </a:lnTo>
                <a:lnTo>
                  <a:pt x="1205985" y="1212599"/>
                </a:lnTo>
                <a:lnTo>
                  <a:pt x="0" y="1212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>
            <a:off x="6228516" y="6308444"/>
            <a:ext cx="1205985" cy="1212599"/>
          </a:xfrm>
          <a:custGeom>
            <a:avLst/>
            <a:gdLst/>
            <a:ahLst/>
            <a:cxnLst/>
            <a:rect l="l" t="t" r="r" b="b"/>
            <a:pathLst>
              <a:path w="1205985" h="1212599">
                <a:moveTo>
                  <a:pt x="0" y="0"/>
                </a:moveTo>
                <a:lnTo>
                  <a:pt x="1205985" y="0"/>
                </a:lnTo>
                <a:lnTo>
                  <a:pt x="1205985" y="1212599"/>
                </a:lnTo>
                <a:lnTo>
                  <a:pt x="0" y="1212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12835372" y="6308444"/>
            <a:ext cx="1205985" cy="1212599"/>
          </a:xfrm>
          <a:custGeom>
            <a:avLst/>
            <a:gdLst/>
            <a:ahLst/>
            <a:cxnLst/>
            <a:rect l="l" t="t" r="r" b="b"/>
            <a:pathLst>
              <a:path w="1205985" h="1212599">
                <a:moveTo>
                  <a:pt x="0" y="0"/>
                </a:moveTo>
                <a:lnTo>
                  <a:pt x="1205984" y="0"/>
                </a:lnTo>
                <a:lnTo>
                  <a:pt x="1205984" y="1212599"/>
                </a:lnTo>
                <a:lnTo>
                  <a:pt x="0" y="1212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644688" y="6193525"/>
            <a:ext cx="1205985" cy="1212599"/>
          </a:xfrm>
          <a:custGeom>
            <a:avLst/>
            <a:gdLst/>
            <a:ahLst/>
            <a:cxnLst/>
            <a:rect l="l" t="t" r="r" b="b"/>
            <a:pathLst>
              <a:path w="1205985" h="1212599">
                <a:moveTo>
                  <a:pt x="0" y="0"/>
                </a:moveTo>
                <a:lnTo>
                  <a:pt x="1205985" y="0"/>
                </a:lnTo>
                <a:lnTo>
                  <a:pt x="1205985" y="1212600"/>
                </a:lnTo>
                <a:lnTo>
                  <a:pt x="0" y="1212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730536" y="8787232"/>
            <a:ext cx="16826929" cy="73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26"/>
              </a:lnSpc>
              <a:spcBef>
                <a:spcPct val="0"/>
              </a:spcBef>
            </a:pPr>
            <a:r>
              <a:rPr lang="en-US" sz="4304" b="1" dirty="0">
                <a:solidFill>
                  <a:srgbClr val="A0B5B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     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22" b="-922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479107" y="416793"/>
            <a:ext cx="368680" cy="290363"/>
          </a:xfrm>
          <a:custGeom>
            <a:avLst/>
            <a:gdLst/>
            <a:ahLst/>
            <a:cxnLst/>
            <a:rect l="l" t="t" r="r" b="b"/>
            <a:pathLst>
              <a:path w="368680" h="290363">
                <a:moveTo>
                  <a:pt x="0" y="0"/>
                </a:moveTo>
                <a:lnTo>
                  <a:pt x="368680" y="0"/>
                </a:lnTo>
                <a:lnTo>
                  <a:pt x="368680" y="290364"/>
                </a:lnTo>
                <a:lnTo>
                  <a:pt x="0" y="290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472515"/>
            <a:ext cx="1550287" cy="197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Studio Shodwe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9107" y="518085"/>
            <a:ext cx="9157256" cy="136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Answer of the Quiz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9107" y="1833925"/>
            <a:ext cx="17316252" cy="8533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410"/>
              </a:lnSpc>
              <a:spcBef>
                <a:spcPct val="0"/>
              </a:spcBef>
            </a:pPr>
            <a:r>
              <a:rPr lang="en-US" sz="6007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No.1 Where was the band formed? </a:t>
            </a:r>
          </a:p>
          <a:p>
            <a:pPr algn="just">
              <a:lnSpc>
                <a:spcPts val="8410"/>
              </a:lnSpc>
              <a:spcBef>
                <a:spcPct val="0"/>
              </a:spcBef>
            </a:pPr>
            <a:r>
              <a:rPr lang="en-US" sz="6007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 </a:t>
            </a:r>
            <a:r>
              <a:rPr lang="en-US" sz="6007" b="1" dirty="0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A. Rome in Italy</a:t>
            </a:r>
          </a:p>
          <a:p>
            <a:pPr algn="just">
              <a:lnSpc>
                <a:spcPts val="8410"/>
              </a:lnSpc>
              <a:spcBef>
                <a:spcPct val="0"/>
              </a:spcBef>
            </a:pPr>
            <a:r>
              <a:rPr lang="en-US" sz="6007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No.2 When was “Gossip” released?</a:t>
            </a:r>
          </a:p>
          <a:p>
            <a:pPr algn="just">
              <a:lnSpc>
                <a:spcPts val="8410"/>
              </a:lnSpc>
              <a:spcBef>
                <a:spcPct val="0"/>
              </a:spcBef>
            </a:pPr>
            <a:r>
              <a:rPr lang="en-US" sz="6007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 </a:t>
            </a:r>
            <a:r>
              <a:rPr lang="en-US" sz="6007" b="1" dirty="0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A. 2023</a:t>
            </a:r>
          </a:p>
          <a:p>
            <a:pPr algn="just">
              <a:lnSpc>
                <a:spcPts val="8410"/>
              </a:lnSpc>
              <a:spcBef>
                <a:spcPct val="0"/>
              </a:spcBef>
            </a:pPr>
            <a:r>
              <a:rPr lang="en-US" sz="6007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No.3 In this song , what does</a:t>
            </a:r>
          </a:p>
          <a:p>
            <a:pPr algn="just">
              <a:lnSpc>
                <a:spcPts val="8410"/>
              </a:lnSpc>
              <a:spcBef>
                <a:spcPct val="0"/>
              </a:spcBef>
            </a:pPr>
            <a:r>
              <a:rPr lang="en-US" sz="6007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people influenced by fashion become finally?</a:t>
            </a:r>
          </a:p>
          <a:p>
            <a:pPr algn="just">
              <a:lnSpc>
                <a:spcPts val="8410"/>
              </a:lnSpc>
              <a:spcBef>
                <a:spcPct val="0"/>
              </a:spcBef>
            </a:pPr>
            <a:r>
              <a:rPr lang="en-US" sz="6007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</a:t>
            </a:r>
            <a:r>
              <a:rPr lang="en-US" sz="6007" b="1" dirty="0">
                <a:solidFill>
                  <a:srgbClr val="FF343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A. Lose identity</a:t>
            </a:r>
          </a:p>
        </p:txBody>
      </p:sp>
      <p:pic>
        <p:nvPicPr>
          <p:cNvPr id="13" name="オーディオ 12">
            <a:hlinkClick r:id="" action="ppaction://media"/>
            <a:extLst>
              <a:ext uri="{FF2B5EF4-FFF2-40B4-BE49-F238E27FC236}">
                <a16:creationId xmlns:a16="http://schemas.microsoft.com/office/drawing/2014/main" id="{94F3A814-B895-2C25-886F-A8DEB130FC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381"/>
    </mc:Choice>
    <mc:Fallback>
      <p:transition spd="slow" advTm="23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22" b="-9222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479107" y="416793"/>
            <a:ext cx="368680" cy="290363"/>
          </a:xfrm>
          <a:custGeom>
            <a:avLst/>
            <a:gdLst/>
            <a:ahLst/>
            <a:cxnLst/>
            <a:rect l="l" t="t" r="r" b="b"/>
            <a:pathLst>
              <a:path w="368680" h="290363">
                <a:moveTo>
                  <a:pt x="0" y="0"/>
                </a:moveTo>
                <a:lnTo>
                  <a:pt x="368680" y="0"/>
                </a:lnTo>
                <a:lnTo>
                  <a:pt x="368680" y="290364"/>
                </a:lnTo>
                <a:lnTo>
                  <a:pt x="0" y="290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472515"/>
            <a:ext cx="1550287" cy="197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Studio Shodwe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818012" y="1226024"/>
            <a:ext cx="12747068" cy="9350163"/>
            <a:chOff x="0" y="0"/>
            <a:chExt cx="4198620" cy="3079750"/>
          </a:xfrm>
        </p:grpSpPr>
        <p:sp>
          <p:nvSpPr>
            <p:cNvPr id="6" name="Freeform 6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20688" y="1028700"/>
            <a:ext cx="12747068" cy="9350163"/>
            <a:chOff x="0" y="0"/>
            <a:chExt cx="4198620" cy="3079750"/>
          </a:xfrm>
        </p:grpSpPr>
        <p:sp>
          <p:nvSpPr>
            <p:cNvPr id="8" name="Freeform 8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6"/>
              <a:stretch>
                <a:fillRect l="-4915" r="-4915"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9" name="TextBox 9"/>
          <p:cNvSpPr txBox="1"/>
          <p:nvPr/>
        </p:nvSpPr>
        <p:spPr>
          <a:xfrm rot="-378796">
            <a:off x="983911" y="1555677"/>
            <a:ext cx="8612921" cy="6167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84"/>
              </a:lnSpc>
            </a:pPr>
            <a:r>
              <a:rPr lang="en-US" sz="20406">
                <a:solidFill>
                  <a:srgbClr val="FFFFFF"/>
                </a:solidFill>
                <a:latin typeface="Feeling Passionate"/>
                <a:ea typeface="Feeling Passionate"/>
                <a:cs typeface="Feeling Passionate"/>
                <a:sym typeface="Feeling Passionate"/>
              </a:rPr>
              <a:t>Thank You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092065" y="6075045"/>
            <a:ext cx="4390072" cy="3165158"/>
            <a:chOff x="0" y="0"/>
            <a:chExt cx="5853430" cy="4220210"/>
          </a:xfrm>
        </p:grpSpPr>
        <p:sp>
          <p:nvSpPr>
            <p:cNvPr id="11" name="Freeform 11"/>
            <p:cNvSpPr/>
            <p:nvPr/>
          </p:nvSpPr>
          <p:spPr>
            <a:xfrm>
              <a:off x="50800" y="41016"/>
              <a:ext cx="5759027" cy="4131758"/>
            </a:xfrm>
            <a:custGeom>
              <a:avLst/>
              <a:gdLst/>
              <a:ahLst/>
              <a:cxnLst/>
              <a:rect l="l" t="t" r="r" b="b"/>
              <a:pathLst>
                <a:path w="5759027" h="4131758">
                  <a:moveTo>
                    <a:pt x="0" y="3728344"/>
                  </a:moveTo>
                  <a:cubicBezTo>
                    <a:pt x="626110" y="3387984"/>
                    <a:pt x="763270" y="3287654"/>
                    <a:pt x="877570" y="3173354"/>
                  </a:cubicBezTo>
                  <a:cubicBezTo>
                    <a:pt x="986790" y="3062864"/>
                    <a:pt x="1068070" y="2953644"/>
                    <a:pt x="1159510" y="2808864"/>
                  </a:cubicBezTo>
                  <a:cubicBezTo>
                    <a:pt x="1275080" y="2624714"/>
                    <a:pt x="1421130" y="2328804"/>
                    <a:pt x="1494790" y="2144654"/>
                  </a:cubicBezTo>
                  <a:cubicBezTo>
                    <a:pt x="1544320" y="2022734"/>
                    <a:pt x="1560830" y="1950344"/>
                    <a:pt x="1591310" y="1828424"/>
                  </a:cubicBezTo>
                  <a:cubicBezTo>
                    <a:pt x="1630680" y="1667134"/>
                    <a:pt x="1661160" y="1414404"/>
                    <a:pt x="1697990" y="1258194"/>
                  </a:cubicBezTo>
                  <a:cubicBezTo>
                    <a:pt x="1725930" y="1147704"/>
                    <a:pt x="1750060" y="1070234"/>
                    <a:pt x="1781810" y="974984"/>
                  </a:cubicBezTo>
                  <a:cubicBezTo>
                    <a:pt x="1813560" y="878464"/>
                    <a:pt x="1842770" y="781944"/>
                    <a:pt x="1888490" y="682884"/>
                  </a:cubicBezTo>
                  <a:cubicBezTo>
                    <a:pt x="1938020" y="573664"/>
                    <a:pt x="2002790" y="442854"/>
                    <a:pt x="2075180" y="350144"/>
                  </a:cubicBezTo>
                  <a:cubicBezTo>
                    <a:pt x="2139950" y="268864"/>
                    <a:pt x="2218690" y="199014"/>
                    <a:pt x="2293620" y="146944"/>
                  </a:cubicBezTo>
                  <a:cubicBezTo>
                    <a:pt x="2358390" y="99954"/>
                    <a:pt x="2410460" y="65664"/>
                    <a:pt x="2493010" y="42804"/>
                  </a:cubicBezTo>
                  <a:cubicBezTo>
                    <a:pt x="2606040" y="9784"/>
                    <a:pt x="2802890" y="-14346"/>
                    <a:pt x="2919730" y="9784"/>
                  </a:cubicBezTo>
                  <a:cubicBezTo>
                    <a:pt x="3009900" y="28834"/>
                    <a:pt x="3077210" y="66934"/>
                    <a:pt x="3147060" y="129164"/>
                  </a:cubicBezTo>
                  <a:cubicBezTo>
                    <a:pt x="3234690" y="210444"/>
                    <a:pt x="3327400" y="356494"/>
                    <a:pt x="3379470" y="486034"/>
                  </a:cubicBezTo>
                  <a:cubicBezTo>
                    <a:pt x="3430270" y="615574"/>
                    <a:pt x="3441700" y="778134"/>
                    <a:pt x="3455670" y="906404"/>
                  </a:cubicBezTo>
                  <a:cubicBezTo>
                    <a:pt x="3468370" y="1014354"/>
                    <a:pt x="3475990" y="1104524"/>
                    <a:pt x="3469640" y="1203584"/>
                  </a:cubicBezTo>
                  <a:cubicBezTo>
                    <a:pt x="3462020" y="1306454"/>
                    <a:pt x="3444240" y="1411864"/>
                    <a:pt x="3415030" y="1513464"/>
                  </a:cubicBezTo>
                  <a:cubicBezTo>
                    <a:pt x="3383280" y="1621414"/>
                    <a:pt x="3331210" y="1735714"/>
                    <a:pt x="3282950" y="1834774"/>
                  </a:cubicBezTo>
                  <a:cubicBezTo>
                    <a:pt x="3238500" y="1924944"/>
                    <a:pt x="3197860" y="2004954"/>
                    <a:pt x="3136900" y="2087504"/>
                  </a:cubicBezTo>
                  <a:cubicBezTo>
                    <a:pt x="3069590" y="2177674"/>
                    <a:pt x="2960370" y="2302134"/>
                    <a:pt x="2891790" y="2349124"/>
                  </a:cubicBezTo>
                  <a:cubicBezTo>
                    <a:pt x="2854960" y="2374524"/>
                    <a:pt x="2828290" y="2385954"/>
                    <a:pt x="2794000" y="2391034"/>
                  </a:cubicBezTo>
                  <a:cubicBezTo>
                    <a:pt x="2760980" y="2397384"/>
                    <a:pt x="2721610" y="2393574"/>
                    <a:pt x="2688590" y="2383414"/>
                  </a:cubicBezTo>
                  <a:cubicBezTo>
                    <a:pt x="2655570" y="2371984"/>
                    <a:pt x="2620010" y="2346584"/>
                    <a:pt x="2598420" y="2326264"/>
                  </a:cubicBezTo>
                  <a:cubicBezTo>
                    <a:pt x="2583180" y="2312294"/>
                    <a:pt x="2575560" y="2299594"/>
                    <a:pt x="2565400" y="2284354"/>
                  </a:cubicBezTo>
                  <a:cubicBezTo>
                    <a:pt x="2556510" y="2269114"/>
                    <a:pt x="2548890" y="2255144"/>
                    <a:pt x="2545080" y="2234824"/>
                  </a:cubicBezTo>
                  <a:cubicBezTo>
                    <a:pt x="2538730" y="2206884"/>
                    <a:pt x="2531110" y="2176404"/>
                    <a:pt x="2540000" y="2128144"/>
                  </a:cubicBezTo>
                  <a:cubicBezTo>
                    <a:pt x="2559050" y="2016384"/>
                    <a:pt x="2670810" y="1728094"/>
                    <a:pt x="2762250" y="1588394"/>
                  </a:cubicBezTo>
                  <a:cubicBezTo>
                    <a:pt x="2833370" y="1480444"/>
                    <a:pt x="2913380" y="1415674"/>
                    <a:pt x="3004820" y="1336934"/>
                  </a:cubicBezTo>
                  <a:cubicBezTo>
                    <a:pt x="3103880" y="1253114"/>
                    <a:pt x="3220720" y="1171834"/>
                    <a:pt x="3340100" y="1101984"/>
                  </a:cubicBezTo>
                  <a:cubicBezTo>
                    <a:pt x="3464560" y="1029594"/>
                    <a:pt x="3599180" y="964824"/>
                    <a:pt x="3736340" y="912754"/>
                  </a:cubicBezTo>
                  <a:cubicBezTo>
                    <a:pt x="3876040" y="859414"/>
                    <a:pt x="4029710" y="816234"/>
                    <a:pt x="4174490" y="785754"/>
                  </a:cubicBezTo>
                  <a:cubicBezTo>
                    <a:pt x="4312920" y="756544"/>
                    <a:pt x="4452620" y="736224"/>
                    <a:pt x="4585970" y="729874"/>
                  </a:cubicBezTo>
                  <a:cubicBezTo>
                    <a:pt x="4712970" y="724794"/>
                    <a:pt x="4829810" y="729874"/>
                    <a:pt x="4955540" y="750194"/>
                  </a:cubicBezTo>
                  <a:cubicBezTo>
                    <a:pt x="5090160" y="771784"/>
                    <a:pt x="5250180" y="806074"/>
                    <a:pt x="5367020" y="864494"/>
                  </a:cubicBezTo>
                  <a:cubicBezTo>
                    <a:pt x="5469890" y="915294"/>
                    <a:pt x="5565140" y="981334"/>
                    <a:pt x="5629910" y="1065154"/>
                  </a:cubicBezTo>
                  <a:cubicBezTo>
                    <a:pt x="5692140" y="1148974"/>
                    <a:pt x="5732780" y="1260734"/>
                    <a:pt x="5750560" y="1364874"/>
                  </a:cubicBezTo>
                  <a:cubicBezTo>
                    <a:pt x="5768340" y="1466474"/>
                    <a:pt x="5755640" y="1573154"/>
                    <a:pt x="5735320" y="1682374"/>
                  </a:cubicBezTo>
                  <a:cubicBezTo>
                    <a:pt x="5711190" y="1804294"/>
                    <a:pt x="5671820" y="1942724"/>
                    <a:pt x="5605780" y="2062104"/>
                  </a:cubicBezTo>
                  <a:cubicBezTo>
                    <a:pt x="5535930" y="2190374"/>
                    <a:pt x="5424170" y="2323724"/>
                    <a:pt x="5316220" y="2424054"/>
                  </a:cubicBezTo>
                  <a:cubicBezTo>
                    <a:pt x="5214620" y="2519304"/>
                    <a:pt x="5099050" y="2578994"/>
                    <a:pt x="4979670" y="2656464"/>
                  </a:cubicBezTo>
                  <a:cubicBezTo>
                    <a:pt x="4848860" y="2739014"/>
                    <a:pt x="4710430" y="2822834"/>
                    <a:pt x="4561840" y="2904114"/>
                  </a:cubicBezTo>
                  <a:cubicBezTo>
                    <a:pt x="4395470" y="2993014"/>
                    <a:pt x="4216400" y="3086994"/>
                    <a:pt x="4027170" y="3167004"/>
                  </a:cubicBezTo>
                  <a:cubicBezTo>
                    <a:pt x="3823970" y="3252094"/>
                    <a:pt x="3637280" y="3314324"/>
                    <a:pt x="3380740" y="3395604"/>
                  </a:cubicBezTo>
                  <a:cubicBezTo>
                    <a:pt x="3013710" y="3511174"/>
                    <a:pt x="2381250" y="3681354"/>
                    <a:pt x="2026920" y="3767714"/>
                  </a:cubicBezTo>
                  <a:cubicBezTo>
                    <a:pt x="1800860" y="3823594"/>
                    <a:pt x="1640840" y="3873124"/>
                    <a:pt x="1465580" y="3888364"/>
                  </a:cubicBezTo>
                  <a:cubicBezTo>
                    <a:pt x="1315720" y="3901064"/>
                    <a:pt x="1163320" y="3911224"/>
                    <a:pt x="1041400" y="3870584"/>
                  </a:cubicBezTo>
                  <a:cubicBezTo>
                    <a:pt x="933450" y="3833754"/>
                    <a:pt x="819150" y="3758824"/>
                    <a:pt x="763270" y="3678814"/>
                  </a:cubicBezTo>
                  <a:cubicBezTo>
                    <a:pt x="713740" y="3607694"/>
                    <a:pt x="661670" y="3476884"/>
                    <a:pt x="698500" y="3428624"/>
                  </a:cubicBezTo>
                  <a:cubicBezTo>
                    <a:pt x="745490" y="3363854"/>
                    <a:pt x="1139190" y="3399414"/>
                    <a:pt x="1141730" y="3412114"/>
                  </a:cubicBezTo>
                  <a:cubicBezTo>
                    <a:pt x="1143000" y="3415924"/>
                    <a:pt x="1084580" y="3426084"/>
                    <a:pt x="1085850" y="3432434"/>
                  </a:cubicBezTo>
                  <a:cubicBezTo>
                    <a:pt x="1087120" y="3445134"/>
                    <a:pt x="1266190" y="3460374"/>
                    <a:pt x="1376680" y="3452754"/>
                  </a:cubicBezTo>
                  <a:cubicBezTo>
                    <a:pt x="1529080" y="3442594"/>
                    <a:pt x="1695450" y="3391794"/>
                    <a:pt x="1912620" y="3338454"/>
                  </a:cubicBezTo>
                  <a:cubicBezTo>
                    <a:pt x="2256790" y="3254634"/>
                    <a:pt x="2880360" y="3085724"/>
                    <a:pt x="3233420" y="2976504"/>
                  </a:cubicBezTo>
                  <a:cubicBezTo>
                    <a:pt x="3473450" y="2901574"/>
                    <a:pt x="3642360" y="2845694"/>
                    <a:pt x="3831590" y="2766954"/>
                  </a:cubicBezTo>
                  <a:cubicBezTo>
                    <a:pt x="4009390" y="2693294"/>
                    <a:pt x="4179570" y="2604394"/>
                    <a:pt x="4335780" y="2520574"/>
                  </a:cubicBezTo>
                  <a:cubicBezTo>
                    <a:pt x="4476750" y="2444374"/>
                    <a:pt x="4598670" y="2374524"/>
                    <a:pt x="4730750" y="2288164"/>
                  </a:cubicBezTo>
                  <a:cubicBezTo>
                    <a:pt x="4872990" y="2194184"/>
                    <a:pt x="5066030" y="2088774"/>
                    <a:pt x="5160010" y="1977014"/>
                  </a:cubicBezTo>
                  <a:cubicBezTo>
                    <a:pt x="5228590" y="1893194"/>
                    <a:pt x="5257800" y="1800484"/>
                    <a:pt x="5284470" y="1712854"/>
                  </a:cubicBezTo>
                  <a:cubicBezTo>
                    <a:pt x="5307330" y="1635384"/>
                    <a:pt x="5334000" y="1554104"/>
                    <a:pt x="5318760" y="1481714"/>
                  </a:cubicBezTo>
                  <a:cubicBezTo>
                    <a:pt x="5303520" y="1406784"/>
                    <a:pt x="5251450" y="1319154"/>
                    <a:pt x="5187950" y="1270894"/>
                  </a:cubicBezTo>
                  <a:cubicBezTo>
                    <a:pt x="5123180" y="1220094"/>
                    <a:pt x="5016500" y="1209934"/>
                    <a:pt x="4926330" y="1193424"/>
                  </a:cubicBezTo>
                  <a:cubicBezTo>
                    <a:pt x="4834890" y="1176914"/>
                    <a:pt x="4740910" y="1169294"/>
                    <a:pt x="4640580" y="1171834"/>
                  </a:cubicBezTo>
                  <a:cubicBezTo>
                    <a:pt x="4531360" y="1174374"/>
                    <a:pt x="4410710" y="1190884"/>
                    <a:pt x="4293870" y="1213744"/>
                  </a:cubicBezTo>
                  <a:cubicBezTo>
                    <a:pt x="4171950" y="1237874"/>
                    <a:pt x="4042410" y="1272164"/>
                    <a:pt x="3924300" y="1315344"/>
                  </a:cubicBezTo>
                  <a:cubicBezTo>
                    <a:pt x="3808730" y="1357254"/>
                    <a:pt x="3694430" y="1410594"/>
                    <a:pt x="3591560" y="1469014"/>
                  </a:cubicBezTo>
                  <a:cubicBezTo>
                    <a:pt x="3495040" y="1523624"/>
                    <a:pt x="3415030" y="1569344"/>
                    <a:pt x="3322320" y="1649354"/>
                  </a:cubicBezTo>
                  <a:cubicBezTo>
                    <a:pt x="3196590" y="1754764"/>
                    <a:pt x="2975610" y="1940184"/>
                    <a:pt x="2924810" y="2070994"/>
                  </a:cubicBezTo>
                  <a:cubicBezTo>
                    <a:pt x="2893060" y="2154814"/>
                    <a:pt x="2948940" y="2267844"/>
                    <a:pt x="2931160" y="2312294"/>
                  </a:cubicBezTo>
                  <a:cubicBezTo>
                    <a:pt x="2922270" y="2332614"/>
                    <a:pt x="2909570" y="2337694"/>
                    <a:pt x="2891790" y="2349124"/>
                  </a:cubicBezTo>
                  <a:cubicBezTo>
                    <a:pt x="2867660" y="2365634"/>
                    <a:pt x="2828290" y="2385954"/>
                    <a:pt x="2795270" y="2391034"/>
                  </a:cubicBezTo>
                  <a:cubicBezTo>
                    <a:pt x="2760980" y="2397384"/>
                    <a:pt x="2716530" y="2391034"/>
                    <a:pt x="2688590" y="2383414"/>
                  </a:cubicBezTo>
                  <a:cubicBezTo>
                    <a:pt x="2668270" y="2378334"/>
                    <a:pt x="2655570" y="2369444"/>
                    <a:pt x="2640330" y="2360554"/>
                  </a:cubicBezTo>
                  <a:cubicBezTo>
                    <a:pt x="2625090" y="2350394"/>
                    <a:pt x="2612390" y="2342774"/>
                    <a:pt x="2598420" y="2326264"/>
                  </a:cubicBezTo>
                  <a:cubicBezTo>
                    <a:pt x="2579370" y="2304674"/>
                    <a:pt x="2553970" y="2267844"/>
                    <a:pt x="2545080" y="2234824"/>
                  </a:cubicBezTo>
                  <a:cubicBezTo>
                    <a:pt x="2534920" y="2201804"/>
                    <a:pt x="2536190" y="2157354"/>
                    <a:pt x="2540000" y="2128144"/>
                  </a:cubicBezTo>
                  <a:cubicBezTo>
                    <a:pt x="2542540" y="2107824"/>
                    <a:pt x="2548890" y="2093854"/>
                    <a:pt x="2556510" y="2077344"/>
                  </a:cubicBezTo>
                  <a:cubicBezTo>
                    <a:pt x="2564130" y="2062104"/>
                    <a:pt x="2570480" y="2050674"/>
                    <a:pt x="2585720" y="2032894"/>
                  </a:cubicBezTo>
                  <a:cubicBezTo>
                    <a:pt x="2617470" y="1992254"/>
                    <a:pt x="2705100" y="1924944"/>
                    <a:pt x="2753360" y="1862714"/>
                  </a:cubicBezTo>
                  <a:cubicBezTo>
                    <a:pt x="2801620" y="1800484"/>
                    <a:pt x="2835910" y="1742064"/>
                    <a:pt x="2874010" y="1658244"/>
                  </a:cubicBezTo>
                  <a:cubicBezTo>
                    <a:pt x="2928620" y="1542674"/>
                    <a:pt x="3004820" y="1372494"/>
                    <a:pt x="3025140" y="1220094"/>
                  </a:cubicBezTo>
                  <a:cubicBezTo>
                    <a:pt x="3046730" y="1063884"/>
                    <a:pt x="3026410" y="864494"/>
                    <a:pt x="2998470" y="734954"/>
                  </a:cubicBezTo>
                  <a:cubicBezTo>
                    <a:pt x="2979420" y="642244"/>
                    <a:pt x="2965450" y="553344"/>
                    <a:pt x="2910840" y="506354"/>
                  </a:cubicBezTo>
                  <a:cubicBezTo>
                    <a:pt x="2854960" y="458094"/>
                    <a:pt x="2739390" y="437774"/>
                    <a:pt x="2661920" y="454284"/>
                  </a:cubicBezTo>
                  <a:cubicBezTo>
                    <a:pt x="2580640" y="469524"/>
                    <a:pt x="2495550" y="544454"/>
                    <a:pt x="2435860" y="609224"/>
                  </a:cubicBezTo>
                  <a:cubicBezTo>
                    <a:pt x="2377440" y="672724"/>
                    <a:pt x="2346960" y="742574"/>
                    <a:pt x="2305050" y="836554"/>
                  </a:cubicBezTo>
                  <a:cubicBezTo>
                    <a:pt x="2245360" y="969904"/>
                    <a:pt x="2181860" y="1166754"/>
                    <a:pt x="2134870" y="1347094"/>
                  </a:cubicBezTo>
                  <a:cubicBezTo>
                    <a:pt x="2084070" y="1540134"/>
                    <a:pt x="2061210" y="1781434"/>
                    <a:pt x="2015490" y="1959234"/>
                  </a:cubicBezTo>
                  <a:cubicBezTo>
                    <a:pt x="1979930" y="2101474"/>
                    <a:pt x="1944370" y="2215774"/>
                    <a:pt x="1896110" y="2336424"/>
                  </a:cubicBezTo>
                  <a:cubicBezTo>
                    <a:pt x="1849120" y="2453264"/>
                    <a:pt x="1794510" y="2556134"/>
                    <a:pt x="1734820" y="2674244"/>
                  </a:cubicBezTo>
                  <a:cubicBezTo>
                    <a:pt x="1667510" y="2805054"/>
                    <a:pt x="1598930" y="2949834"/>
                    <a:pt x="1507490" y="3084454"/>
                  </a:cubicBezTo>
                  <a:cubicBezTo>
                    <a:pt x="1407160" y="3233044"/>
                    <a:pt x="1285240" y="3393064"/>
                    <a:pt x="1149350" y="3523874"/>
                  </a:cubicBezTo>
                  <a:cubicBezTo>
                    <a:pt x="1012190" y="3655954"/>
                    <a:pt x="848360" y="3771524"/>
                    <a:pt x="688340" y="3873124"/>
                  </a:cubicBezTo>
                  <a:cubicBezTo>
                    <a:pt x="532130" y="3972184"/>
                    <a:pt x="321310" y="4163954"/>
                    <a:pt x="204470" y="4127124"/>
                  </a:cubicBezTo>
                  <a:cubicBezTo>
                    <a:pt x="99060" y="4094104"/>
                    <a:pt x="0" y="3728344"/>
                    <a:pt x="0" y="3728344"/>
                  </a:cubicBezTo>
                </a:path>
              </a:pathLst>
            </a:custGeom>
            <a:solidFill>
              <a:srgbClr val="FF3434">
                <a:alpha val="24706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</p:grpSp>
      <p:pic>
        <p:nvPicPr>
          <p:cNvPr id="14" name="オーディオ 13">
            <a:hlinkClick r:id="" action="ppaction://media"/>
            <a:extLst>
              <a:ext uri="{FF2B5EF4-FFF2-40B4-BE49-F238E27FC236}">
                <a16:creationId xmlns:a16="http://schemas.microsoft.com/office/drawing/2014/main" id="{A5B72987-DE4E-B001-3FEC-EF32B0A808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1"/>
    </mc:Choice>
    <mc:Fallback>
      <p:transition spd="slow" advTm="2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6274E855B79984882AFBBBB81E1E6DE" ma:contentTypeVersion="5" ma:contentTypeDescription="新しいドキュメントを作成します。" ma:contentTypeScope="" ma:versionID="27520bb94fcbd73eb415d2a087b38963">
  <xsd:schema xmlns:xsd="http://www.w3.org/2001/XMLSchema" xmlns:xs="http://www.w3.org/2001/XMLSchema" xmlns:p="http://schemas.microsoft.com/office/2006/metadata/properties" xmlns:ns3="4736aa38-eaf6-4b15-83ba-8bd735b8e135" targetNamespace="http://schemas.microsoft.com/office/2006/metadata/properties" ma:root="true" ma:fieldsID="8290f635cd258f39d77fb876e4745876" ns3:_="">
    <xsd:import namespace="4736aa38-eaf6-4b15-83ba-8bd735b8e135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36aa38-eaf6-4b15-83ba-8bd735b8e135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736aa38-eaf6-4b15-83ba-8bd735b8e135" xsi:nil="true"/>
  </documentManagement>
</p:properties>
</file>

<file path=customXml/itemProps1.xml><?xml version="1.0" encoding="utf-8"?>
<ds:datastoreItem xmlns:ds="http://schemas.openxmlformats.org/officeDocument/2006/customXml" ds:itemID="{D101C8C1-1404-4591-B917-2A852D3D76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36aa38-eaf6-4b15-83ba-8bd735b8e1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4A50FD-2E11-434E-AF57-E494D549FA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D2D7AC-B63F-4425-AB05-4147213C0DB4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4736aa38-eaf6-4b15-83ba-8bd735b8e135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432</Words>
  <Application>Microsoft Office PowerPoint</Application>
  <PresentationFormat>ユーザー設定</PresentationFormat>
  <Paragraphs>96</Paragraphs>
  <Slides>17</Slides>
  <Notes>1</Notes>
  <HiddenSlides>0</HiddenSlides>
  <MMClips>17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7" baseType="lpstr">
      <vt:lpstr>Open Sans Bold</vt:lpstr>
      <vt:lpstr>Times New Roman MT Bold</vt:lpstr>
      <vt:lpstr>Open Sans</vt:lpstr>
      <vt:lpstr>Calibri</vt:lpstr>
      <vt:lpstr>Times New Roman MT</vt:lpstr>
      <vt:lpstr>Arial</vt:lpstr>
      <vt:lpstr>Feeling Passionate</vt:lpstr>
      <vt:lpstr>Anton</vt:lpstr>
      <vt:lpstr>游ゴシック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White Grunge Music Concert Presentation</dc:title>
  <cp:lastModifiedBy>IWAOMIKU</cp:lastModifiedBy>
  <cp:revision>3</cp:revision>
  <dcterms:created xsi:type="dcterms:W3CDTF">2006-08-16T00:00:00Z</dcterms:created>
  <dcterms:modified xsi:type="dcterms:W3CDTF">2026-09-02T05:45:01Z</dcterms:modified>
  <dc:identifier>DAHT7nV8wuU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0x01010076274E855B79984882AFBBBB81E1E6DE</vt:lpwstr>
  </property>
</Properties>
</file>