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8288000" cy="10287000"/>
  <p:notesSz cx="6858000" cy="9144000"/>
  <p:embeddedFontLst>
    <p:embeddedFont>
      <p:font typeface="Source Han Sans JP Bold" panose="020B0600070205080204" charset="-128"/>
      <p:regular r:id="rId26"/>
    </p:embeddedFont>
    <p:embeddedFont>
      <p:font typeface="Gaegu Bold" panose="020B0600070205080204" charset="0"/>
      <p:regular r:id="rId27"/>
    </p:embeddedFont>
    <p:embeddedFont>
      <p:font typeface="Poppins" panose="00000500000000000000" pitchFamily="2" charset="0"/>
      <p:regular r:id="rId28"/>
      <p:bold r:id="rId29"/>
      <p:italic r:id="rId30"/>
      <p:boldItalic r:id="rId31"/>
    </p:embeddedFont>
    <p:embeddedFont>
      <p:font typeface="Poppins Bold" panose="00000800000000000000" charset="0"/>
      <p:regular r:id="rId32"/>
    </p:embeddedFont>
    <p:embeddedFont>
      <p:font typeface="Poppins Bold Italics" panose="020B060007020508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9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sv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XQViqx6GMY?feature=oembed" TargetMode="Externa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sv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sv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sv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7.svg"/><Relationship Id="rId5" Type="http://schemas.openxmlformats.org/officeDocument/2006/relationships/image" Target="../media/image2.svg"/><Relationship Id="rId4" Type="http://schemas.openxmlformats.org/officeDocument/2006/relationships/image" Target="../media/image1.sv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2.pn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6.png"/><Relationship Id="rId5" Type="http://schemas.openxmlformats.org/officeDocument/2006/relationships/image" Target="../media/image17.svg"/><Relationship Id="rId4" Type="http://schemas.openxmlformats.org/officeDocument/2006/relationships/image" Target="../media/image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6.png"/><Relationship Id="rId5" Type="http://schemas.openxmlformats.org/officeDocument/2006/relationships/image" Target="../media/image17.svg"/><Relationship Id="rId4" Type="http://schemas.openxmlformats.org/officeDocument/2006/relationships/image" Target="../media/image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sv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.svg"/><Relationship Id="rId5" Type="http://schemas.openxmlformats.org/officeDocument/2006/relationships/image" Target="../media/image2.svg"/><Relationship Id="rId10" Type="http://schemas.openxmlformats.org/officeDocument/2006/relationships/image" Target="../media/image6.png"/><Relationship Id="rId4" Type="http://schemas.openxmlformats.org/officeDocument/2006/relationships/image" Target="../media/image1.svg"/><Relationship Id="rId9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7.svg"/><Relationship Id="rId5" Type="http://schemas.openxmlformats.org/officeDocument/2006/relationships/image" Target="../media/image2.svg"/><Relationship Id="rId4" Type="http://schemas.openxmlformats.org/officeDocument/2006/relationships/image" Target="../media/image1.sv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svg"/><Relationship Id="rId12" Type="http://schemas.openxmlformats.org/officeDocument/2006/relationships/image" Target="../media/image6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.svg"/><Relationship Id="rId10" Type="http://schemas.openxmlformats.org/officeDocument/2006/relationships/image" Target="../media/image29.png"/><Relationship Id="rId4" Type="http://schemas.openxmlformats.org/officeDocument/2006/relationships/image" Target="../media/image1.svg"/><Relationship Id="rId9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7.svg"/><Relationship Id="rId5" Type="http://schemas.openxmlformats.org/officeDocument/2006/relationships/image" Target="../media/image2.svg"/><Relationship Id="rId4" Type="http://schemas.openxmlformats.org/officeDocument/2006/relationships/image" Target="../media/image1.sv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6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1.svg"/><Relationship Id="rId11" Type="http://schemas.openxmlformats.org/officeDocument/2006/relationships/image" Target="../media/image32.png"/><Relationship Id="rId5" Type="http://schemas.openxmlformats.org/officeDocument/2006/relationships/image" Target="../media/image2.svg"/><Relationship Id="rId10" Type="http://schemas.openxmlformats.org/officeDocument/2006/relationships/image" Target="../media/image12.svg"/><Relationship Id="rId4" Type="http://schemas.openxmlformats.org/officeDocument/2006/relationships/image" Target="../media/image1.svg"/><Relationship Id="rId9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68668" y="-207672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-102608">
            <a:off x="6910953" y="767346"/>
            <a:ext cx="1811484" cy="2259221"/>
          </a:xfrm>
          <a:custGeom>
            <a:avLst/>
            <a:gdLst/>
            <a:ahLst/>
            <a:cxnLst/>
            <a:rect l="l" t="t" r="r" b="b"/>
            <a:pathLst>
              <a:path w="1811484" h="2259221">
                <a:moveTo>
                  <a:pt x="0" y="0"/>
                </a:moveTo>
                <a:lnTo>
                  <a:pt x="1811485" y="0"/>
                </a:lnTo>
                <a:lnTo>
                  <a:pt x="1811485" y="2259221"/>
                </a:lnTo>
                <a:lnTo>
                  <a:pt x="0" y="22592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-102608" flipH="1">
            <a:off x="9361015" y="767346"/>
            <a:ext cx="1811484" cy="2259221"/>
          </a:xfrm>
          <a:custGeom>
            <a:avLst/>
            <a:gdLst/>
            <a:ahLst/>
            <a:cxnLst/>
            <a:rect l="l" t="t" r="r" b="b"/>
            <a:pathLst>
              <a:path w="1811484" h="2259221">
                <a:moveTo>
                  <a:pt x="1811485" y="0"/>
                </a:moveTo>
                <a:lnTo>
                  <a:pt x="0" y="0"/>
                </a:lnTo>
                <a:lnTo>
                  <a:pt x="0" y="2259221"/>
                </a:lnTo>
                <a:lnTo>
                  <a:pt x="1811485" y="2259221"/>
                </a:lnTo>
                <a:lnTo>
                  <a:pt x="181148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2298819" y="3327080"/>
            <a:ext cx="6377048" cy="8252650"/>
          </a:xfrm>
          <a:custGeom>
            <a:avLst/>
            <a:gdLst/>
            <a:ahLst/>
            <a:cxnLst/>
            <a:rect l="l" t="t" r="r" b="b"/>
            <a:pathLst>
              <a:path w="6377048" h="8252650">
                <a:moveTo>
                  <a:pt x="0" y="0"/>
                </a:moveTo>
                <a:lnTo>
                  <a:pt x="6377048" y="0"/>
                </a:lnTo>
                <a:lnTo>
                  <a:pt x="6377048" y="8252650"/>
                </a:lnTo>
                <a:lnTo>
                  <a:pt x="0" y="8252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14577187" y="3533598"/>
            <a:ext cx="6377048" cy="8252650"/>
          </a:xfrm>
          <a:custGeom>
            <a:avLst/>
            <a:gdLst/>
            <a:ahLst/>
            <a:cxnLst/>
            <a:rect l="l" t="t" r="r" b="b"/>
            <a:pathLst>
              <a:path w="6377048" h="8252650">
                <a:moveTo>
                  <a:pt x="0" y="0"/>
                </a:moveTo>
                <a:lnTo>
                  <a:pt x="6377048" y="0"/>
                </a:lnTo>
                <a:lnTo>
                  <a:pt x="6377048" y="8252650"/>
                </a:lnTo>
                <a:lnTo>
                  <a:pt x="0" y="8252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9641771" y="7453405"/>
            <a:ext cx="1564036" cy="2331219"/>
          </a:xfrm>
          <a:custGeom>
            <a:avLst/>
            <a:gdLst/>
            <a:ahLst/>
            <a:cxnLst/>
            <a:rect l="l" t="t" r="r" b="b"/>
            <a:pathLst>
              <a:path w="1564036" h="2331219">
                <a:moveTo>
                  <a:pt x="0" y="0"/>
                </a:moveTo>
                <a:lnTo>
                  <a:pt x="1564036" y="0"/>
                </a:lnTo>
                <a:lnTo>
                  <a:pt x="1564036" y="2331219"/>
                </a:lnTo>
                <a:lnTo>
                  <a:pt x="0" y="23312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7756327" y="2967369"/>
            <a:ext cx="2775347" cy="1523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4"/>
              </a:lnSpc>
            </a:pPr>
            <a:r>
              <a:rPr lang="en-US" sz="925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Diva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22289" y="4806280"/>
            <a:ext cx="14043422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2"/>
              </a:lnSpc>
            </a:pPr>
            <a:r>
              <a:rPr lang="en-US" sz="7101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All I Want For Christmas </a:t>
            </a:r>
            <a:r>
              <a:rPr lang="en-US" altLang="ja-JP" sz="7101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</a:t>
            </a:r>
            <a:r>
              <a:rPr lang="en-US" sz="7101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 You</a:t>
            </a:r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26752AEE-9E8A-50E8-53F5-ED1A878E6A66}"/>
              </a:ext>
            </a:extLst>
          </p:cNvPr>
          <p:cNvSpPr/>
          <p:nvPr/>
        </p:nvSpPr>
        <p:spPr>
          <a:xfrm>
            <a:off x="14525938" y="335135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E58976C-C3F5-CC2A-C198-F118126B4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697200" y="1309525"/>
            <a:ext cx="1016000" cy="101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68668" y="-207672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-102608">
            <a:off x="6910953" y="767346"/>
            <a:ext cx="1811484" cy="2259221"/>
          </a:xfrm>
          <a:custGeom>
            <a:avLst/>
            <a:gdLst/>
            <a:ahLst/>
            <a:cxnLst/>
            <a:rect l="l" t="t" r="r" b="b"/>
            <a:pathLst>
              <a:path w="1811484" h="2259221">
                <a:moveTo>
                  <a:pt x="0" y="0"/>
                </a:moveTo>
                <a:lnTo>
                  <a:pt x="1811485" y="0"/>
                </a:lnTo>
                <a:lnTo>
                  <a:pt x="1811485" y="2259221"/>
                </a:lnTo>
                <a:lnTo>
                  <a:pt x="0" y="22592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-102608" flipH="1">
            <a:off x="9361015" y="767346"/>
            <a:ext cx="1811484" cy="2259221"/>
          </a:xfrm>
          <a:custGeom>
            <a:avLst/>
            <a:gdLst/>
            <a:ahLst/>
            <a:cxnLst/>
            <a:rect l="l" t="t" r="r" b="b"/>
            <a:pathLst>
              <a:path w="1811484" h="2259221">
                <a:moveTo>
                  <a:pt x="1811485" y="0"/>
                </a:moveTo>
                <a:lnTo>
                  <a:pt x="0" y="0"/>
                </a:lnTo>
                <a:lnTo>
                  <a:pt x="0" y="2259221"/>
                </a:lnTo>
                <a:lnTo>
                  <a:pt x="1811485" y="2259221"/>
                </a:lnTo>
                <a:lnTo>
                  <a:pt x="181148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2298819" y="3327080"/>
            <a:ext cx="6377048" cy="8252650"/>
          </a:xfrm>
          <a:custGeom>
            <a:avLst/>
            <a:gdLst/>
            <a:ahLst/>
            <a:cxnLst/>
            <a:rect l="l" t="t" r="r" b="b"/>
            <a:pathLst>
              <a:path w="6377048" h="8252650">
                <a:moveTo>
                  <a:pt x="0" y="0"/>
                </a:moveTo>
                <a:lnTo>
                  <a:pt x="6377048" y="0"/>
                </a:lnTo>
                <a:lnTo>
                  <a:pt x="6377048" y="8252650"/>
                </a:lnTo>
                <a:lnTo>
                  <a:pt x="0" y="8252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14577187" y="3533598"/>
            <a:ext cx="6377048" cy="8252650"/>
          </a:xfrm>
          <a:custGeom>
            <a:avLst/>
            <a:gdLst/>
            <a:ahLst/>
            <a:cxnLst/>
            <a:rect l="l" t="t" r="r" b="b"/>
            <a:pathLst>
              <a:path w="6377048" h="8252650">
                <a:moveTo>
                  <a:pt x="0" y="0"/>
                </a:moveTo>
                <a:lnTo>
                  <a:pt x="6377048" y="0"/>
                </a:lnTo>
                <a:lnTo>
                  <a:pt x="6377048" y="8252650"/>
                </a:lnTo>
                <a:lnTo>
                  <a:pt x="0" y="8252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9641771" y="7453405"/>
            <a:ext cx="1564036" cy="2331219"/>
          </a:xfrm>
          <a:custGeom>
            <a:avLst/>
            <a:gdLst/>
            <a:ahLst/>
            <a:cxnLst/>
            <a:rect l="l" t="t" r="r" b="b"/>
            <a:pathLst>
              <a:path w="1564036" h="2331219">
                <a:moveTo>
                  <a:pt x="0" y="0"/>
                </a:moveTo>
                <a:lnTo>
                  <a:pt x="1564036" y="0"/>
                </a:lnTo>
                <a:lnTo>
                  <a:pt x="1564036" y="2331219"/>
                </a:lnTo>
                <a:lnTo>
                  <a:pt x="0" y="23312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11" name="オンライン メディア 10" title="Mariah Carey - All I Want For Christmas Is You (Official Video)">
            <a:hlinkClick r:id="" action="ppaction://media"/>
            <a:extLst>
              <a:ext uri="{FF2B5EF4-FFF2-40B4-BE49-F238E27FC236}">
                <a16:creationId xmlns:a16="http://schemas.microsoft.com/office/drawing/2014/main" id="{AAD09D2D-A38D-FDCA-60D9-180F9DC4EC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3111555" y="241004"/>
            <a:ext cx="12432303" cy="9324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99131" y="498515"/>
            <a:ext cx="4960169" cy="3496023"/>
          </a:xfrm>
          <a:custGeom>
            <a:avLst/>
            <a:gdLst/>
            <a:ahLst/>
            <a:cxnLst/>
            <a:rect l="l" t="t" r="r" b="b"/>
            <a:pathLst>
              <a:path w="4960169" h="3496023">
                <a:moveTo>
                  <a:pt x="0" y="0"/>
                </a:moveTo>
                <a:lnTo>
                  <a:pt x="4960169" y="0"/>
                </a:lnTo>
                <a:lnTo>
                  <a:pt x="4960169" y="3496023"/>
                </a:lnTo>
                <a:lnTo>
                  <a:pt x="0" y="34960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3868400" y="5143501"/>
            <a:ext cx="3670001" cy="2286000"/>
          </a:xfrm>
          <a:custGeom>
            <a:avLst/>
            <a:gdLst/>
            <a:ahLst/>
            <a:cxnLst/>
            <a:rect l="l" t="t" r="r" b="b"/>
            <a:pathLst>
              <a:path w="3970743" h="2786887">
                <a:moveTo>
                  <a:pt x="0" y="0"/>
                </a:moveTo>
                <a:lnTo>
                  <a:pt x="3970743" y="0"/>
                </a:lnTo>
                <a:lnTo>
                  <a:pt x="3970743" y="2786887"/>
                </a:lnTo>
                <a:lnTo>
                  <a:pt x="0" y="27868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89" r="-2189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-1088629" y="-352425"/>
            <a:ext cx="13988996" cy="4509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25"/>
              </a:lnSpc>
            </a:pPr>
            <a:r>
              <a:rPr lang="en-US" sz="12589" b="1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Mariah Carey</a:t>
            </a:r>
          </a:p>
          <a:p>
            <a:pPr algn="ctr">
              <a:lnSpc>
                <a:spcPts val="17625"/>
              </a:lnSpc>
              <a:spcBef>
                <a:spcPct val="0"/>
              </a:spcBef>
            </a:pPr>
            <a:endParaRPr lang="en-US" sz="12589" b="1" u="sng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235744" y="2065552"/>
            <a:ext cx="16528774" cy="455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Born:１９６９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From：New</a:t>
            </a:r>
            <a:r>
              <a:rPr lang="en-US" sz="6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3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York,USA</a:t>
            </a:r>
            <a:endParaRPr lang="en-US" sz="6399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Debut:１９９０（２１years old）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Genre:Diva</a:t>
            </a:r>
            <a:endParaRPr lang="en-US" sz="6399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60032" y="6778497"/>
            <a:ext cx="12580620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Famous for her powerful voice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35744" y="8106410"/>
            <a:ext cx="15014959" cy="115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has won 5 Grammy Awards</a:t>
            </a:r>
          </a:p>
        </p:txBody>
      </p:sp>
      <p:sp>
        <p:nvSpPr>
          <p:cNvPr id="10" name="星: 5 pt 9">
            <a:extLst>
              <a:ext uri="{FF2B5EF4-FFF2-40B4-BE49-F238E27FC236}">
                <a16:creationId xmlns:a16="http://schemas.microsoft.com/office/drawing/2014/main" id="{2BE1DE1A-A30C-7A23-718F-673EC4671BC3}"/>
              </a:ext>
            </a:extLst>
          </p:cNvPr>
          <p:cNvSpPr/>
          <p:nvPr/>
        </p:nvSpPr>
        <p:spPr>
          <a:xfrm>
            <a:off x="13527583" y="7045454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0C9AA05-73D0-84A0-DBD9-3466FA5B1D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76014" y="8210160"/>
            <a:ext cx="1121185" cy="1121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27806" y="5143500"/>
            <a:ext cx="4904867" cy="5056118"/>
          </a:xfrm>
          <a:custGeom>
            <a:avLst/>
            <a:gdLst/>
            <a:ahLst/>
            <a:cxnLst/>
            <a:rect l="l" t="t" r="r" b="b"/>
            <a:pathLst>
              <a:path w="4904867" h="5056118">
                <a:moveTo>
                  <a:pt x="0" y="0"/>
                </a:moveTo>
                <a:lnTo>
                  <a:pt x="4904867" y="0"/>
                </a:lnTo>
                <a:lnTo>
                  <a:pt x="4904867" y="5056118"/>
                </a:lnTo>
                <a:lnTo>
                  <a:pt x="0" y="505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0" y="190817"/>
            <a:ext cx="14712791" cy="431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b="1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All I Want For Christmas Is You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6986" y="4804401"/>
            <a:ext cx="13030001" cy="341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Christmas memories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Makes us feel happy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 song We hear every year</a:t>
            </a:r>
          </a:p>
        </p:txBody>
      </p:sp>
      <p:sp>
        <p:nvSpPr>
          <p:cNvPr id="7" name="星: 5 pt 6">
            <a:extLst>
              <a:ext uri="{FF2B5EF4-FFF2-40B4-BE49-F238E27FC236}">
                <a16:creationId xmlns:a16="http://schemas.microsoft.com/office/drawing/2014/main" id="{E5B1CE60-4FF6-14EE-FC6F-F22DC357C3C1}"/>
              </a:ext>
            </a:extLst>
          </p:cNvPr>
          <p:cNvSpPr/>
          <p:nvPr/>
        </p:nvSpPr>
        <p:spPr>
          <a:xfrm>
            <a:off x="14260294" y="495300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8CA0545-0D9B-8947-A06B-D9A8E72E6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68600" y="1790700"/>
            <a:ext cx="894006" cy="894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2776855"/>
            <a:ext cx="12666821" cy="455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Released ：１９９４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Album：Merry</a:t>
            </a:r>
            <a:r>
              <a:rPr lang="en-US" sz="6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　Christmas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Theme : Love &amp; Christmas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  <a:endParaRPr lang="en-US" sz="6399" b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678048" y="-42992"/>
            <a:ext cx="16611931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b="1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Song Information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12621997" y="2005349"/>
            <a:ext cx="6377048" cy="8252650"/>
          </a:xfrm>
          <a:custGeom>
            <a:avLst/>
            <a:gdLst/>
            <a:ahLst/>
            <a:cxnLst/>
            <a:rect l="l" t="t" r="r" b="b"/>
            <a:pathLst>
              <a:path w="6377048" h="8252650">
                <a:moveTo>
                  <a:pt x="0" y="0"/>
                </a:moveTo>
                <a:lnTo>
                  <a:pt x="6377048" y="0"/>
                </a:lnTo>
                <a:lnTo>
                  <a:pt x="6377048" y="8252650"/>
                </a:lnTo>
                <a:lnTo>
                  <a:pt x="0" y="8252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704886" y="7200900"/>
            <a:ext cx="3867114" cy="3086100"/>
          </a:xfrm>
          <a:custGeom>
            <a:avLst/>
            <a:gdLst/>
            <a:ahLst/>
            <a:cxnLst/>
            <a:rect l="l" t="t" r="r" b="b"/>
            <a:pathLst>
              <a:path w="4925774" h="4113021">
                <a:moveTo>
                  <a:pt x="0" y="0"/>
                </a:moveTo>
                <a:lnTo>
                  <a:pt x="4925774" y="0"/>
                </a:lnTo>
                <a:lnTo>
                  <a:pt x="4925774" y="4113021"/>
                </a:lnTo>
                <a:lnTo>
                  <a:pt x="0" y="41130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723759">
            <a:off x="10864256" y="7074112"/>
            <a:ext cx="1806262" cy="1740580"/>
          </a:xfrm>
          <a:custGeom>
            <a:avLst/>
            <a:gdLst/>
            <a:ahLst/>
            <a:cxnLst/>
            <a:rect l="l" t="t" r="r" b="b"/>
            <a:pathLst>
              <a:path w="1806262" h="1740580">
                <a:moveTo>
                  <a:pt x="0" y="0"/>
                </a:moveTo>
                <a:lnTo>
                  <a:pt x="1806262" y="0"/>
                </a:lnTo>
                <a:lnTo>
                  <a:pt x="1806262" y="1740580"/>
                </a:lnTo>
                <a:lnTo>
                  <a:pt x="0" y="17405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星: 5 pt 8">
            <a:extLst>
              <a:ext uri="{FF2B5EF4-FFF2-40B4-BE49-F238E27FC236}">
                <a16:creationId xmlns:a16="http://schemas.microsoft.com/office/drawing/2014/main" id="{5B7C9FD1-E26E-715E-2880-FCAB8032CA69}"/>
              </a:ext>
            </a:extLst>
          </p:cNvPr>
          <p:cNvSpPr/>
          <p:nvPr/>
        </p:nvSpPr>
        <p:spPr>
          <a:xfrm>
            <a:off x="10743359" y="2005349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F52AA48-65E1-43D8-5D3B-364D965EE0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81788" y="3235911"/>
            <a:ext cx="950663" cy="9506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43712" y="6727318"/>
            <a:ext cx="4444288" cy="6658047"/>
          </a:xfrm>
          <a:custGeom>
            <a:avLst/>
            <a:gdLst/>
            <a:ahLst/>
            <a:cxnLst/>
            <a:rect l="l" t="t" r="r" b="b"/>
            <a:pathLst>
              <a:path w="4444288" h="6658047">
                <a:moveTo>
                  <a:pt x="0" y="0"/>
                </a:moveTo>
                <a:lnTo>
                  <a:pt x="4444288" y="0"/>
                </a:lnTo>
                <a:lnTo>
                  <a:pt x="4444288" y="6658046"/>
                </a:lnTo>
                <a:lnTo>
                  <a:pt x="0" y="6658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5409063" y="295200"/>
            <a:ext cx="2703836" cy="3240040"/>
          </a:xfrm>
          <a:custGeom>
            <a:avLst/>
            <a:gdLst/>
            <a:ahLst/>
            <a:cxnLst/>
            <a:rect l="l" t="t" r="r" b="b"/>
            <a:pathLst>
              <a:path w="2703836" h="3240040">
                <a:moveTo>
                  <a:pt x="0" y="0"/>
                </a:moveTo>
                <a:lnTo>
                  <a:pt x="2703836" y="0"/>
                </a:lnTo>
                <a:lnTo>
                  <a:pt x="2703836" y="3240040"/>
                </a:lnTo>
                <a:lnTo>
                  <a:pt x="0" y="32400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 rot="912116">
            <a:off x="2332129" y="6880544"/>
            <a:ext cx="3237605" cy="2253447"/>
          </a:xfrm>
          <a:custGeom>
            <a:avLst/>
            <a:gdLst/>
            <a:ahLst/>
            <a:cxnLst/>
            <a:rect l="l" t="t" r="r" b="b"/>
            <a:pathLst>
              <a:path w="3237605" h="2253447">
                <a:moveTo>
                  <a:pt x="0" y="0"/>
                </a:moveTo>
                <a:lnTo>
                  <a:pt x="3237605" y="0"/>
                </a:lnTo>
                <a:lnTo>
                  <a:pt x="3237605" y="2253447"/>
                </a:lnTo>
                <a:lnTo>
                  <a:pt x="0" y="22534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544578" y="300887"/>
            <a:ext cx="14864485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b="1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Awards &amp; Records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3076646"/>
            <a:ext cx="15638821" cy="341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RIAA Diamond Award（２０２１）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Billboard Hot 100＃１in ２０１９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Vews : ８４０million on Youtube</a:t>
            </a:r>
          </a:p>
        </p:txBody>
      </p:sp>
      <p:sp>
        <p:nvSpPr>
          <p:cNvPr id="8" name="星: 5 pt 7">
            <a:extLst>
              <a:ext uri="{FF2B5EF4-FFF2-40B4-BE49-F238E27FC236}">
                <a16:creationId xmlns:a16="http://schemas.microsoft.com/office/drawing/2014/main" id="{AAA9A4B4-E135-85A9-B44C-CE32624E1F9C}"/>
              </a:ext>
            </a:extLst>
          </p:cNvPr>
          <p:cNvSpPr/>
          <p:nvPr/>
        </p:nvSpPr>
        <p:spPr>
          <a:xfrm>
            <a:off x="9148450" y="6514251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2FE0D45-D811-4874-4C1F-5D9AD6DF17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87000" y="7734300"/>
            <a:ext cx="1047844" cy="1047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9092" y="1725479"/>
            <a:ext cx="14379102" cy="8702539"/>
            <a:chOff x="0" y="0"/>
            <a:chExt cx="3254529" cy="19697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54529" cy="1969711"/>
            </a:xfrm>
            <a:custGeom>
              <a:avLst/>
              <a:gdLst/>
              <a:ahLst/>
              <a:cxnLst/>
              <a:rect l="l" t="t" r="r" b="b"/>
              <a:pathLst>
                <a:path w="3254529" h="1969711">
                  <a:moveTo>
                    <a:pt x="3254529" y="595816"/>
                  </a:moveTo>
                  <a:cubicBezTo>
                    <a:pt x="3232943" y="229161"/>
                    <a:pt x="2877566" y="0"/>
                    <a:pt x="2412624" y="0"/>
                  </a:cubicBezTo>
                  <a:cubicBezTo>
                    <a:pt x="2059502" y="7"/>
                    <a:pt x="1732280" y="153895"/>
                    <a:pt x="1595305" y="372076"/>
                  </a:cubicBezTo>
                  <a:cubicBezTo>
                    <a:pt x="1463591" y="153900"/>
                    <a:pt x="1149015" y="0"/>
                    <a:pt x="809472" y="0"/>
                  </a:cubicBezTo>
                  <a:cubicBezTo>
                    <a:pt x="362417" y="0"/>
                    <a:pt x="20760" y="229162"/>
                    <a:pt x="0" y="595816"/>
                  </a:cubicBezTo>
                  <a:cubicBezTo>
                    <a:pt x="0" y="1357417"/>
                    <a:pt x="806845" y="1731020"/>
                    <a:pt x="1595305" y="1969711"/>
                  </a:cubicBezTo>
                  <a:cubicBezTo>
                    <a:pt x="2415399" y="1731024"/>
                    <a:pt x="3254529" y="1357507"/>
                    <a:pt x="3254529" y="595816"/>
                  </a:cubicBezTo>
                  <a:close/>
                </a:path>
              </a:pathLst>
            </a:custGeom>
            <a:solidFill>
              <a:srgbClr val="FF66C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95866" y="249668"/>
              <a:ext cx="2662797" cy="14631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959"/>
                </a:lnSpc>
              </a:pPr>
              <a:r>
                <a:rPr lang="en-US" sz="6399" b="1">
                  <a:solidFill>
                    <a:srgbClr val="FFFFFF"/>
                  </a:solidFill>
                  <a:latin typeface="Source Han Sans JP Bold"/>
                  <a:ea typeface="Source Han Sans JP Bold"/>
                  <a:cs typeface="Source Han Sans JP Bold"/>
                  <a:sym typeface="Source Han Sans JP Bold"/>
                </a:rPr>
                <a:t>She doesn’t want presents.</a:t>
              </a:r>
            </a:p>
            <a:p>
              <a:pPr algn="ctr">
                <a:lnSpc>
                  <a:spcPts val="8959"/>
                </a:lnSpc>
              </a:pPr>
              <a:r>
                <a:rPr lang="en-US" sz="6399" b="1">
                  <a:solidFill>
                    <a:srgbClr val="FFFFFF"/>
                  </a:solidFill>
                  <a:latin typeface="Source Han Sans JP Bold"/>
                  <a:ea typeface="Source Han Sans JP Bold"/>
                  <a:cs typeface="Source Han Sans JP Bold"/>
                  <a:sym typeface="Source Han Sans JP Bold"/>
                </a:rPr>
                <a:t>She only wants the person she loves.</a:t>
              </a:r>
            </a:p>
            <a:p>
              <a:pPr algn="ctr">
                <a:lnSpc>
                  <a:spcPts val="8959"/>
                </a:lnSpc>
                <a:spcBef>
                  <a:spcPct val="0"/>
                </a:spcBef>
              </a:pPr>
              <a:endParaRPr lang="en-US" sz="6399" b="1">
                <a:solidFill>
                  <a:srgbClr val="FFFFFF"/>
                </a:solidFill>
                <a:latin typeface="Source Han Sans JP Bold"/>
                <a:ea typeface="Source Han Sans JP Bold"/>
                <a:cs typeface="Source Han Sans JP Bold"/>
                <a:sym typeface="Source Han Sans JP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68263"/>
            <a:ext cx="12229389" cy="2181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b="1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The message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527D59D-B4AF-1B80-6C74-C39F51A31B36}"/>
              </a:ext>
            </a:extLst>
          </p:cNvPr>
          <p:cNvSpPr/>
          <p:nvPr/>
        </p:nvSpPr>
        <p:spPr>
          <a:xfrm flipH="1">
            <a:off x="-15922" y="7277100"/>
            <a:ext cx="3222251" cy="2799330"/>
          </a:xfrm>
          <a:custGeom>
            <a:avLst/>
            <a:gdLst/>
            <a:ahLst/>
            <a:cxnLst/>
            <a:rect l="l" t="t" r="r" b="b"/>
            <a:pathLst>
              <a:path w="3222251" h="2799330">
                <a:moveTo>
                  <a:pt x="3222251" y="0"/>
                </a:moveTo>
                <a:lnTo>
                  <a:pt x="0" y="0"/>
                </a:lnTo>
                <a:lnTo>
                  <a:pt x="0" y="2799330"/>
                </a:lnTo>
                <a:lnTo>
                  <a:pt x="3222251" y="2799330"/>
                </a:lnTo>
                <a:lnTo>
                  <a:pt x="322225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3788B5DD-98E4-87E6-EAED-E11BC1F0E258}"/>
              </a:ext>
            </a:extLst>
          </p:cNvPr>
          <p:cNvSpPr/>
          <p:nvPr/>
        </p:nvSpPr>
        <p:spPr>
          <a:xfrm rot="499979">
            <a:off x="15024387" y="287020"/>
            <a:ext cx="2981180" cy="4114800"/>
          </a:xfrm>
          <a:custGeom>
            <a:avLst/>
            <a:gdLst/>
            <a:ahLst/>
            <a:cxnLst/>
            <a:rect l="l" t="t" r="r" b="b"/>
            <a:pathLst>
              <a:path w="2981180" h="4114800">
                <a:moveTo>
                  <a:pt x="0" y="0"/>
                </a:moveTo>
                <a:lnTo>
                  <a:pt x="2981180" y="0"/>
                </a:lnTo>
                <a:lnTo>
                  <a:pt x="29811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星: 5 pt 10">
            <a:extLst>
              <a:ext uri="{FF2B5EF4-FFF2-40B4-BE49-F238E27FC236}">
                <a16:creationId xmlns:a16="http://schemas.microsoft.com/office/drawing/2014/main" id="{BC0BAEE7-F806-125A-B289-CB0A3BF116BD}"/>
              </a:ext>
            </a:extLst>
          </p:cNvPr>
          <p:cNvSpPr/>
          <p:nvPr/>
        </p:nvSpPr>
        <p:spPr>
          <a:xfrm>
            <a:off x="14492688" y="6703992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5F91084-D83D-4009-D17B-F6E0CC711F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21500" y="7881582"/>
            <a:ext cx="1242500" cy="124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6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78139" y="6352942"/>
            <a:ext cx="4885936" cy="3443058"/>
          </a:xfrm>
          <a:custGeom>
            <a:avLst/>
            <a:gdLst/>
            <a:ahLst/>
            <a:cxnLst/>
            <a:rect l="l" t="t" r="r" b="b"/>
            <a:pathLst>
              <a:path w="4885936" h="3443058">
                <a:moveTo>
                  <a:pt x="0" y="0"/>
                </a:moveTo>
                <a:lnTo>
                  <a:pt x="4885936" y="0"/>
                </a:lnTo>
                <a:lnTo>
                  <a:pt x="4885936" y="3443058"/>
                </a:lnTo>
                <a:lnTo>
                  <a:pt x="0" y="34430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3777514" y="3968571"/>
            <a:ext cx="1854976" cy="2145211"/>
          </a:xfrm>
          <a:custGeom>
            <a:avLst/>
            <a:gdLst/>
            <a:ahLst/>
            <a:cxnLst/>
            <a:rect l="l" t="t" r="r" b="b"/>
            <a:pathLst>
              <a:path w="1854976" h="2145211">
                <a:moveTo>
                  <a:pt x="0" y="0"/>
                </a:moveTo>
                <a:lnTo>
                  <a:pt x="1854976" y="0"/>
                </a:lnTo>
                <a:lnTo>
                  <a:pt x="1854976" y="2145211"/>
                </a:lnTo>
                <a:lnTo>
                  <a:pt x="0" y="21452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-2989244" y="-346254"/>
            <a:ext cx="20097982" cy="431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b="1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The Story</a:t>
            </a:r>
          </a:p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b="1" u="sng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Behind the Song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4962525"/>
            <a:ext cx="13301544" cy="341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written in about １５minites!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Recorded in August </a:t>
            </a:r>
          </a:p>
          <a:p>
            <a:pPr algn="l">
              <a:lnSpc>
                <a:spcPts val="8959"/>
              </a:lnSpc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     - in the middle of summer!</a:t>
            </a:r>
          </a:p>
        </p:txBody>
      </p:sp>
      <p:sp>
        <p:nvSpPr>
          <p:cNvPr id="7" name="星: 5 pt 6">
            <a:extLst>
              <a:ext uri="{FF2B5EF4-FFF2-40B4-BE49-F238E27FC236}">
                <a16:creationId xmlns:a16="http://schemas.microsoft.com/office/drawing/2014/main" id="{D92E2A3B-D332-6BA0-CB58-BB7DB2687EA0}"/>
              </a:ext>
            </a:extLst>
          </p:cNvPr>
          <p:cNvSpPr/>
          <p:nvPr/>
        </p:nvSpPr>
        <p:spPr>
          <a:xfrm>
            <a:off x="14325600" y="333633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20ABB7F-9F26-956B-ABD5-D411A695B8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421106" y="1596141"/>
            <a:ext cx="1114293" cy="1114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70610" y="5702971"/>
            <a:ext cx="6717390" cy="4104967"/>
          </a:xfrm>
          <a:custGeom>
            <a:avLst/>
            <a:gdLst/>
            <a:ahLst/>
            <a:cxnLst/>
            <a:rect l="l" t="t" r="r" b="b"/>
            <a:pathLst>
              <a:path w="6717390" h="4104967">
                <a:moveTo>
                  <a:pt x="0" y="0"/>
                </a:moveTo>
                <a:lnTo>
                  <a:pt x="6717390" y="0"/>
                </a:lnTo>
                <a:lnTo>
                  <a:pt x="6717390" y="4104968"/>
                </a:lnTo>
                <a:lnTo>
                  <a:pt x="0" y="4104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6286" b="-26286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13518285" y="746517"/>
            <a:ext cx="4006951" cy="3998953"/>
          </a:xfrm>
          <a:custGeom>
            <a:avLst/>
            <a:gdLst/>
            <a:ahLst/>
            <a:cxnLst/>
            <a:rect l="l" t="t" r="r" b="b"/>
            <a:pathLst>
              <a:path w="4006951" h="3998953">
                <a:moveTo>
                  <a:pt x="0" y="0"/>
                </a:moveTo>
                <a:lnTo>
                  <a:pt x="4006951" y="0"/>
                </a:lnTo>
                <a:lnTo>
                  <a:pt x="4006951" y="3998953"/>
                </a:lnTo>
                <a:lnTo>
                  <a:pt x="0" y="39989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3521"/>
            <a:ext cx="13518285" cy="551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b="1" u="sng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What Makes It a “diva” song?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  <a:endParaRPr lang="en-US" sz="12000" b="1" u="sng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0" y="4122149"/>
            <a:ext cx="12262009" cy="568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Powerful vocals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High notes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wide vocal range 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Emotional singing</a:t>
            </a:r>
          </a:p>
          <a:p>
            <a:pPr marL="1381759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Confident performance</a:t>
            </a:r>
          </a:p>
        </p:txBody>
      </p:sp>
      <p:sp>
        <p:nvSpPr>
          <p:cNvPr id="7" name="星: 5 pt 6">
            <a:extLst>
              <a:ext uri="{FF2B5EF4-FFF2-40B4-BE49-F238E27FC236}">
                <a16:creationId xmlns:a16="http://schemas.microsoft.com/office/drawing/2014/main" id="{B3A014C0-1408-3FC2-5ACD-B391C1E1C71A}"/>
              </a:ext>
            </a:extLst>
          </p:cNvPr>
          <p:cNvSpPr/>
          <p:nvPr/>
        </p:nvSpPr>
        <p:spPr>
          <a:xfrm>
            <a:off x="9320866" y="4497460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7658397-6C15-E5F3-347E-DF14F98789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9313" y="5528059"/>
            <a:ext cx="1233797" cy="1233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8294" y="-292233"/>
            <a:ext cx="6964869" cy="5217320"/>
          </a:xfrm>
          <a:custGeom>
            <a:avLst/>
            <a:gdLst/>
            <a:ahLst/>
            <a:cxnLst/>
            <a:rect l="l" t="t" r="r" b="b"/>
            <a:pathLst>
              <a:path w="6964869" h="5217320">
                <a:moveTo>
                  <a:pt x="0" y="0"/>
                </a:moveTo>
                <a:lnTo>
                  <a:pt x="6964869" y="0"/>
                </a:lnTo>
                <a:lnTo>
                  <a:pt x="6964869" y="5217320"/>
                </a:lnTo>
                <a:lnTo>
                  <a:pt x="0" y="5217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9338273" y="-745434"/>
            <a:ext cx="14057117" cy="10530058"/>
          </a:xfrm>
          <a:custGeom>
            <a:avLst/>
            <a:gdLst/>
            <a:ahLst/>
            <a:cxnLst/>
            <a:rect l="l" t="t" r="r" b="b"/>
            <a:pathLst>
              <a:path w="14057117" h="10530058">
                <a:moveTo>
                  <a:pt x="0" y="0"/>
                </a:moveTo>
                <a:lnTo>
                  <a:pt x="14057117" y="0"/>
                </a:lnTo>
                <a:lnTo>
                  <a:pt x="14057117" y="10530058"/>
                </a:lnTo>
                <a:lnTo>
                  <a:pt x="0" y="105300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13461115" y="3538066"/>
            <a:ext cx="4826885" cy="6246558"/>
          </a:xfrm>
          <a:custGeom>
            <a:avLst/>
            <a:gdLst/>
            <a:ahLst/>
            <a:cxnLst/>
            <a:rect l="l" t="t" r="r" b="b"/>
            <a:pathLst>
              <a:path w="4826885" h="6246558">
                <a:moveTo>
                  <a:pt x="0" y="0"/>
                </a:moveTo>
                <a:lnTo>
                  <a:pt x="4826885" y="0"/>
                </a:lnTo>
                <a:lnTo>
                  <a:pt x="4826885" y="6246558"/>
                </a:lnTo>
                <a:lnTo>
                  <a:pt x="0" y="6246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544951"/>
            <a:ext cx="14667445" cy="140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53"/>
              </a:lnSpc>
            </a:pPr>
            <a:r>
              <a:rPr lang="en-US" sz="10272" b="1" i="1" u="sng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Important　Word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7415" y="2520677"/>
            <a:ext cx="17920585" cy="3894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25"/>
              </a:lnSpc>
              <a:spcBef>
                <a:spcPct val="0"/>
              </a:spcBef>
            </a:pPr>
            <a:r>
              <a:rPr lang="en-US" sz="730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① presents </a:t>
            </a:r>
          </a:p>
          <a:p>
            <a:pPr algn="l">
              <a:lnSpc>
                <a:spcPts val="10225"/>
              </a:lnSpc>
              <a:spcBef>
                <a:spcPct val="0"/>
              </a:spcBef>
            </a:pPr>
            <a:r>
              <a:rPr lang="en-US" sz="730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things that you give to someone as a gift</a:t>
            </a:r>
          </a:p>
        </p:txBody>
      </p:sp>
      <p:sp>
        <p:nvSpPr>
          <p:cNvPr id="9" name="星: 5 pt 8">
            <a:extLst>
              <a:ext uri="{FF2B5EF4-FFF2-40B4-BE49-F238E27FC236}">
                <a16:creationId xmlns:a16="http://schemas.microsoft.com/office/drawing/2014/main" id="{C95C06AE-776B-73FD-3B25-9ABD1EAEC8A5}"/>
              </a:ext>
            </a:extLst>
          </p:cNvPr>
          <p:cNvSpPr/>
          <p:nvPr/>
        </p:nvSpPr>
        <p:spPr>
          <a:xfrm>
            <a:off x="9671436" y="4706600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7FAE554-6C90-0683-AFA1-DB70ECC0A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0094" y="6023518"/>
            <a:ext cx="792306" cy="792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8294" y="-292233"/>
            <a:ext cx="6964869" cy="5217320"/>
          </a:xfrm>
          <a:custGeom>
            <a:avLst/>
            <a:gdLst/>
            <a:ahLst/>
            <a:cxnLst/>
            <a:rect l="l" t="t" r="r" b="b"/>
            <a:pathLst>
              <a:path w="6964869" h="5217320">
                <a:moveTo>
                  <a:pt x="0" y="0"/>
                </a:moveTo>
                <a:lnTo>
                  <a:pt x="6964869" y="0"/>
                </a:lnTo>
                <a:lnTo>
                  <a:pt x="6964869" y="5217320"/>
                </a:lnTo>
                <a:lnTo>
                  <a:pt x="0" y="5217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9338273" y="-745434"/>
            <a:ext cx="14057117" cy="10530058"/>
          </a:xfrm>
          <a:custGeom>
            <a:avLst/>
            <a:gdLst/>
            <a:ahLst/>
            <a:cxnLst/>
            <a:rect l="l" t="t" r="r" b="b"/>
            <a:pathLst>
              <a:path w="14057117" h="10530058">
                <a:moveTo>
                  <a:pt x="0" y="0"/>
                </a:moveTo>
                <a:lnTo>
                  <a:pt x="14057117" y="0"/>
                </a:lnTo>
                <a:lnTo>
                  <a:pt x="14057117" y="10530058"/>
                </a:lnTo>
                <a:lnTo>
                  <a:pt x="0" y="105300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13461115" y="3538066"/>
            <a:ext cx="4826885" cy="6246558"/>
          </a:xfrm>
          <a:custGeom>
            <a:avLst/>
            <a:gdLst/>
            <a:ahLst/>
            <a:cxnLst/>
            <a:rect l="l" t="t" r="r" b="b"/>
            <a:pathLst>
              <a:path w="4826885" h="6246558">
                <a:moveTo>
                  <a:pt x="0" y="0"/>
                </a:moveTo>
                <a:lnTo>
                  <a:pt x="4826885" y="0"/>
                </a:lnTo>
                <a:lnTo>
                  <a:pt x="4826885" y="6246558"/>
                </a:lnTo>
                <a:lnTo>
                  <a:pt x="0" y="6246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544951"/>
            <a:ext cx="14667445" cy="140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53"/>
              </a:lnSpc>
            </a:pPr>
            <a:r>
              <a:rPr lang="en-US" sz="10272" b="1" i="1" u="sng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Important　Word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75563" y="2756585"/>
            <a:ext cx="12736874" cy="5416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09"/>
              </a:lnSpc>
            </a:pPr>
            <a:r>
              <a:rPr lang="en-US" sz="1014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②  underneath </a:t>
            </a:r>
          </a:p>
          <a:p>
            <a:pPr algn="ctr">
              <a:lnSpc>
                <a:spcPts val="14209"/>
              </a:lnSpc>
            </a:pPr>
            <a:r>
              <a:rPr lang="en-US" sz="1014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⇨under something</a:t>
            </a:r>
          </a:p>
          <a:p>
            <a:pPr algn="ctr">
              <a:lnSpc>
                <a:spcPts val="14209"/>
              </a:lnSpc>
              <a:spcBef>
                <a:spcPct val="0"/>
              </a:spcBef>
            </a:pPr>
            <a:endParaRPr lang="en-US" sz="1014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星: 5 pt 8">
            <a:extLst>
              <a:ext uri="{FF2B5EF4-FFF2-40B4-BE49-F238E27FC236}">
                <a16:creationId xmlns:a16="http://schemas.microsoft.com/office/drawing/2014/main" id="{DBAEC147-9808-2A42-7953-A5A53387E3A7}"/>
              </a:ext>
            </a:extLst>
          </p:cNvPr>
          <p:cNvSpPr/>
          <p:nvPr/>
        </p:nvSpPr>
        <p:spPr>
          <a:xfrm>
            <a:off x="385034" y="1819985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F556DFB-71FE-903C-F97B-6D60067B8D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30953" y="3024533"/>
            <a:ext cx="1344610" cy="134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81200" y="-292234"/>
            <a:ext cx="19754363" cy="11303133"/>
          </a:xfrm>
          <a:custGeom>
            <a:avLst/>
            <a:gdLst/>
            <a:ahLst/>
            <a:cxnLst/>
            <a:rect l="l" t="t" r="r" b="b"/>
            <a:pathLst>
              <a:path w="6964869" h="5217320">
                <a:moveTo>
                  <a:pt x="0" y="0"/>
                </a:moveTo>
                <a:lnTo>
                  <a:pt x="6964869" y="0"/>
                </a:lnTo>
                <a:lnTo>
                  <a:pt x="6964869" y="5217320"/>
                </a:lnTo>
                <a:lnTo>
                  <a:pt x="0" y="5217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3" name="Freeform 3"/>
          <p:cNvSpPr/>
          <p:nvPr/>
        </p:nvSpPr>
        <p:spPr>
          <a:xfrm>
            <a:off x="9338273" y="-745434"/>
            <a:ext cx="14057117" cy="10530058"/>
          </a:xfrm>
          <a:custGeom>
            <a:avLst/>
            <a:gdLst/>
            <a:ahLst/>
            <a:cxnLst/>
            <a:rect l="l" t="t" r="r" b="b"/>
            <a:pathLst>
              <a:path w="14057117" h="10530058">
                <a:moveTo>
                  <a:pt x="0" y="0"/>
                </a:moveTo>
                <a:lnTo>
                  <a:pt x="14057117" y="0"/>
                </a:lnTo>
                <a:lnTo>
                  <a:pt x="14057117" y="10530058"/>
                </a:lnTo>
                <a:lnTo>
                  <a:pt x="0" y="105300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13461115" y="3538066"/>
            <a:ext cx="4826885" cy="6246558"/>
          </a:xfrm>
          <a:custGeom>
            <a:avLst/>
            <a:gdLst/>
            <a:ahLst/>
            <a:cxnLst/>
            <a:rect l="l" t="t" r="r" b="b"/>
            <a:pathLst>
              <a:path w="4826885" h="6246558">
                <a:moveTo>
                  <a:pt x="0" y="0"/>
                </a:moveTo>
                <a:lnTo>
                  <a:pt x="4826885" y="0"/>
                </a:lnTo>
                <a:lnTo>
                  <a:pt x="4826885" y="6246558"/>
                </a:lnTo>
                <a:lnTo>
                  <a:pt x="0" y="6246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544951"/>
            <a:ext cx="14667445" cy="140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53"/>
              </a:lnSpc>
            </a:pPr>
            <a:r>
              <a:rPr lang="en-US" sz="10272" b="1" i="1" u="sng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Important　Word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2653511"/>
            <a:ext cx="17341784" cy="5698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4"/>
              </a:lnSpc>
            </a:pPr>
            <a:r>
              <a:rPr lang="en-US" sz="799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③ fireplace </a:t>
            </a:r>
          </a:p>
          <a:p>
            <a:pPr algn="ctr">
              <a:lnSpc>
                <a:spcPts val="11194"/>
              </a:lnSpc>
            </a:pPr>
            <a:r>
              <a:rPr lang="en-US" sz="799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 place in a house where you make a fire</a:t>
            </a:r>
          </a:p>
          <a:p>
            <a:pPr algn="ctr">
              <a:lnSpc>
                <a:spcPts val="11194"/>
              </a:lnSpc>
              <a:spcBef>
                <a:spcPct val="0"/>
              </a:spcBef>
            </a:pPr>
            <a:endParaRPr lang="en-US" sz="7996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星: 5 pt 8">
            <a:extLst>
              <a:ext uri="{FF2B5EF4-FFF2-40B4-BE49-F238E27FC236}">
                <a16:creationId xmlns:a16="http://schemas.microsoft.com/office/drawing/2014/main" id="{85E6E674-49A1-43CC-198E-5D109BEFEF31}"/>
              </a:ext>
            </a:extLst>
          </p:cNvPr>
          <p:cNvSpPr/>
          <p:nvPr/>
        </p:nvSpPr>
        <p:spPr>
          <a:xfrm>
            <a:off x="12794561" y="341511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E5E5D34F-F562-298A-A026-A9178894B1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84328" y="1567134"/>
            <a:ext cx="1203272" cy="120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7811" y="-745434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499979">
            <a:off x="14348980" y="-1028700"/>
            <a:ext cx="2981180" cy="4114800"/>
          </a:xfrm>
          <a:custGeom>
            <a:avLst/>
            <a:gdLst/>
            <a:ahLst/>
            <a:cxnLst/>
            <a:rect l="l" t="t" r="r" b="b"/>
            <a:pathLst>
              <a:path w="2981180" h="4114800">
                <a:moveTo>
                  <a:pt x="0" y="0"/>
                </a:moveTo>
                <a:lnTo>
                  <a:pt x="2981180" y="0"/>
                </a:lnTo>
                <a:lnTo>
                  <a:pt x="29811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-340736">
            <a:off x="687616" y="4759821"/>
            <a:ext cx="2169677" cy="2994717"/>
          </a:xfrm>
          <a:custGeom>
            <a:avLst/>
            <a:gdLst/>
            <a:ahLst/>
            <a:cxnLst/>
            <a:rect l="l" t="t" r="r" b="b"/>
            <a:pathLst>
              <a:path w="2169677" h="2994717">
                <a:moveTo>
                  <a:pt x="0" y="0"/>
                </a:moveTo>
                <a:lnTo>
                  <a:pt x="2169677" y="0"/>
                </a:lnTo>
                <a:lnTo>
                  <a:pt x="2169677" y="2994716"/>
                </a:lnTo>
                <a:lnTo>
                  <a:pt x="0" y="29947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13012220" y="5723855"/>
            <a:ext cx="2475980" cy="3690485"/>
          </a:xfrm>
          <a:custGeom>
            <a:avLst/>
            <a:gdLst/>
            <a:ahLst/>
            <a:cxnLst/>
            <a:rect l="l" t="t" r="r" b="b"/>
            <a:pathLst>
              <a:path w="2475980" h="3690485">
                <a:moveTo>
                  <a:pt x="0" y="0"/>
                </a:moveTo>
                <a:lnTo>
                  <a:pt x="2475979" y="0"/>
                </a:lnTo>
                <a:lnTo>
                  <a:pt x="2475979" y="3690485"/>
                </a:lnTo>
                <a:lnTo>
                  <a:pt x="0" y="3690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TextBox 9"/>
          <p:cNvSpPr txBox="1"/>
          <p:nvPr/>
        </p:nvSpPr>
        <p:spPr>
          <a:xfrm>
            <a:off x="5086350" y="4071920"/>
            <a:ext cx="8115300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5"/>
              </a:lnSpc>
            </a:pPr>
            <a:r>
              <a:rPr lang="en-US" sz="75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Let's try singing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13468116" y="5869674"/>
            <a:ext cx="5985492" cy="4997886"/>
          </a:xfrm>
          <a:custGeom>
            <a:avLst/>
            <a:gdLst/>
            <a:ahLst/>
            <a:cxnLst/>
            <a:rect l="l" t="t" r="r" b="b"/>
            <a:pathLst>
              <a:path w="5985492" h="4997886">
                <a:moveTo>
                  <a:pt x="5985492" y="0"/>
                </a:moveTo>
                <a:lnTo>
                  <a:pt x="0" y="0"/>
                </a:lnTo>
                <a:lnTo>
                  <a:pt x="0" y="4997885"/>
                </a:lnTo>
                <a:lnTo>
                  <a:pt x="5985492" y="4997885"/>
                </a:lnTo>
                <a:lnTo>
                  <a:pt x="598549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AutoShape 11"/>
          <p:cNvSpPr/>
          <p:nvPr/>
        </p:nvSpPr>
        <p:spPr>
          <a:xfrm>
            <a:off x="8363069" y="-785115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AFA0B049-475C-896E-4152-308A587E2C6C}"/>
              </a:ext>
            </a:extLst>
          </p:cNvPr>
          <p:cNvSpPr/>
          <p:nvPr/>
        </p:nvSpPr>
        <p:spPr>
          <a:xfrm>
            <a:off x="1772454" y="966026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4FB3E42-E347-737C-AEE0-0118887C7C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743200" y="2027051"/>
            <a:ext cx="1405368" cy="1405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7811" y="-745434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898804" y="766939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14273066" y="5911925"/>
            <a:ext cx="4887149" cy="5326592"/>
          </a:xfrm>
          <a:custGeom>
            <a:avLst/>
            <a:gdLst/>
            <a:ahLst/>
            <a:cxnLst/>
            <a:rect l="l" t="t" r="r" b="b"/>
            <a:pathLst>
              <a:path w="4887149" h="5326592">
                <a:moveTo>
                  <a:pt x="0" y="0"/>
                </a:moveTo>
                <a:lnTo>
                  <a:pt x="4887149" y="0"/>
                </a:lnTo>
                <a:lnTo>
                  <a:pt x="4887149" y="5326593"/>
                </a:lnTo>
                <a:lnTo>
                  <a:pt x="0" y="5326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flipH="1">
            <a:off x="14230096" y="575310"/>
            <a:ext cx="3222251" cy="2799330"/>
          </a:xfrm>
          <a:custGeom>
            <a:avLst/>
            <a:gdLst/>
            <a:ahLst/>
            <a:cxnLst/>
            <a:rect l="l" t="t" r="r" b="b"/>
            <a:pathLst>
              <a:path w="3222251" h="2799330">
                <a:moveTo>
                  <a:pt x="3222251" y="0"/>
                </a:moveTo>
                <a:lnTo>
                  <a:pt x="0" y="0"/>
                </a:lnTo>
                <a:lnTo>
                  <a:pt x="0" y="2799330"/>
                </a:lnTo>
                <a:lnTo>
                  <a:pt x="3222251" y="2799330"/>
                </a:lnTo>
                <a:lnTo>
                  <a:pt x="3222251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ja-JP" alt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5780802" y="613410"/>
            <a:ext cx="6726397" cy="94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6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pronunciation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2564" y="1567815"/>
            <a:ext cx="14264443" cy="6258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00"/>
              </a:lnSpc>
            </a:pP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①I just want you for my own</a:t>
            </a:r>
          </a:p>
          <a:p>
            <a:pPr algn="l">
              <a:lnSpc>
                <a:spcPts val="6100"/>
              </a:lnSpc>
            </a:pP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→(I jus wan-choo for my own)</a:t>
            </a:r>
          </a:p>
          <a:p>
            <a:pPr algn="l">
              <a:lnSpc>
                <a:spcPts val="6100"/>
              </a:lnSpc>
            </a:pPr>
            <a:r>
              <a:rPr lang="en-US" sz="5514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②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More than you could ever know </a:t>
            </a:r>
          </a:p>
          <a:p>
            <a:pPr algn="l">
              <a:lnSpc>
                <a:spcPts val="6100"/>
              </a:lnSpc>
            </a:pP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→(More than </a:t>
            </a:r>
            <a:r>
              <a:rPr lang="en-US" sz="5514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yoo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514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cou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-de-</a:t>
            </a:r>
            <a:r>
              <a:rPr lang="en-US" sz="5514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ver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know)</a:t>
            </a:r>
          </a:p>
          <a:p>
            <a:pPr algn="l">
              <a:lnSpc>
                <a:spcPts val="6100"/>
              </a:lnSpc>
            </a:pPr>
            <a:r>
              <a:rPr lang="en-US" sz="5514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③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Make my wish come true</a:t>
            </a:r>
          </a:p>
          <a:p>
            <a:pPr algn="l">
              <a:lnSpc>
                <a:spcPts val="6100"/>
              </a:lnSpc>
            </a:pPr>
            <a:r>
              <a:rPr lang="en-US" sz="5514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→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(Make my wish come </a:t>
            </a:r>
            <a:r>
              <a:rPr lang="en-US" sz="5514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troo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  <a:p>
            <a:pPr algn="l">
              <a:lnSpc>
                <a:spcPts val="6100"/>
              </a:lnSpc>
            </a:pPr>
            <a:r>
              <a:rPr lang="en-US" sz="5514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④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All I want for Christmas is you</a:t>
            </a:r>
          </a:p>
          <a:p>
            <a:pPr algn="l">
              <a:lnSpc>
                <a:spcPts val="6100"/>
              </a:lnSpc>
            </a:pP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→(Aw-</a:t>
            </a:r>
            <a:r>
              <a:rPr lang="en-US" sz="5514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ly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wan-for Christ-ma-</a:t>
            </a:r>
            <a:r>
              <a:rPr lang="en-US" sz="5514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siz</a:t>
            </a:r>
            <a:r>
              <a:rPr lang="en-US" sz="551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you)</a:t>
            </a:r>
          </a:p>
        </p:txBody>
      </p:sp>
      <p:sp>
        <p:nvSpPr>
          <p:cNvPr id="11" name="星: 5 pt 10">
            <a:extLst>
              <a:ext uri="{FF2B5EF4-FFF2-40B4-BE49-F238E27FC236}">
                <a16:creationId xmlns:a16="http://schemas.microsoft.com/office/drawing/2014/main" id="{C3EFF93E-1A7A-11F2-50CE-7446502217D0}"/>
              </a:ext>
            </a:extLst>
          </p:cNvPr>
          <p:cNvSpPr/>
          <p:nvPr/>
        </p:nvSpPr>
        <p:spPr>
          <a:xfrm>
            <a:off x="13610673" y="3232768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579E5CF-759D-3293-EBAB-FA8B2020FE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769769" y="4458032"/>
            <a:ext cx="979821" cy="9798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9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01063" y="-243058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 rot="499979">
            <a:off x="14348980" y="-1028700"/>
            <a:ext cx="2981180" cy="4114800"/>
          </a:xfrm>
          <a:custGeom>
            <a:avLst/>
            <a:gdLst/>
            <a:ahLst/>
            <a:cxnLst/>
            <a:rect l="l" t="t" r="r" b="b"/>
            <a:pathLst>
              <a:path w="2981180" h="4114800">
                <a:moveTo>
                  <a:pt x="0" y="0"/>
                </a:moveTo>
                <a:lnTo>
                  <a:pt x="2981180" y="0"/>
                </a:lnTo>
                <a:lnTo>
                  <a:pt x="29811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349228" y="1958360"/>
            <a:ext cx="15589545" cy="7657526"/>
            <a:chOff x="0" y="0"/>
            <a:chExt cx="4105888" cy="201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05889" cy="2016797"/>
            </a:xfrm>
            <a:custGeom>
              <a:avLst/>
              <a:gdLst/>
              <a:ahLst/>
              <a:cxnLst/>
              <a:rect l="l" t="t" r="r" b="b"/>
              <a:pathLst>
                <a:path w="4105889" h="2016797">
                  <a:moveTo>
                    <a:pt x="25327" y="0"/>
                  </a:moveTo>
                  <a:lnTo>
                    <a:pt x="4080561" y="0"/>
                  </a:lnTo>
                  <a:cubicBezTo>
                    <a:pt x="4087278" y="0"/>
                    <a:pt x="4093721" y="2668"/>
                    <a:pt x="4098470" y="7418"/>
                  </a:cubicBezTo>
                  <a:cubicBezTo>
                    <a:pt x="4103220" y="12168"/>
                    <a:pt x="4105889" y="18610"/>
                    <a:pt x="4105889" y="25327"/>
                  </a:cubicBezTo>
                  <a:lnTo>
                    <a:pt x="4105889" y="1991470"/>
                  </a:lnTo>
                  <a:cubicBezTo>
                    <a:pt x="4105889" y="2005458"/>
                    <a:pt x="4094549" y="2016797"/>
                    <a:pt x="4080561" y="2016797"/>
                  </a:cubicBezTo>
                  <a:lnTo>
                    <a:pt x="25327" y="2016797"/>
                  </a:lnTo>
                  <a:cubicBezTo>
                    <a:pt x="18610" y="2016797"/>
                    <a:pt x="12168" y="2014129"/>
                    <a:pt x="7418" y="2009379"/>
                  </a:cubicBezTo>
                  <a:cubicBezTo>
                    <a:pt x="2668" y="2004629"/>
                    <a:pt x="0" y="1998187"/>
                    <a:pt x="0" y="1991470"/>
                  </a:cubicBezTo>
                  <a:lnTo>
                    <a:pt x="0" y="25327"/>
                  </a:lnTo>
                  <a:cubicBezTo>
                    <a:pt x="0" y="18610"/>
                    <a:pt x="2668" y="12168"/>
                    <a:pt x="7418" y="7418"/>
                  </a:cubicBezTo>
                  <a:cubicBezTo>
                    <a:pt x="12168" y="2668"/>
                    <a:pt x="18610" y="0"/>
                    <a:pt x="2532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4105888" cy="21025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340736">
            <a:off x="142845" y="8219954"/>
            <a:ext cx="2169677" cy="2994717"/>
          </a:xfrm>
          <a:custGeom>
            <a:avLst/>
            <a:gdLst/>
            <a:ahLst/>
            <a:cxnLst/>
            <a:rect l="l" t="t" r="r" b="b"/>
            <a:pathLst>
              <a:path w="2169677" h="2994717">
                <a:moveTo>
                  <a:pt x="0" y="0"/>
                </a:moveTo>
                <a:lnTo>
                  <a:pt x="2169678" y="0"/>
                </a:lnTo>
                <a:lnTo>
                  <a:pt x="2169678" y="2994717"/>
                </a:lnTo>
                <a:lnTo>
                  <a:pt x="0" y="29947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AutoShape 10"/>
          <p:cNvSpPr/>
          <p:nvPr/>
        </p:nvSpPr>
        <p:spPr>
          <a:xfrm flipV="1">
            <a:off x="3022624" y="4630567"/>
            <a:ext cx="12816918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11" name="Group 11"/>
          <p:cNvGrpSpPr/>
          <p:nvPr/>
        </p:nvGrpSpPr>
        <p:grpSpPr>
          <a:xfrm>
            <a:off x="3580700" y="4356438"/>
            <a:ext cx="526049" cy="52604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18932" y="819250"/>
            <a:ext cx="8085847" cy="8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604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Let's try singing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3259" y="2464400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53259" y="4223088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90431" y="2350855"/>
            <a:ext cx="1027611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            just      want     you for                    my     own</a:t>
            </a:r>
          </a:p>
        </p:txBody>
      </p:sp>
      <p:sp>
        <p:nvSpPr>
          <p:cNvPr id="18" name="AutoShape 18"/>
          <p:cNvSpPr/>
          <p:nvPr/>
        </p:nvSpPr>
        <p:spPr>
          <a:xfrm flipV="1">
            <a:off x="3022596" y="8136618"/>
            <a:ext cx="12816918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Box 19"/>
          <p:cNvSpPr txBox="1"/>
          <p:nvPr/>
        </p:nvSpPr>
        <p:spPr>
          <a:xfrm>
            <a:off x="1653231" y="6104846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53231" y="7729139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10792" y="6103267"/>
            <a:ext cx="1126641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More        than          you           could         e-ver     know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908627" y="4356438"/>
            <a:ext cx="526049" cy="526049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504304" y="4367542"/>
            <a:ext cx="526049" cy="526049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369777" y="4386592"/>
            <a:ext cx="526049" cy="526049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53280" y="4356438"/>
            <a:ext cx="526049" cy="526049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783105" y="4367542"/>
            <a:ext cx="526049" cy="526049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109254" y="4372305"/>
            <a:ext cx="526049" cy="526049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4804748" y="4367542"/>
            <a:ext cx="526049" cy="526049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824674" y="7862489"/>
            <a:ext cx="526049" cy="526049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720030" y="7884697"/>
            <a:ext cx="526049" cy="526049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617680" y="7884697"/>
            <a:ext cx="526049" cy="526049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927231" y="7892643"/>
            <a:ext cx="526049" cy="526049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1520080" y="7892643"/>
            <a:ext cx="526049" cy="526049"/>
            <a:chOff x="0" y="0"/>
            <a:chExt cx="812800" cy="8128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2309154" y="7892643"/>
            <a:ext cx="526049" cy="526049"/>
            <a:chOff x="0" y="0"/>
            <a:chExt cx="812800" cy="8128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3635304" y="7873593"/>
            <a:ext cx="526049" cy="526049"/>
            <a:chOff x="0" y="0"/>
            <a:chExt cx="812800" cy="8128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4804748" y="7892643"/>
            <a:ext cx="526049" cy="526049"/>
            <a:chOff x="0" y="0"/>
            <a:chExt cx="812800" cy="8128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sp>
        <p:nvSpPr>
          <p:cNvPr id="67" name="AutoShape 67"/>
          <p:cNvSpPr/>
          <p:nvPr/>
        </p:nvSpPr>
        <p:spPr>
          <a:xfrm>
            <a:off x="3843724" y="307971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8" name="AutoShape 68"/>
          <p:cNvSpPr/>
          <p:nvPr/>
        </p:nvSpPr>
        <p:spPr>
          <a:xfrm>
            <a:off x="5152602" y="307971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9" name="AutoShape 69"/>
          <p:cNvSpPr/>
          <p:nvPr/>
        </p:nvSpPr>
        <p:spPr>
          <a:xfrm>
            <a:off x="6720552" y="307971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0" name="AutoShape 70"/>
          <p:cNvSpPr/>
          <p:nvPr/>
        </p:nvSpPr>
        <p:spPr>
          <a:xfrm>
            <a:off x="8651852" y="307971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1" name="AutoShape 71"/>
          <p:cNvSpPr/>
          <p:nvPr/>
        </p:nvSpPr>
        <p:spPr>
          <a:xfrm>
            <a:off x="10735355" y="31460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2" name="AutoShape 72"/>
          <p:cNvSpPr/>
          <p:nvPr/>
        </p:nvSpPr>
        <p:spPr>
          <a:xfrm>
            <a:off x="12065179" y="315077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3" name="AutoShape 73"/>
          <p:cNvSpPr/>
          <p:nvPr/>
        </p:nvSpPr>
        <p:spPr>
          <a:xfrm>
            <a:off x="13395004" y="3155533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4" name="AutoShape 74"/>
          <p:cNvSpPr/>
          <p:nvPr/>
        </p:nvSpPr>
        <p:spPr>
          <a:xfrm>
            <a:off x="15086823" y="3155533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5" name="AutoShape 75"/>
          <p:cNvSpPr/>
          <p:nvPr/>
        </p:nvSpPr>
        <p:spPr>
          <a:xfrm>
            <a:off x="4087699" y="66711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6" name="AutoShape 76"/>
          <p:cNvSpPr/>
          <p:nvPr/>
        </p:nvSpPr>
        <p:spPr>
          <a:xfrm>
            <a:off x="4331674" y="10262506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7" name="AutoShape 77"/>
          <p:cNvSpPr/>
          <p:nvPr/>
        </p:nvSpPr>
        <p:spPr>
          <a:xfrm>
            <a:off x="6002105" y="6663163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8" name="AutoShape 78"/>
          <p:cNvSpPr/>
          <p:nvPr/>
        </p:nvSpPr>
        <p:spPr>
          <a:xfrm>
            <a:off x="7899754" y="66711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9" name="AutoShape 79"/>
          <p:cNvSpPr/>
          <p:nvPr/>
        </p:nvSpPr>
        <p:spPr>
          <a:xfrm>
            <a:off x="10171205" y="66711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0" name="AutoShape 80"/>
          <p:cNvSpPr/>
          <p:nvPr/>
        </p:nvSpPr>
        <p:spPr>
          <a:xfrm>
            <a:off x="11802155" y="66711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1" name="AutoShape 81"/>
          <p:cNvSpPr/>
          <p:nvPr/>
        </p:nvSpPr>
        <p:spPr>
          <a:xfrm>
            <a:off x="12591229" y="66711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2" name="AutoShape 82"/>
          <p:cNvSpPr/>
          <p:nvPr/>
        </p:nvSpPr>
        <p:spPr>
          <a:xfrm>
            <a:off x="13921054" y="66711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3" name="AutoShape 83"/>
          <p:cNvSpPr/>
          <p:nvPr/>
        </p:nvSpPr>
        <p:spPr>
          <a:xfrm>
            <a:off x="15048723" y="6635395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4" name="TextBox 84"/>
          <p:cNvSpPr txBox="1"/>
          <p:nvPr/>
        </p:nvSpPr>
        <p:spPr>
          <a:xfrm>
            <a:off x="3790431" y="4367656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4030326" y="7880838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5897137" y="7880838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7789130" y="7888784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0067993" y="7880838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5084588" y="4352579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6653877" y="4373208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8516253" y="4382733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0677981" y="4352579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1957227" y="4352579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3299754" y="4352579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4964561" y="4352579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1725731" y="7888784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2485114" y="7880838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3806055" y="7853070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4983611" y="7858630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101" name="星: 5 pt 100">
            <a:extLst>
              <a:ext uri="{FF2B5EF4-FFF2-40B4-BE49-F238E27FC236}">
                <a16:creationId xmlns:a16="http://schemas.microsoft.com/office/drawing/2014/main" id="{41D3B74E-421D-8CDA-7EE3-494D1BA5D107}"/>
              </a:ext>
            </a:extLst>
          </p:cNvPr>
          <p:cNvSpPr/>
          <p:nvPr/>
        </p:nvSpPr>
        <p:spPr>
          <a:xfrm>
            <a:off x="14174008" y="7434640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CBDFF5C-77F6-836B-EE75-C4841FD4CE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44800" y="8673496"/>
            <a:ext cx="1011990" cy="1011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92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701063" y="-243058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 rot="499979">
            <a:off x="14348980" y="-1028700"/>
            <a:ext cx="2981180" cy="4114800"/>
          </a:xfrm>
          <a:custGeom>
            <a:avLst/>
            <a:gdLst/>
            <a:ahLst/>
            <a:cxnLst/>
            <a:rect l="l" t="t" r="r" b="b"/>
            <a:pathLst>
              <a:path w="2981180" h="4114800">
                <a:moveTo>
                  <a:pt x="0" y="0"/>
                </a:moveTo>
                <a:lnTo>
                  <a:pt x="2981180" y="0"/>
                </a:lnTo>
                <a:lnTo>
                  <a:pt x="29811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6" name="Group 6"/>
          <p:cNvGrpSpPr/>
          <p:nvPr/>
        </p:nvGrpSpPr>
        <p:grpSpPr>
          <a:xfrm>
            <a:off x="1349228" y="1958360"/>
            <a:ext cx="15589545" cy="7657526"/>
            <a:chOff x="0" y="0"/>
            <a:chExt cx="4105888" cy="201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05889" cy="2016797"/>
            </a:xfrm>
            <a:custGeom>
              <a:avLst/>
              <a:gdLst/>
              <a:ahLst/>
              <a:cxnLst/>
              <a:rect l="l" t="t" r="r" b="b"/>
              <a:pathLst>
                <a:path w="4105889" h="2016797">
                  <a:moveTo>
                    <a:pt x="25327" y="0"/>
                  </a:moveTo>
                  <a:lnTo>
                    <a:pt x="4080561" y="0"/>
                  </a:lnTo>
                  <a:cubicBezTo>
                    <a:pt x="4087278" y="0"/>
                    <a:pt x="4093721" y="2668"/>
                    <a:pt x="4098470" y="7418"/>
                  </a:cubicBezTo>
                  <a:cubicBezTo>
                    <a:pt x="4103220" y="12168"/>
                    <a:pt x="4105889" y="18610"/>
                    <a:pt x="4105889" y="25327"/>
                  </a:cubicBezTo>
                  <a:lnTo>
                    <a:pt x="4105889" y="1991470"/>
                  </a:lnTo>
                  <a:cubicBezTo>
                    <a:pt x="4105889" y="2005458"/>
                    <a:pt x="4094549" y="2016797"/>
                    <a:pt x="4080561" y="2016797"/>
                  </a:cubicBezTo>
                  <a:lnTo>
                    <a:pt x="25327" y="2016797"/>
                  </a:lnTo>
                  <a:cubicBezTo>
                    <a:pt x="18610" y="2016797"/>
                    <a:pt x="12168" y="2014129"/>
                    <a:pt x="7418" y="2009379"/>
                  </a:cubicBezTo>
                  <a:cubicBezTo>
                    <a:pt x="2668" y="2004629"/>
                    <a:pt x="0" y="1998187"/>
                    <a:pt x="0" y="1991470"/>
                  </a:cubicBezTo>
                  <a:lnTo>
                    <a:pt x="0" y="25327"/>
                  </a:lnTo>
                  <a:cubicBezTo>
                    <a:pt x="0" y="18610"/>
                    <a:pt x="2668" y="12168"/>
                    <a:pt x="7418" y="7418"/>
                  </a:cubicBezTo>
                  <a:cubicBezTo>
                    <a:pt x="12168" y="2668"/>
                    <a:pt x="18610" y="0"/>
                    <a:pt x="2532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4105888" cy="21025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340736">
            <a:off x="142845" y="8219954"/>
            <a:ext cx="2169677" cy="2994717"/>
          </a:xfrm>
          <a:custGeom>
            <a:avLst/>
            <a:gdLst/>
            <a:ahLst/>
            <a:cxnLst/>
            <a:rect l="l" t="t" r="r" b="b"/>
            <a:pathLst>
              <a:path w="2169677" h="2994717">
                <a:moveTo>
                  <a:pt x="0" y="0"/>
                </a:moveTo>
                <a:lnTo>
                  <a:pt x="2169678" y="0"/>
                </a:lnTo>
                <a:lnTo>
                  <a:pt x="2169678" y="2994717"/>
                </a:lnTo>
                <a:lnTo>
                  <a:pt x="0" y="29947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AutoShape 10"/>
          <p:cNvSpPr/>
          <p:nvPr/>
        </p:nvSpPr>
        <p:spPr>
          <a:xfrm flipV="1">
            <a:off x="3022624" y="4630567"/>
            <a:ext cx="12816918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11" name="Group 11"/>
          <p:cNvGrpSpPr/>
          <p:nvPr/>
        </p:nvGrpSpPr>
        <p:grpSpPr>
          <a:xfrm>
            <a:off x="3580700" y="4356438"/>
            <a:ext cx="526049" cy="52604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18932" y="819250"/>
            <a:ext cx="8085847" cy="826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604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Let's try singing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70685" y="2398102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53259" y="4223088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55990" y="2393904"/>
            <a:ext cx="10810556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make            my          wish       come              tr--</a:t>
            </a:r>
            <a:r>
              <a:rPr lang="en-US" sz="359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ue</a:t>
            </a:r>
            <a:r>
              <a:rPr lang="en-US" sz="35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    </a:t>
            </a:r>
          </a:p>
        </p:txBody>
      </p:sp>
      <p:sp>
        <p:nvSpPr>
          <p:cNvPr id="18" name="AutoShape 18"/>
          <p:cNvSpPr/>
          <p:nvPr/>
        </p:nvSpPr>
        <p:spPr>
          <a:xfrm flipV="1">
            <a:off x="3022596" y="8136618"/>
            <a:ext cx="12816918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Box 19"/>
          <p:cNvSpPr txBox="1"/>
          <p:nvPr/>
        </p:nvSpPr>
        <p:spPr>
          <a:xfrm>
            <a:off x="1770685" y="5970450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53231" y="7729139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AA1D1D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80700" y="5989500"/>
            <a:ext cx="10809663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       I   want     for    Christ--mas           with    you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002105" y="4386592"/>
            <a:ext cx="526049" cy="526049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843728" y="4356438"/>
            <a:ext cx="526049" cy="526049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927231" y="4386592"/>
            <a:ext cx="526049" cy="526049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43997" y="4356438"/>
            <a:ext cx="526049" cy="526049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098672" y="4356438"/>
            <a:ext cx="526049" cy="526049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096179" y="4356438"/>
            <a:ext cx="526049" cy="526049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4804748" y="4367542"/>
            <a:ext cx="526049" cy="526049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542600" y="7856929"/>
            <a:ext cx="526049" cy="526049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679781" y="7856929"/>
            <a:ext cx="526049" cy="526049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325830" y="7856929"/>
            <a:ext cx="526049" cy="526049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937729" y="7884697"/>
            <a:ext cx="526049" cy="526049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665464" y="7856929"/>
            <a:ext cx="526049" cy="526049"/>
            <a:chOff x="0" y="0"/>
            <a:chExt cx="812800" cy="8128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0026563" y="7862489"/>
            <a:ext cx="526049" cy="526049"/>
            <a:chOff x="0" y="0"/>
            <a:chExt cx="812800" cy="8128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2143997" y="7856929"/>
            <a:ext cx="526049" cy="526049"/>
            <a:chOff x="0" y="0"/>
            <a:chExt cx="812800" cy="8128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3467773" y="7856929"/>
            <a:ext cx="526049" cy="526049"/>
            <a:chOff x="0" y="0"/>
            <a:chExt cx="812800" cy="8128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sp>
        <p:nvSpPr>
          <p:cNvPr id="67" name="AutoShape 67"/>
          <p:cNvSpPr/>
          <p:nvPr/>
        </p:nvSpPr>
        <p:spPr>
          <a:xfrm>
            <a:off x="3843724" y="307971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8" name="AutoShape 68"/>
          <p:cNvSpPr/>
          <p:nvPr/>
        </p:nvSpPr>
        <p:spPr>
          <a:xfrm>
            <a:off x="6265130" y="3006274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9" name="AutoShape 69"/>
          <p:cNvSpPr/>
          <p:nvPr/>
        </p:nvSpPr>
        <p:spPr>
          <a:xfrm>
            <a:off x="8124679" y="3006274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0" name="AutoShape 70"/>
          <p:cNvSpPr/>
          <p:nvPr/>
        </p:nvSpPr>
        <p:spPr>
          <a:xfrm>
            <a:off x="10251488" y="3032463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1" name="AutoShape 71"/>
          <p:cNvSpPr/>
          <p:nvPr/>
        </p:nvSpPr>
        <p:spPr>
          <a:xfrm>
            <a:off x="12393822" y="307971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2" name="AutoShape 72"/>
          <p:cNvSpPr/>
          <p:nvPr/>
        </p:nvSpPr>
        <p:spPr>
          <a:xfrm>
            <a:off x="13361696" y="307971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3" name="AutoShape 73"/>
          <p:cNvSpPr/>
          <p:nvPr/>
        </p:nvSpPr>
        <p:spPr>
          <a:xfrm>
            <a:off x="14359204" y="3150770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4" name="AutoShape 74"/>
          <p:cNvSpPr/>
          <p:nvPr/>
        </p:nvSpPr>
        <p:spPr>
          <a:xfrm>
            <a:off x="15086823" y="3155533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5" name="AutoShape 75"/>
          <p:cNvSpPr/>
          <p:nvPr/>
        </p:nvSpPr>
        <p:spPr>
          <a:xfrm>
            <a:off x="3805624" y="667110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6" name="AutoShape 76"/>
          <p:cNvSpPr/>
          <p:nvPr/>
        </p:nvSpPr>
        <p:spPr>
          <a:xfrm>
            <a:off x="4331674" y="10262506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7" name="AutoShape 77"/>
          <p:cNvSpPr/>
          <p:nvPr/>
        </p:nvSpPr>
        <p:spPr>
          <a:xfrm>
            <a:off x="4942806" y="665205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8" name="AutoShape 78"/>
          <p:cNvSpPr/>
          <p:nvPr/>
        </p:nvSpPr>
        <p:spPr>
          <a:xfrm>
            <a:off x="5588855" y="665205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9" name="AutoShape 79"/>
          <p:cNvSpPr/>
          <p:nvPr/>
        </p:nvSpPr>
        <p:spPr>
          <a:xfrm>
            <a:off x="7204429" y="6786454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0" name="AutoShape 80"/>
          <p:cNvSpPr/>
          <p:nvPr/>
        </p:nvSpPr>
        <p:spPr>
          <a:xfrm>
            <a:off x="8909439" y="6786454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1" name="AutoShape 81"/>
          <p:cNvSpPr/>
          <p:nvPr/>
        </p:nvSpPr>
        <p:spPr>
          <a:xfrm>
            <a:off x="10289588" y="676635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2" name="AutoShape 82"/>
          <p:cNvSpPr/>
          <p:nvPr/>
        </p:nvSpPr>
        <p:spPr>
          <a:xfrm>
            <a:off x="12426072" y="6718733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3" name="AutoShape 83"/>
          <p:cNvSpPr/>
          <p:nvPr/>
        </p:nvSpPr>
        <p:spPr>
          <a:xfrm>
            <a:off x="13730797" y="676635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4" name="AutoShape 84"/>
          <p:cNvSpPr/>
          <p:nvPr/>
        </p:nvSpPr>
        <p:spPr>
          <a:xfrm>
            <a:off x="11463692" y="6766358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85" name="Group 85"/>
          <p:cNvGrpSpPr/>
          <p:nvPr/>
        </p:nvGrpSpPr>
        <p:grpSpPr>
          <a:xfrm>
            <a:off x="11200667" y="7856929"/>
            <a:ext cx="526049" cy="526049"/>
            <a:chOff x="0" y="0"/>
            <a:chExt cx="812800" cy="812800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3444"/>
            </a:solid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52"/>
                </a:lnSpc>
              </a:pPr>
              <a:endParaRPr/>
            </a:p>
          </p:txBody>
        </p:sp>
      </p:grpSp>
      <p:sp>
        <p:nvSpPr>
          <p:cNvPr id="88" name="TextBox 88"/>
          <p:cNvSpPr txBox="1"/>
          <p:nvPr/>
        </p:nvSpPr>
        <p:spPr>
          <a:xfrm>
            <a:off x="3786351" y="4382733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6178065" y="4373208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8014479" y="4352579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0094102" y="4352579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2368699" y="4352579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3260597" y="4352579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4266930" y="4352579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4983611" y="4373208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7097542" y="7888784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3728978" y="7853070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4874791" y="7853070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5486358" y="7822971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1371419" y="7822971"/>
            <a:ext cx="184547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2290609" y="7822971"/>
            <a:ext cx="206425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8892642" y="7880838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0202524" y="7869734"/>
            <a:ext cx="174129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3660647" y="7853070"/>
            <a:ext cx="114746" cy="448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2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106" name="星: 5 pt 105">
            <a:extLst>
              <a:ext uri="{FF2B5EF4-FFF2-40B4-BE49-F238E27FC236}">
                <a16:creationId xmlns:a16="http://schemas.microsoft.com/office/drawing/2014/main" id="{4FEC0C3D-EE07-82DD-FC42-4B58AB1D087E}"/>
              </a:ext>
            </a:extLst>
          </p:cNvPr>
          <p:cNvSpPr/>
          <p:nvPr/>
        </p:nvSpPr>
        <p:spPr>
          <a:xfrm>
            <a:off x="14771576" y="6571677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4F1FA7C-0DBC-605D-2824-99CBE33007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980749" y="7838781"/>
            <a:ext cx="995945" cy="995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6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7811" y="-745434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4127261" y="3820305"/>
            <a:ext cx="10400893" cy="1708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08"/>
              </a:lnSpc>
            </a:pPr>
            <a:r>
              <a:rPr lang="en-US" sz="1258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Let's quiz</a:t>
            </a:r>
          </a:p>
        </p:txBody>
      </p:sp>
      <p:sp>
        <p:nvSpPr>
          <p:cNvPr id="7" name="Freeform 7"/>
          <p:cNvSpPr/>
          <p:nvPr/>
        </p:nvSpPr>
        <p:spPr>
          <a:xfrm>
            <a:off x="14344446" y="1448980"/>
            <a:ext cx="6304483" cy="8158743"/>
          </a:xfrm>
          <a:custGeom>
            <a:avLst/>
            <a:gdLst/>
            <a:ahLst/>
            <a:cxnLst/>
            <a:rect l="l" t="t" r="r" b="b"/>
            <a:pathLst>
              <a:path w="6304483" h="8158743">
                <a:moveTo>
                  <a:pt x="0" y="0"/>
                </a:moveTo>
                <a:lnTo>
                  <a:pt x="6304484" y="0"/>
                </a:lnTo>
                <a:lnTo>
                  <a:pt x="6304484" y="8158744"/>
                </a:lnTo>
                <a:lnTo>
                  <a:pt x="0" y="8158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-2153284" y="1448980"/>
            <a:ext cx="6304483" cy="8158743"/>
          </a:xfrm>
          <a:custGeom>
            <a:avLst/>
            <a:gdLst/>
            <a:ahLst/>
            <a:cxnLst/>
            <a:rect l="l" t="t" r="r" b="b"/>
            <a:pathLst>
              <a:path w="6304483" h="8158743">
                <a:moveTo>
                  <a:pt x="0" y="0"/>
                </a:moveTo>
                <a:lnTo>
                  <a:pt x="6304483" y="0"/>
                </a:lnTo>
                <a:lnTo>
                  <a:pt x="6304483" y="8158744"/>
                </a:lnTo>
                <a:lnTo>
                  <a:pt x="0" y="8158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>
            <a:off x="5505696" y="6055232"/>
            <a:ext cx="13642414" cy="5184117"/>
          </a:xfrm>
          <a:custGeom>
            <a:avLst/>
            <a:gdLst/>
            <a:ahLst/>
            <a:cxnLst/>
            <a:rect l="l" t="t" r="r" b="b"/>
            <a:pathLst>
              <a:path w="13642414" h="5184117">
                <a:moveTo>
                  <a:pt x="0" y="0"/>
                </a:moveTo>
                <a:lnTo>
                  <a:pt x="13642414" y="0"/>
                </a:lnTo>
                <a:lnTo>
                  <a:pt x="13642414" y="5184117"/>
                </a:lnTo>
                <a:lnTo>
                  <a:pt x="0" y="51841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-675425" y="4050880"/>
            <a:ext cx="3408250" cy="7942955"/>
          </a:xfrm>
          <a:custGeom>
            <a:avLst/>
            <a:gdLst/>
            <a:ahLst/>
            <a:cxnLst/>
            <a:rect l="l" t="t" r="r" b="b"/>
            <a:pathLst>
              <a:path w="3408250" h="7942955">
                <a:moveTo>
                  <a:pt x="0" y="0"/>
                </a:moveTo>
                <a:lnTo>
                  <a:pt x="3408250" y="0"/>
                </a:lnTo>
                <a:lnTo>
                  <a:pt x="3408250" y="7942954"/>
                </a:lnTo>
                <a:lnTo>
                  <a:pt x="0" y="79429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 rot="-102608">
            <a:off x="6910953" y="767346"/>
            <a:ext cx="1811484" cy="2259221"/>
          </a:xfrm>
          <a:custGeom>
            <a:avLst/>
            <a:gdLst/>
            <a:ahLst/>
            <a:cxnLst/>
            <a:rect l="l" t="t" r="r" b="b"/>
            <a:pathLst>
              <a:path w="1811484" h="2259221">
                <a:moveTo>
                  <a:pt x="0" y="0"/>
                </a:moveTo>
                <a:lnTo>
                  <a:pt x="1811485" y="0"/>
                </a:lnTo>
                <a:lnTo>
                  <a:pt x="1811485" y="2259221"/>
                </a:lnTo>
                <a:lnTo>
                  <a:pt x="0" y="22592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 rot="-102608" flipH="1">
            <a:off x="9361015" y="767346"/>
            <a:ext cx="1811484" cy="2259221"/>
          </a:xfrm>
          <a:custGeom>
            <a:avLst/>
            <a:gdLst/>
            <a:ahLst/>
            <a:cxnLst/>
            <a:rect l="l" t="t" r="r" b="b"/>
            <a:pathLst>
              <a:path w="1811484" h="2259221">
                <a:moveTo>
                  <a:pt x="1811485" y="0"/>
                </a:moveTo>
                <a:lnTo>
                  <a:pt x="0" y="0"/>
                </a:lnTo>
                <a:lnTo>
                  <a:pt x="0" y="2259221"/>
                </a:lnTo>
                <a:lnTo>
                  <a:pt x="1811485" y="2259221"/>
                </a:lnTo>
                <a:lnTo>
                  <a:pt x="181148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7" name="星: 5 pt 16">
            <a:extLst>
              <a:ext uri="{FF2B5EF4-FFF2-40B4-BE49-F238E27FC236}">
                <a16:creationId xmlns:a16="http://schemas.microsoft.com/office/drawing/2014/main" id="{09E3E2AD-ABFC-F635-A76F-99A784E75D3D}"/>
              </a:ext>
            </a:extLst>
          </p:cNvPr>
          <p:cNvSpPr/>
          <p:nvPr/>
        </p:nvSpPr>
        <p:spPr>
          <a:xfrm>
            <a:off x="11788336" y="312966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984BD4F-6D31-D462-ACA2-950FF59A15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010571" y="1674489"/>
            <a:ext cx="946536" cy="946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7811" y="-745434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499979">
            <a:off x="15235676" y="-306712"/>
            <a:ext cx="2981180" cy="4114800"/>
          </a:xfrm>
          <a:custGeom>
            <a:avLst/>
            <a:gdLst/>
            <a:ahLst/>
            <a:cxnLst/>
            <a:rect l="l" t="t" r="r" b="b"/>
            <a:pathLst>
              <a:path w="2981180" h="4114800">
                <a:moveTo>
                  <a:pt x="0" y="0"/>
                </a:moveTo>
                <a:lnTo>
                  <a:pt x="2981180" y="0"/>
                </a:lnTo>
                <a:lnTo>
                  <a:pt x="29811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-340736">
            <a:off x="142845" y="5243500"/>
            <a:ext cx="2169677" cy="2994717"/>
          </a:xfrm>
          <a:custGeom>
            <a:avLst/>
            <a:gdLst/>
            <a:ahLst/>
            <a:cxnLst/>
            <a:rect l="l" t="t" r="r" b="b"/>
            <a:pathLst>
              <a:path w="2169677" h="2994717">
                <a:moveTo>
                  <a:pt x="0" y="0"/>
                </a:moveTo>
                <a:lnTo>
                  <a:pt x="2169678" y="0"/>
                </a:lnTo>
                <a:lnTo>
                  <a:pt x="2169678" y="2994717"/>
                </a:lnTo>
                <a:lnTo>
                  <a:pt x="0" y="29947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13012220" y="5723855"/>
            <a:ext cx="2475980" cy="3690485"/>
          </a:xfrm>
          <a:custGeom>
            <a:avLst/>
            <a:gdLst/>
            <a:ahLst/>
            <a:cxnLst/>
            <a:rect l="l" t="t" r="r" b="b"/>
            <a:pathLst>
              <a:path w="2475980" h="3690485">
                <a:moveTo>
                  <a:pt x="0" y="0"/>
                </a:moveTo>
                <a:lnTo>
                  <a:pt x="2475979" y="0"/>
                </a:lnTo>
                <a:lnTo>
                  <a:pt x="2475979" y="3690485"/>
                </a:lnTo>
                <a:lnTo>
                  <a:pt x="0" y="3690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TextBox 9"/>
          <p:cNvSpPr txBox="1"/>
          <p:nvPr/>
        </p:nvSpPr>
        <p:spPr>
          <a:xfrm>
            <a:off x="2455368" y="2493722"/>
            <a:ext cx="15012917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No.1 When was she born?</a:t>
            </a:r>
          </a:p>
          <a:p>
            <a:pPr algn="l">
              <a:lnSpc>
                <a:spcPts val="6000"/>
              </a:lnSpc>
            </a:pPr>
            <a:r>
              <a:rPr lang="en-US" sz="5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No.2 What does “underneath” mean?</a:t>
            </a:r>
          </a:p>
          <a:p>
            <a:pPr algn="l">
              <a:lnSpc>
                <a:spcPts val="6000"/>
              </a:lnSpc>
            </a:pPr>
            <a:r>
              <a:rPr lang="en-US" sz="5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No.3 When was this song released?</a:t>
            </a:r>
          </a:p>
          <a:p>
            <a:pPr algn="l">
              <a:lnSpc>
                <a:spcPts val="6000"/>
              </a:lnSpc>
            </a:pPr>
            <a:r>
              <a:rPr lang="en-US" sz="5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No.4 What is the theme of this song?</a:t>
            </a:r>
          </a:p>
          <a:p>
            <a:pPr algn="l">
              <a:lnSpc>
                <a:spcPts val="6000"/>
              </a:lnSpc>
            </a:pPr>
            <a:r>
              <a:rPr lang="en-US" sz="5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 </a:t>
            </a:r>
            <a:r>
              <a:rPr lang="ja-JP" altLang="en-US" sz="5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→</a:t>
            </a:r>
            <a:r>
              <a:rPr lang="en-US" altLang="ja-JP" sz="55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Christmas and </a:t>
            </a:r>
            <a:r>
              <a:rPr lang="en-US" altLang="ja-JP" sz="5500" b="1" dirty="0">
                <a:solidFill>
                  <a:srgbClr val="FFFFFF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____</a:t>
            </a:r>
            <a:endParaRPr lang="en-US" sz="5500" b="1" dirty="0">
              <a:solidFill>
                <a:srgbClr val="FFFFFF"/>
              </a:solidFill>
              <a:latin typeface="Poppins" panose="00000500000000000000" pitchFamily="2" charset="0"/>
              <a:ea typeface="Poppins Bold"/>
              <a:cs typeface="Poppins" panose="00000500000000000000" pitchFamily="2" charset="0"/>
              <a:sym typeface="Poppins Bold"/>
            </a:endParaRPr>
          </a:p>
        </p:txBody>
      </p:sp>
      <p:sp>
        <p:nvSpPr>
          <p:cNvPr id="10" name="Freeform 10"/>
          <p:cNvSpPr/>
          <p:nvPr/>
        </p:nvSpPr>
        <p:spPr>
          <a:xfrm flipH="1">
            <a:off x="13468116" y="5869674"/>
            <a:ext cx="5985492" cy="4997886"/>
          </a:xfrm>
          <a:custGeom>
            <a:avLst/>
            <a:gdLst/>
            <a:ahLst/>
            <a:cxnLst/>
            <a:rect l="l" t="t" r="r" b="b"/>
            <a:pathLst>
              <a:path w="5985492" h="4997886">
                <a:moveTo>
                  <a:pt x="5985492" y="0"/>
                </a:moveTo>
                <a:lnTo>
                  <a:pt x="0" y="0"/>
                </a:lnTo>
                <a:lnTo>
                  <a:pt x="0" y="4997885"/>
                </a:lnTo>
                <a:lnTo>
                  <a:pt x="5985492" y="4997885"/>
                </a:lnTo>
                <a:lnTo>
                  <a:pt x="598549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AutoShape 11"/>
          <p:cNvSpPr/>
          <p:nvPr/>
        </p:nvSpPr>
        <p:spPr>
          <a:xfrm>
            <a:off x="8363069" y="-785115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11B03D37-209F-6F3F-8D71-EB72A3A933A9}"/>
              </a:ext>
            </a:extLst>
          </p:cNvPr>
          <p:cNvSpPr/>
          <p:nvPr/>
        </p:nvSpPr>
        <p:spPr>
          <a:xfrm>
            <a:off x="11341917" y="108054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CAF0326-ABCD-1319-C7A8-0F3DB41D23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76982" y="1406023"/>
            <a:ext cx="955016" cy="955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7811" y="-745434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9694808" y="7509754"/>
            <a:ext cx="5144655" cy="3060647"/>
          </a:xfrm>
          <a:custGeom>
            <a:avLst/>
            <a:gdLst/>
            <a:ahLst/>
            <a:cxnLst/>
            <a:rect l="l" t="t" r="r" b="b"/>
            <a:pathLst>
              <a:path w="5144655" h="3060647">
                <a:moveTo>
                  <a:pt x="0" y="0"/>
                </a:moveTo>
                <a:lnTo>
                  <a:pt x="5144655" y="0"/>
                </a:lnTo>
                <a:lnTo>
                  <a:pt x="5144655" y="3060646"/>
                </a:lnTo>
                <a:lnTo>
                  <a:pt x="0" y="3060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flipH="1">
            <a:off x="-922701" y="4019638"/>
            <a:ext cx="4443434" cy="3490115"/>
          </a:xfrm>
          <a:custGeom>
            <a:avLst/>
            <a:gdLst/>
            <a:ahLst/>
            <a:cxnLst/>
            <a:rect l="l" t="t" r="r" b="b"/>
            <a:pathLst>
              <a:path w="4443434" h="3490115">
                <a:moveTo>
                  <a:pt x="4443434" y="0"/>
                </a:moveTo>
                <a:lnTo>
                  <a:pt x="0" y="0"/>
                </a:lnTo>
                <a:lnTo>
                  <a:pt x="0" y="3490116"/>
                </a:lnTo>
                <a:lnTo>
                  <a:pt x="4443434" y="3490116"/>
                </a:lnTo>
                <a:lnTo>
                  <a:pt x="444343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 flipH="1">
            <a:off x="13880858" y="3530236"/>
            <a:ext cx="5272200" cy="4428648"/>
          </a:xfrm>
          <a:custGeom>
            <a:avLst/>
            <a:gdLst/>
            <a:ahLst/>
            <a:cxnLst/>
            <a:rect l="l" t="t" r="r" b="b"/>
            <a:pathLst>
              <a:path w="5272200" h="4428648">
                <a:moveTo>
                  <a:pt x="5272200" y="0"/>
                </a:moveTo>
                <a:lnTo>
                  <a:pt x="0" y="0"/>
                </a:lnTo>
                <a:lnTo>
                  <a:pt x="0" y="4428648"/>
                </a:lnTo>
                <a:lnTo>
                  <a:pt x="5272200" y="4428648"/>
                </a:lnTo>
                <a:lnTo>
                  <a:pt x="527220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Freeform 9"/>
          <p:cNvSpPr/>
          <p:nvPr/>
        </p:nvSpPr>
        <p:spPr>
          <a:xfrm rot="-380473">
            <a:off x="14681809" y="-567748"/>
            <a:ext cx="2389989" cy="3527659"/>
          </a:xfrm>
          <a:custGeom>
            <a:avLst/>
            <a:gdLst/>
            <a:ahLst/>
            <a:cxnLst/>
            <a:rect l="l" t="t" r="r" b="b"/>
            <a:pathLst>
              <a:path w="2389989" h="3527659">
                <a:moveTo>
                  <a:pt x="0" y="0"/>
                </a:moveTo>
                <a:lnTo>
                  <a:pt x="2389988" y="0"/>
                </a:lnTo>
                <a:lnTo>
                  <a:pt x="2389988" y="3527659"/>
                </a:lnTo>
                <a:lnTo>
                  <a:pt x="0" y="35276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 rot="673601">
            <a:off x="1004229" y="-586454"/>
            <a:ext cx="3330215" cy="3230309"/>
          </a:xfrm>
          <a:custGeom>
            <a:avLst/>
            <a:gdLst/>
            <a:ahLst/>
            <a:cxnLst/>
            <a:rect l="l" t="t" r="r" b="b"/>
            <a:pathLst>
              <a:path w="3330215" h="3230309">
                <a:moveTo>
                  <a:pt x="0" y="0"/>
                </a:moveTo>
                <a:lnTo>
                  <a:pt x="3330215" y="0"/>
                </a:lnTo>
                <a:lnTo>
                  <a:pt x="3330215" y="3230308"/>
                </a:lnTo>
                <a:lnTo>
                  <a:pt x="0" y="32303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TextBox 11"/>
          <p:cNvSpPr txBox="1"/>
          <p:nvPr/>
        </p:nvSpPr>
        <p:spPr>
          <a:xfrm>
            <a:off x="1812403" y="4104977"/>
            <a:ext cx="14820284" cy="82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05"/>
              </a:lnSpc>
            </a:pPr>
            <a:r>
              <a:rPr lang="en-US" sz="6564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Let’s check the answers!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4616947" y="4994530"/>
            <a:ext cx="4489869" cy="9971784"/>
          </a:xfrm>
          <a:custGeom>
            <a:avLst/>
            <a:gdLst/>
            <a:ahLst/>
            <a:cxnLst/>
            <a:rect l="l" t="t" r="r" b="b"/>
            <a:pathLst>
              <a:path w="4489869" h="9971784">
                <a:moveTo>
                  <a:pt x="4489869" y="0"/>
                </a:moveTo>
                <a:lnTo>
                  <a:pt x="0" y="0"/>
                </a:lnTo>
                <a:lnTo>
                  <a:pt x="0" y="9971784"/>
                </a:lnTo>
                <a:lnTo>
                  <a:pt x="4489869" y="9971784"/>
                </a:lnTo>
                <a:lnTo>
                  <a:pt x="448986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5" name="星: 5 pt 14">
            <a:extLst>
              <a:ext uri="{FF2B5EF4-FFF2-40B4-BE49-F238E27FC236}">
                <a16:creationId xmlns:a16="http://schemas.microsoft.com/office/drawing/2014/main" id="{6B476FB0-29E5-C86C-C907-F37FBC623994}"/>
              </a:ext>
            </a:extLst>
          </p:cNvPr>
          <p:cNvSpPr/>
          <p:nvPr/>
        </p:nvSpPr>
        <p:spPr>
          <a:xfrm>
            <a:off x="8983064" y="403587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E247E0A-053D-DF0C-35D8-24BCC7FAF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242169" y="1581176"/>
            <a:ext cx="971523" cy="971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7811" y="-745434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499979">
            <a:off x="14348980" y="-1028700"/>
            <a:ext cx="2981180" cy="4114800"/>
          </a:xfrm>
          <a:custGeom>
            <a:avLst/>
            <a:gdLst/>
            <a:ahLst/>
            <a:cxnLst/>
            <a:rect l="l" t="t" r="r" b="b"/>
            <a:pathLst>
              <a:path w="2981180" h="4114800">
                <a:moveTo>
                  <a:pt x="0" y="0"/>
                </a:moveTo>
                <a:lnTo>
                  <a:pt x="2981180" y="0"/>
                </a:lnTo>
                <a:lnTo>
                  <a:pt x="29811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-340736">
            <a:off x="687616" y="4759821"/>
            <a:ext cx="2169677" cy="2994717"/>
          </a:xfrm>
          <a:custGeom>
            <a:avLst/>
            <a:gdLst/>
            <a:ahLst/>
            <a:cxnLst/>
            <a:rect l="l" t="t" r="r" b="b"/>
            <a:pathLst>
              <a:path w="2169677" h="2994717">
                <a:moveTo>
                  <a:pt x="0" y="0"/>
                </a:moveTo>
                <a:lnTo>
                  <a:pt x="2169677" y="0"/>
                </a:lnTo>
                <a:lnTo>
                  <a:pt x="2169677" y="2994716"/>
                </a:lnTo>
                <a:lnTo>
                  <a:pt x="0" y="29947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13012220" y="5723855"/>
            <a:ext cx="2475980" cy="3690485"/>
          </a:xfrm>
          <a:custGeom>
            <a:avLst/>
            <a:gdLst/>
            <a:ahLst/>
            <a:cxnLst/>
            <a:rect l="l" t="t" r="r" b="b"/>
            <a:pathLst>
              <a:path w="2475980" h="3690485">
                <a:moveTo>
                  <a:pt x="0" y="0"/>
                </a:moveTo>
                <a:lnTo>
                  <a:pt x="2475979" y="0"/>
                </a:lnTo>
                <a:lnTo>
                  <a:pt x="2475979" y="3690485"/>
                </a:lnTo>
                <a:lnTo>
                  <a:pt x="0" y="3690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990269"/>
            <a:ext cx="15012917" cy="3676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5"/>
              </a:lnSpc>
            </a:pPr>
            <a:r>
              <a:rPr lang="en-US" sz="75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No.1 1969</a:t>
            </a:r>
          </a:p>
          <a:p>
            <a:pPr algn="l">
              <a:lnSpc>
                <a:spcPts val="6975"/>
              </a:lnSpc>
            </a:pPr>
            <a:r>
              <a:rPr lang="en-US" sz="75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No.2   under something</a:t>
            </a:r>
          </a:p>
          <a:p>
            <a:pPr algn="l">
              <a:lnSpc>
                <a:spcPts val="6975"/>
              </a:lnSpc>
            </a:pPr>
            <a:r>
              <a:rPr lang="en-US" sz="75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No.3 1994</a:t>
            </a:r>
          </a:p>
          <a:p>
            <a:pPr algn="l">
              <a:lnSpc>
                <a:spcPts val="6975"/>
              </a:lnSpc>
            </a:pPr>
            <a:r>
              <a:rPr lang="en-US" sz="75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No.4 Christmas and love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13468116" y="5869674"/>
            <a:ext cx="5985492" cy="4997886"/>
          </a:xfrm>
          <a:custGeom>
            <a:avLst/>
            <a:gdLst/>
            <a:ahLst/>
            <a:cxnLst/>
            <a:rect l="l" t="t" r="r" b="b"/>
            <a:pathLst>
              <a:path w="5985492" h="4997886">
                <a:moveTo>
                  <a:pt x="5985492" y="0"/>
                </a:moveTo>
                <a:lnTo>
                  <a:pt x="0" y="0"/>
                </a:lnTo>
                <a:lnTo>
                  <a:pt x="0" y="4997885"/>
                </a:lnTo>
                <a:lnTo>
                  <a:pt x="5985492" y="4997885"/>
                </a:lnTo>
                <a:lnTo>
                  <a:pt x="5985492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AutoShape 11"/>
          <p:cNvSpPr/>
          <p:nvPr/>
        </p:nvSpPr>
        <p:spPr>
          <a:xfrm>
            <a:off x="8363069" y="-785115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87BD0BE1-B3E7-32E2-B26B-3E5C83523E1A}"/>
              </a:ext>
            </a:extLst>
          </p:cNvPr>
          <p:cNvSpPr/>
          <p:nvPr/>
        </p:nvSpPr>
        <p:spPr>
          <a:xfrm>
            <a:off x="9671436" y="4706600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7F4B7D2-DF98-E74A-D60A-D9E54A6D6E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903313" y="5983857"/>
            <a:ext cx="1061888" cy="1061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1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23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7811" y="-745434"/>
            <a:ext cx="25943201" cy="10530058"/>
            <a:chOff x="0" y="0"/>
            <a:chExt cx="34590935" cy="14040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15848113" y="0"/>
              <a:ext cx="18742822" cy="14040078"/>
            </a:xfrm>
            <a:custGeom>
              <a:avLst/>
              <a:gdLst/>
              <a:ahLst/>
              <a:cxnLst/>
              <a:rect l="l" t="t" r="r" b="b"/>
              <a:pathLst>
                <a:path w="18742822" h="14040078">
                  <a:moveTo>
                    <a:pt x="0" y="0"/>
                  </a:moveTo>
                  <a:lnTo>
                    <a:pt x="18742822" y="0"/>
                  </a:lnTo>
                  <a:lnTo>
                    <a:pt x="18742822" y="14040078"/>
                  </a:lnTo>
                  <a:lnTo>
                    <a:pt x="0" y="14040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-788420" y="7200900"/>
            <a:ext cx="20232256" cy="10226486"/>
          </a:xfrm>
          <a:custGeom>
            <a:avLst/>
            <a:gdLst/>
            <a:ahLst/>
            <a:cxnLst/>
            <a:rect l="l" t="t" r="r" b="b"/>
            <a:pathLst>
              <a:path w="20232256" h="10226486">
                <a:moveTo>
                  <a:pt x="0" y="0"/>
                </a:moveTo>
                <a:lnTo>
                  <a:pt x="20232255" y="0"/>
                </a:lnTo>
                <a:lnTo>
                  <a:pt x="20232255" y="10226486"/>
                </a:lnTo>
                <a:lnTo>
                  <a:pt x="0" y="102264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>
            <a:off x="9327708" y="3158061"/>
            <a:ext cx="4844358" cy="6902583"/>
          </a:xfrm>
          <a:custGeom>
            <a:avLst/>
            <a:gdLst/>
            <a:ahLst/>
            <a:cxnLst/>
            <a:rect l="l" t="t" r="r" b="b"/>
            <a:pathLst>
              <a:path w="4844358" h="6902583">
                <a:moveTo>
                  <a:pt x="0" y="0"/>
                </a:moveTo>
                <a:lnTo>
                  <a:pt x="4844358" y="0"/>
                </a:lnTo>
                <a:lnTo>
                  <a:pt x="4844358" y="6902582"/>
                </a:lnTo>
                <a:lnTo>
                  <a:pt x="0" y="69025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3215308"/>
            <a:ext cx="10027705" cy="1708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08"/>
              </a:lnSpc>
            </a:pPr>
            <a:r>
              <a:rPr lang="en-US" sz="1258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0206" y="5245920"/>
            <a:ext cx="9863752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7"/>
              </a:lnSpc>
            </a:pPr>
            <a:r>
              <a:rPr lang="en-US" sz="2939" b="1" dirty="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It might still feel like Christmas is a long way off, but Christmas will be here after just 1</a:t>
            </a:r>
            <a:r>
              <a:rPr lang="en-US" altLang="ja-JP" sz="2939" b="1" dirty="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5</a:t>
            </a:r>
            <a:r>
              <a:rPr lang="en-US" sz="2939" b="1" dirty="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 more Sundays!</a:t>
            </a:r>
          </a:p>
          <a:p>
            <a:pPr algn="l">
              <a:lnSpc>
                <a:spcPts val="3527"/>
              </a:lnSpc>
              <a:spcBef>
                <a:spcPct val="0"/>
              </a:spcBef>
            </a:pPr>
            <a:r>
              <a:rPr lang="en-US" sz="2939" b="1" dirty="0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Christmas is coming soon…</a:t>
            </a:r>
          </a:p>
        </p:txBody>
      </p:sp>
      <p:sp>
        <p:nvSpPr>
          <p:cNvPr id="9" name="Freeform 9"/>
          <p:cNvSpPr/>
          <p:nvPr/>
        </p:nvSpPr>
        <p:spPr>
          <a:xfrm>
            <a:off x="14676740" y="3005758"/>
            <a:ext cx="5847031" cy="7566746"/>
          </a:xfrm>
          <a:custGeom>
            <a:avLst/>
            <a:gdLst/>
            <a:ahLst/>
            <a:cxnLst/>
            <a:rect l="l" t="t" r="r" b="b"/>
            <a:pathLst>
              <a:path w="5847031" h="7566746">
                <a:moveTo>
                  <a:pt x="0" y="0"/>
                </a:moveTo>
                <a:lnTo>
                  <a:pt x="5847031" y="0"/>
                </a:lnTo>
                <a:lnTo>
                  <a:pt x="5847031" y="7566745"/>
                </a:lnTo>
                <a:lnTo>
                  <a:pt x="0" y="7566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Freeform 10"/>
          <p:cNvSpPr/>
          <p:nvPr/>
        </p:nvSpPr>
        <p:spPr>
          <a:xfrm>
            <a:off x="13726958" y="5498906"/>
            <a:ext cx="3339386" cy="7416617"/>
          </a:xfrm>
          <a:custGeom>
            <a:avLst/>
            <a:gdLst/>
            <a:ahLst/>
            <a:cxnLst/>
            <a:rect l="l" t="t" r="r" b="b"/>
            <a:pathLst>
              <a:path w="3339386" h="7416617">
                <a:moveTo>
                  <a:pt x="0" y="0"/>
                </a:moveTo>
                <a:lnTo>
                  <a:pt x="3339386" y="0"/>
                </a:lnTo>
                <a:lnTo>
                  <a:pt x="3339386" y="7416617"/>
                </a:lnTo>
                <a:lnTo>
                  <a:pt x="0" y="7416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6377671" y="6609352"/>
            <a:ext cx="1696007" cy="2194833"/>
          </a:xfrm>
          <a:custGeom>
            <a:avLst/>
            <a:gdLst/>
            <a:ahLst/>
            <a:cxnLst/>
            <a:rect l="l" t="t" r="r" b="b"/>
            <a:pathLst>
              <a:path w="1696007" h="2194833">
                <a:moveTo>
                  <a:pt x="0" y="0"/>
                </a:moveTo>
                <a:lnTo>
                  <a:pt x="1696007" y="0"/>
                </a:lnTo>
                <a:lnTo>
                  <a:pt x="1696007" y="2194833"/>
                </a:lnTo>
                <a:lnTo>
                  <a:pt x="0" y="21948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Freeform 12"/>
          <p:cNvSpPr/>
          <p:nvPr/>
        </p:nvSpPr>
        <p:spPr>
          <a:xfrm>
            <a:off x="3325833" y="7044860"/>
            <a:ext cx="1485017" cy="2213440"/>
          </a:xfrm>
          <a:custGeom>
            <a:avLst/>
            <a:gdLst/>
            <a:ahLst/>
            <a:cxnLst/>
            <a:rect l="l" t="t" r="r" b="b"/>
            <a:pathLst>
              <a:path w="1485017" h="2213440">
                <a:moveTo>
                  <a:pt x="0" y="0"/>
                </a:moveTo>
                <a:lnTo>
                  <a:pt x="1485016" y="0"/>
                </a:lnTo>
                <a:lnTo>
                  <a:pt x="1485016" y="2213440"/>
                </a:lnTo>
                <a:lnTo>
                  <a:pt x="0" y="2213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Freeform 13"/>
          <p:cNvSpPr/>
          <p:nvPr/>
        </p:nvSpPr>
        <p:spPr>
          <a:xfrm rot="-173887">
            <a:off x="8589851" y="1088125"/>
            <a:ext cx="2409399" cy="2321785"/>
          </a:xfrm>
          <a:custGeom>
            <a:avLst/>
            <a:gdLst/>
            <a:ahLst/>
            <a:cxnLst/>
            <a:rect l="l" t="t" r="r" b="b"/>
            <a:pathLst>
              <a:path w="2409399" h="2321785">
                <a:moveTo>
                  <a:pt x="0" y="0"/>
                </a:moveTo>
                <a:lnTo>
                  <a:pt x="2409399" y="0"/>
                </a:lnTo>
                <a:lnTo>
                  <a:pt x="2409399" y="2321785"/>
                </a:lnTo>
                <a:lnTo>
                  <a:pt x="0" y="23217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4" name="Freeform 14"/>
          <p:cNvSpPr/>
          <p:nvPr/>
        </p:nvSpPr>
        <p:spPr>
          <a:xfrm rot="316683" flipH="1">
            <a:off x="13855366" y="1010871"/>
            <a:ext cx="2594791" cy="2911406"/>
          </a:xfrm>
          <a:custGeom>
            <a:avLst/>
            <a:gdLst/>
            <a:ahLst/>
            <a:cxnLst/>
            <a:rect l="l" t="t" r="r" b="b"/>
            <a:pathLst>
              <a:path w="2594791" h="2911406">
                <a:moveTo>
                  <a:pt x="2594791" y="0"/>
                </a:moveTo>
                <a:lnTo>
                  <a:pt x="0" y="0"/>
                </a:lnTo>
                <a:lnTo>
                  <a:pt x="0" y="2911407"/>
                </a:lnTo>
                <a:lnTo>
                  <a:pt x="2594791" y="2911407"/>
                </a:lnTo>
                <a:lnTo>
                  <a:pt x="2594791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6" name="星: 5 pt 15">
            <a:extLst>
              <a:ext uri="{FF2B5EF4-FFF2-40B4-BE49-F238E27FC236}">
                <a16:creationId xmlns:a16="http://schemas.microsoft.com/office/drawing/2014/main" id="{3328C53D-F77E-43AC-9DBD-FA48EA2A8484}"/>
              </a:ext>
            </a:extLst>
          </p:cNvPr>
          <p:cNvSpPr/>
          <p:nvPr/>
        </p:nvSpPr>
        <p:spPr>
          <a:xfrm>
            <a:off x="2815241" y="-339528"/>
            <a:ext cx="3331012" cy="3167980"/>
          </a:xfrm>
          <a:prstGeom prst="star5">
            <a:avLst/>
          </a:prstGeom>
          <a:solidFill>
            <a:srgbClr val="F7D9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F4157EBA-80FD-CD16-4B2D-47A932A56F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68340" y="866352"/>
            <a:ext cx="884659" cy="884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32B295AC913B644B4C59F5909D91701" ma:contentTypeVersion="5" ma:contentTypeDescription="新しいドキュメントを作成します。" ma:contentTypeScope="" ma:versionID="f5935ad17fca5bc5a5ffa7d0f7218bd2">
  <xsd:schema xmlns:xsd="http://www.w3.org/2001/XMLSchema" xmlns:xs="http://www.w3.org/2001/XMLSchema" xmlns:p="http://schemas.microsoft.com/office/2006/metadata/properties" xmlns:ns3="9b534eac-1b1d-40d8-9cd3-45b6e8746db4" targetNamespace="http://schemas.microsoft.com/office/2006/metadata/properties" ma:root="true" ma:fieldsID="91d92d8df94d6a87d09155c7cffd2778" ns3:_="">
    <xsd:import namespace="9b534eac-1b1d-40d8-9cd3-45b6e8746db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34eac-1b1d-40d8-9cd3-45b6e8746db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b534eac-1b1d-40d8-9cd3-45b6e8746d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99FE92-CA11-42E3-9F88-9CCE1BC86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34eac-1b1d-40d8-9cd3-45b6e8746d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0F9378-1FE6-4D70-B3BF-A9A082B5724F}">
  <ds:schemaRefs>
    <ds:schemaRef ds:uri="http://schemas.microsoft.com/office/2006/metadata/properties"/>
    <ds:schemaRef ds:uri="http://schemas.microsoft.com/office/infopath/2007/PartnerControls"/>
    <ds:schemaRef ds:uri="9b534eac-1b1d-40d8-9cd3-45b6e8746db4"/>
  </ds:schemaRefs>
</ds:datastoreItem>
</file>

<file path=customXml/itemProps3.xml><?xml version="1.0" encoding="utf-8"?>
<ds:datastoreItem xmlns:ds="http://schemas.openxmlformats.org/officeDocument/2006/customXml" ds:itemID="{1A103299-ABD9-498B-B4A9-75AC7E98E0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422</Words>
  <Application>Microsoft Office PowerPoint</Application>
  <PresentationFormat>ユーザー設定</PresentationFormat>
  <Paragraphs>115</Paragraphs>
  <Slides>21</Slides>
  <Notes>0</Notes>
  <HiddenSlides>0</HiddenSlides>
  <MMClips>21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9" baseType="lpstr">
      <vt:lpstr>Poppins</vt:lpstr>
      <vt:lpstr>Poppins Bold Italics</vt:lpstr>
      <vt:lpstr>Source Han Sans JP Bold</vt:lpstr>
      <vt:lpstr>Arial</vt:lpstr>
      <vt:lpstr>Gaegu Bold</vt:lpstr>
      <vt:lpstr>Poppins Bold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Illustration Christmas Presentation</dc:title>
  <cp:lastModifiedBy>NAGAISUMIRE</cp:lastModifiedBy>
  <cp:revision>4</cp:revision>
  <dcterms:created xsi:type="dcterms:W3CDTF">2006-08-16T00:00:00Z</dcterms:created>
  <dcterms:modified xsi:type="dcterms:W3CDTF">2026-08-31T05:36:06Z</dcterms:modified>
  <dc:identifier>DAHTjQlvbFo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0x010100C32B295AC913B644B4C59F5909D91701</vt:lpwstr>
  </property>
</Properties>
</file>