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Source Han Sans JP Bold" panose="020B0800000000000000" pitchFamily="34" charset="-128"/>
      <p:regular r:id="rId20"/>
      <p:bold r:id="rId21"/>
    </p:embeddedFont>
    <p:embeddedFont>
      <p:font typeface="Anton" pitchFamily="2" charset="77"/>
      <p:regular r:id="rId22"/>
    </p:embeddedFont>
    <p:embeddedFont>
      <p:font typeface="Sweet Apricot" pitchFamily="2" charset="0"/>
      <p:regular r:id="rId23"/>
    </p:embeddedFont>
    <p:embeddedFont>
      <p:font typeface="Telegraf" pitchFamily="2" charset="77"/>
      <p:regular r:id="rId24"/>
    </p:embeddedFont>
    <p:embeddedFont>
      <p:font typeface="Telegraf Bold" pitchFamily="2" charset="77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D239B-81F6-47E5-82E0-CD14366251CC}" v="405" dt="2026-09-02T05:55:05.979"/>
    <p1510:client id="{63BAE3B8-11F7-D4A4-BB02-1655DD43272E}" v="4" dt="2026-09-02T04:58:36.381"/>
    <p1510:client id="{8AC49CB6-39A4-8BD3-DEDE-F1AFC382BE0C}" v="101" dt="2026-09-02T05:26:34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2"/>
  </p:normalViewPr>
  <p:slideViewPr>
    <p:cSldViewPr snapToGrid="0">
      <p:cViewPr varScale="1">
        <p:scale>
          <a:sx n="67" d="100"/>
          <a:sy n="67" d="100"/>
        </p:scale>
        <p:origin x="9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sv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RqBA1JaOQ78?si=75JNbepJ0yHkTkYK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sv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10" Type="http://schemas.openxmlformats.org/officeDocument/2006/relationships/image" Target="../media/image3.png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sv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55" b="-55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15303418" y="4290200"/>
            <a:ext cx="7315200" cy="2646772"/>
          </a:xfrm>
          <a:custGeom>
            <a:avLst/>
            <a:gdLst/>
            <a:ahLst/>
            <a:cxnLst/>
            <a:rect l="l" t="t" r="r" b="b"/>
            <a:pathLst>
              <a:path w="7315200" h="2646772">
                <a:moveTo>
                  <a:pt x="0" y="0"/>
                </a:moveTo>
                <a:lnTo>
                  <a:pt x="7315200" y="0"/>
                </a:lnTo>
                <a:lnTo>
                  <a:pt x="7315200" y="2646772"/>
                </a:lnTo>
                <a:lnTo>
                  <a:pt x="0" y="2646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TextBox 4"/>
          <p:cNvSpPr txBox="1"/>
          <p:nvPr/>
        </p:nvSpPr>
        <p:spPr>
          <a:xfrm>
            <a:off x="1523155" y="3033355"/>
            <a:ext cx="15241690" cy="2256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409"/>
              </a:lnSpc>
            </a:pPr>
            <a:r>
              <a:rPr lang="en-US" sz="1314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HOW DEEP?</a:t>
            </a:r>
          </a:p>
        </p:txBody>
      </p:sp>
      <p:sp>
        <p:nvSpPr>
          <p:cNvPr id="5" name="Freeform 5"/>
          <p:cNvSpPr/>
          <p:nvPr/>
        </p:nvSpPr>
        <p:spPr>
          <a:xfrm>
            <a:off x="-3657600" y="813251"/>
            <a:ext cx="7315200" cy="2646772"/>
          </a:xfrm>
          <a:custGeom>
            <a:avLst/>
            <a:gdLst/>
            <a:ahLst/>
            <a:cxnLst/>
            <a:rect l="l" t="t" r="r" b="b"/>
            <a:pathLst>
              <a:path w="7315200" h="2646772">
                <a:moveTo>
                  <a:pt x="0" y="0"/>
                </a:moveTo>
                <a:lnTo>
                  <a:pt x="7315200" y="0"/>
                </a:lnTo>
                <a:lnTo>
                  <a:pt x="7315200" y="2646772"/>
                </a:lnTo>
                <a:lnTo>
                  <a:pt x="0" y="2646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pic>
        <p:nvPicPr>
          <p:cNvPr id="7" name="オーディオ 6">
            <a:hlinkClick r:id="" action="ppaction://media"/>
            <a:extLst>
              <a:ext uri="{FF2B5EF4-FFF2-40B4-BE49-F238E27FC236}">
                <a16:creationId xmlns:a16="http://schemas.microsoft.com/office/drawing/2014/main" id="{5ED85393-CA5C-883D-96FA-5BAB2C842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7"/>
    </mc:Choice>
    <mc:Fallback xmlns="">
      <p:transition spd="slow" advTm="7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0504" y="1908543"/>
            <a:ext cx="5225785" cy="8121747"/>
          </a:xfrm>
          <a:custGeom>
            <a:avLst/>
            <a:gdLst/>
            <a:ahLst/>
            <a:cxnLst/>
            <a:rect l="l" t="t" r="r" b="b"/>
            <a:pathLst>
              <a:path w="5225785" h="8121747">
                <a:moveTo>
                  <a:pt x="0" y="0"/>
                </a:moveTo>
                <a:lnTo>
                  <a:pt x="5225786" y="0"/>
                </a:lnTo>
                <a:lnTo>
                  <a:pt x="5225786" y="8121746"/>
                </a:lnTo>
                <a:lnTo>
                  <a:pt x="0" y="812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70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TextBox 3"/>
          <p:cNvSpPr txBox="1"/>
          <p:nvPr/>
        </p:nvSpPr>
        <p:spPr>
          <a:xfrm>
            <a:off x="2419320" y="189746"/>
            <a:ext cx="6491867" cy="1876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45"/>
              </a:lnSpc>
              <a:spcBef>
                <a:spcPct val="0"/>
              </a:spcBef>
            </a:pPr>
            <a:r>
              <a:rPr lang="en-US" sz="1088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TAI VERDES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62800" y="2780571"/>
            <a:ext cx="11430000" cy="7316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BORN: 1995</a:t>
            </a:r>
          </a:p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　Nationality: US</a:t>
            </a:r>
          </a:p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GENRE:R &amp; B, Pop</a:t>
            </a:r>
          </a:p>
          <a:p>
            <a:pPr algn="ctr">
              <a:spcBef>
                <a:spcPct val="0"/>
              </a:spcBef>
            </a:pPr>
            <a:r>
              <a:rPr lang="en-US" sz="7200" dirty="0">
                <a:solidFill>
                  <a:srgbClr val="FFFFFF"/>
                </a:solidFill>
                <a:latin typeface="Anton"/>
                <a:ea typeface="Anton"/>
                <a:cs typeface="Anton"/>
              </a:rPr>
              <a:t>Influenced by: Kenye West</a:t>
            </a:r>
          </a:p>
          <a:p>
            <a:pPr algn="ctr">
              <a:spcBef>
                <a:spcPct val="0"/>
              </a:spcBef>
            </a:pPr>
            <a:r>
              <a:rPr lang="en-US" sz="7200" dirty="0" err="1">
                <a:solidFill>
                  <a:srgbClr val="FFFFFF"/>
                </a:solidFill>
                <a:latin typeface="Anton"/>
                <a:ea typeface="Anton"/>
                <a:cs typeface="Anton"/>
              </a:rPr>
              <a:t>Hit:A-O-K</a:t>
            </a:r>
            <a:r>
              <a:rPr lang="en-US" sz="7200" dirty="0">
                <a:solidFill>
                  <a:srgbClr val="FFFFFF"/>
                </a:solidFill>
                <a:latin typeface="Anton"/>
                <a:ea typeface="Anton"/>
                <a:cs typeface="Anton"/>
              </a:rPr>
              <a:t>, Stuck in the middle</a:t>
            </a:r>
          </a:p>
          <a:p>
            <a:pPr algn="ctr">
              <a:lnSpc>
                <a:spcPts val="14752"/>
              </a:lnSpc>
              <a:spcBef>
                <a:spcPct val="0"/>
              </a:spcBef>
            </a:pPr>
            <a:endParaRPr lang="en-US" sz="10500" dirty="0">
              <a:solidFill>
                <a:srgbClr val="FFFFFF"/>
              </a:solidFill>
              <a:latin typeface="Anton"/>
              <a:ea typeface="Anton"/>
              <a:cs typeface="Anto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31226" y="645426"/>
            <a:ext cx="2123033" cy="1069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8"/>
              </a:lnSpc>
              <a:spcBef>
                <a:spcPct val="0"/>
              </a:spcBef>
            </a:pPr>
            <a:r>
              <a:rPr lang="en-US" sz="627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Who is</a:t>
            </a:r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7452D135-417C-14E2-E947-213369B55C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8619C42-187B-6F55-8999-FA70FCA64AE2}"/>
              </a:ext>
            </a:extLst>
          </p:cNvPr>
          <p:cNvSpPr txBox="1"/>
          <p:nvPr/>
        </p:nvSpPr>
        <p:spPr>
          <a:xfrm>
            <a:off x="8225928" y="1099742"/>
            <a:ext cx="93037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ja-JP" altLang="ja-JP" sz="8000" b="0" i="0">
                <a:solidFill>
                  <a:schemeClr val="accent3"/>
                </a:solidFill>
                <a:effectLst/>
              </a:rPr>
              <a:t>【Profile】</a:t>
            </a:r>
            <a:endParaRPr lang="ja-JP" altLang="ja-JP" sz="8000"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55"/>
    </mc:Choice>
    <mc:Fallback xmlns="">
      <p:transition spd="slow" advTm="40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41640" y="-1049273"/>
            <a:ext cx="8308246" cy="11746878"/>
          </a:xfrm>
          <a:custGeom>
            <a:avLst/>
            <a:gdLst/>
            <a:ahLst/>
            <a:cxnLst/>
            <a:rect l="l" t="t" r="r" b="b"/>
            <a:pathLst>
              <a:path w="8308246" h="11746878">
                <a:moveTo>
                  <a:pt x="0" y="0"/>
                </a:moveTo>
                <a:lnTo>
                  <a:pt x="8308246" y="0"/>
                </a:lnTo>
                <a:lnTo>
                  <a:pt x="8308246" y="11746878"/>
                </a:lnTo>
                <a:lnTo>
                  <a:pt x="0" y="1174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JP"/>
          </a:p>
        </p:txBody>
      </p:sp>
      <p:sp>
        <p:nvSpPr>
          <p:cNvPr id="3" name="TextBox 3"/>
          <p:cNvSpPr txBox="1"/>
          <p:nvPr/>
        </p:nvSpPr>
        <p:spPr>
          <a:xfrm>
            <a:off x="1630479" y="3020894"/>
            <a:ext cx="13043135" cy="1057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8"/>
              </a:lnSpc>
            </a:pPr>
            <a:r>
              <a:rPr lang="en-US" sz="625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Roots in </a:t>
            </a:r>
            <a:r>
              <a:rPr lang="en-US" sz="625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Blues, Jazz </a:t>
            </a:r>
            <a:r>
              <a:rPr lang="en-US" sz="625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&amp; </a:t>
            </a:r>
            <a:r>
              <a:rPr lang="en-US" sz="625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Gospel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759857"/>
            <a:ext cx="16058309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Remember : What is </a:t>
            </a:r>
            <a:r>
              <a:rPr lang="en-US" sz="9200" b="1">
                <a:solidFill>
                  <a:srgbClr val="FF5757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R&amp;B</a:t>
            </a: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30478" y="6458777"/>
            <a:ext cx="13761921" cy="1058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778"/>
              </a:lnSpc>
            </a:pPr>
            <a:r>
              <a:rPr lang="en-US" sz="627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 Groovy</a:t>
            </a:r>
            <a:r>
              <a:rPr lang="en-US" sz="627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 Beat </a:t>
            </a:r>
            <a:r>
              <a:rPr lang="en-US" sz="627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&amp;</a:t>
            </a:r>
            <a:r>
              <a:rPr lang="en-US" sz="627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 Emotional Vocal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3810" y="4752829"/>
            <a:ext cx="15300380" cy="112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75"/>
              </a:lnSpc>
            </a:pPr>
            <a:r>
              <a:rPr lang="en-US" sz="61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Focusing on </a:t>
            </a:r>
            <a:r>
              <a:rPr lang="en-US" sz="6196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Romance</a:t>
            </a:r>
            <a:r>
              <a:rPr lang="en-US" sz="61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&amp; </a:t>
            </a:r>
            <a:r>
              <a:rPr lang="en-US" sz="6196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Everyday LIfe</a:t>
            </a:r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7735C2CB-8B91-1B1A-34FB-EEFECF4952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24"/>
    </mc:Choice>
    <mc:Fallback xmlns="">
      <p:transition spd="slow" advTm="32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41640" y="-1049273"/>
            <a:ext cx="8308246" cy="11746878"/>
          </a:xfrm>
          <a:custGeom>
            <a:avLst/>
            <a:gdLst/>
            <a:ahLst/>
            <a:cxnLst/>
            <a:rect l="l" t="t" r="r" b="b"/>
            <a:pathLst>
              <a:path w="8308246" h="11746878">
                <a:moveTo>
                  <a:pt x="0" y="0"/>
                </a:moveTo>
                <a:lnTo>
                  <a:pt x="8308246" y="0"/>
                </a:lnTo>
                <a:lnTo>
                  <a:pt x="8308246" y="11746878"/>
                </a:lnTo>
                <a:lnTo>
                  <a:pt x="0" y="11746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563170" y="3817163"/>
            <a:ext cx="4986654" cy="3268843"/>
          </a:xfrm>
          <a:custGeom>
            <a:avLst/>
            <a:gdLst/>
            <a:ahLst/>
            <a:cxnLst/>
            <a:rect l="l" t="t" r="r" b="b"/>
            <a:pathLst>
              <a:path w="4986654" h="3268843">
                <a:moveTo>
                  <a:pt x="0" y="0"/>
                </a:moveTo>
                <a:lnTo>
                  <a:pt x="4986655" y="0"/>
                </a:lnTo>
                <a:lnTo>
                  <a:pt x="4986655" y="3268843"/>
                </a:lnTo>
                <a:lnTo>
                  <a:pt x="0" y="3268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5637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Freeform 4"/>
          <p:cNvSpPr/>
          <p:nvPr/>
        </p:nvSpPr>
        <p:spPr>
          <a:xfrm>
            <a:off x="6247910" y="3817163"/>
            <a:ext cx="5044198" cy="3268843"/>
          </a:xfrm>
          <a:custGeom>
            <a:avLst/>
            <a:gdLst/>
            <a:ahLst/>
            <a:cxnLst/>
            <a:rect l="l" t="t" r="r" b="b"/>
            <a:pathLst>
              <a:path w="5044198" h="3268843">
                <a:moveTo>
                  <a:pt x="0" y="0"/>
                </a:moveTo>
                <a:lnTo>
                  <a:pt x="5044197" y="0"/>
                </a:lnTo>
                <a:lnTo>
                  <a:pt x="5044197" y="3268843"/>
                </a:lnTo>
                <a:lnTo>
                  <a:pt x="0" y="3268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172" t="-5744" r="-5414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5" name="Freeform 5"/>
          <p:cNvSpPr/>
          <p:nvPr/>
        </p:nvSpPr>
        <p:spPr>
          <a:xfrm>
            <a:off x="14134680" y="4657945"/>
            <a:ext cx="3847259" cy="2428061"/>
          </a:xfrm>
          <a:custGeom>
            <a:avLst/>
            <a:gdLst/>
            <a:ahLst/>
            <a:cxnLst/>
            <a:rect l="l" t="t" r="r" b="b"/>
            <a:pathLst>
              <a:path w="3847259" h="2428061">
                <a:moveTo>
                  <a:pt x="0" y="0"/>
                </a:moveTo>
                <a:lnTo>
                  <a:pt x="3847259" y="0"/>
                </a:lnTo>
                <a:lnTo>
                  <a:pt x="3847259" y="2428061"/>
                </a:lnTo>
                <a:lnTo>
                  <a:pt x="0" y="24280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219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Freeform 6"/>
          <p:cNvSpPr/>
          <p:nvPr/>
        </p:nvSpPr>
        <p:spPr>
          <a:xfrm>
            <a:off x="12160858" y="3817163"/>
            <a:ext cx="3047794" cy="2242294"/>
          </a:xfrm>
          <a:custGeom>
            <a:avLst/>
            <a:gdLst/>
            <a:ahLst/>
            <a:cxnLst/>
            <a:rect l="l" t="t" r="r" b="b"/>
            <a:pathLst>
              <a:path w="3047794" h="2242294">
                <a:moveTo>
                  <a:pt x="0" y="0"/>
                </a:moveTo>
                <a:lnTo>
                  <a:pt x="3047794" y="0"/>
                </a:lnTo>
                <a:lnTo>
                  <a:pt x="3047794" y="2242294"/>
                </a:lnTo>
                <a:lnTo>
                  <a:pt x="0" y="22422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717" r="-8319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7" name="TextBox 7"/>
          <p:cNvSpPr txBox="1"/>
          <p:nvPr/>
        </p:nvSpPr>
        <p:spPr>
          <a:xfrm>
            <a:off x="451382" y="3040776"/>
            <a:ext cx="5098442" cy="776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94"/>
              </a:lnSpc>
            </a:pPr>
            <a:r>
              <a:rPr lang="en-US" sz="4353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Smooth Vocals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2496" y="857250"/>
            <a:ext cx="13724461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Why is the song </a:t>
            </a:r>
            <a:r>
              <a:rPr lang="en-US" sz="9200" b="1">
                <a:solidFill>
                  <a:srgbClr val="FF5757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R&amp;B</a:t>
            </a: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47910" y="3040776"/>
            <a:ext cx="5098442" cy="776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94"/>
              </a:lnSpc>
            </a:pPr>
            <a:r>
              <a:rPr lang="en-US" sz="4353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Relaxed Groove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60858" y="3040776"/>
            <a:ext cx="5098442" cy="776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94"/>
              </a:lnSpc>
            </a:pPr>
            <a:r>
              <a:rPr lang="en-US" sz="4353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Guitar × Drums</a:t>
            </a:r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56172E2D-7146-D038-5464-E39C0AD22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11"/>
    </mc:Choice>
    <mc:Fallback xmlns="">
      <p:transition spd="slow" advTm="42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7939" y="561666"/>
            <a:ext cx="14272122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Let’s listen to the song!! 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48534" y="8888053"/>
            <a:ext cx="14390931" cy="114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8"/>
              </a:lnSpc>
              <a:spcBef>
                <a:spcPct val="0"/>
              </a:spcBef>
            </a:pPr>
            <a:r>
              <a:rPr lang="en-US" sz="627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Click on “C” to see the lyrics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C55C60-D200-038C-D9D9-2AE0CBB0B7C9}"/>
              </a:ext>
            </a:extLst>
          </p:cNvPr>
          <p:cNvSpPr txBox="1"/>
          <p:nvPr/>
        </p:nvSpPr>
        <p:spPr>
          <a:xfrm>
            <a:off x="4571999" y="435867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480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https://youtu.be/RqBA1JaOQ78?si=75JNbepJ0yHkTkYK</a:t>
            </a:r>
            <a:endParaRPr lang="ja-JP" altLang="en-US" sz="480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9191" y="1049174"/>
            <a:ext cx="16869619" cy="1242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84"/>
              </a:lnSpc>
              <a:spcBef>
                <a:spcPct val="0"/>
              </a:spcBef>
            </a:pPr>
            <a:r>
              <a:rPr lang="en-US" sz="6845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Answers to the Fill-in-the-Blank Lyrics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64550" y="2949739"/>
            <a:ext cx="3664650" cy="1264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Hey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64549" y="4947203"/>
            <a:ext cx="6236395" cy="1264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my place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64550" y="6950543"/>
            <a:ext cx="6560250" cy="1264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 deep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34809" y="2949739"/>
            <a:ext cx="7129012" cy="1361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my fault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34809" y="4947203"/>
            <a:ext cx="7446413" cy="1361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my heart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34809" y="6944667"/>
            <a:ext cx="9144000" cy="1361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20643" lvl="1" indent="-810321" algn="l">
              <a:lnSpc>
                <a:spcPts val="10509"/>
              </a:lnSpc>
              <a:buAutoNum type="arabicPeriod"/>
            </a:pPr>
            <a:r>
              <a:rPr lang="en-US" sz="750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love me forever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6270" y="0"/>
            <a:ext cx="18304270" cy="10287000"/>
          </a:xfrm>
          <a:custGeom>
            <a:avLst/>
            <a:gdLst/>
            <a:ahLst/>
            <a:cxnLst/>
            <a:rect l="l" t="t" r="r" b="b"/>
            <a:pathLst>
              <a:path w="18304270" h="10287000">
                <a:moveTo>
                  <a:pt x="18304270" y="0"/>
                </a:moveTo>
                <a:lnTo>
                  <a:pt x="0" y="0"/>
                </a:lnTo>
                <a:lnTo>
                  <a:pt x="0" y="10287000"/>
                </a:lnTo>
                <a:lnTo>
                  <a:pt x="18304270" y="10287000"/>
                </a:lnTo>
                <a:lnTo>
                  <a:pt x="18304270" y="0"/>
                </a:lnTo>
                <a:close/>
              </a:path>
            </a:pathLst>
          </a:custGeom>
          <a:blipFill>
            <a:blip r:embed="rId4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 rot="-758275">
            <a:off x="1309009" y="2527214"/>
            <a:ext cx="3319654" cy="2929975"/>
          </a:xfrm>
          <a:custGeom>
            <a:avLst/>
            <a:gdLst/>
            <a:ahLst/>
            <a:cxnLst/>
            <a:rect l="l" t="t" r="r" b="b"/>
            <a:pathLst>
              <a:path w="3319654" h="2929975">
                <a:moveTo>
                  <a:pt x="0" y="0"/>
                </a:moveTo>
                <a:lnTo>
                  <a:pt x="3319654" y="0"/>
                </a:lnTo>
                <a:lnTo>
                  <a:pt x="3319654" y="2929975"/>
                </a:lnTo>
                <a:lnTo>
                  <a:pt x="0" y="29299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18" b="-418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TextBox 4"/>
          <p:cNvSpPr txBox="1"/>
          <p:nvPr/>
        </p:nvSpPr>
        <p:spPr>
          <a:xfrm>
            <a:off x="2756731" y="4516716"/>
            <a:ext cx="12758267" cy="14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84"/>
              </a:lnSpc>
              <a:spcBef>
                <a:spcPct val="0"/>
              </a:spcBef>
            </a:pPr>
            <a:r>
              <a:rPr lang="en-US" sz="80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Understand the song</a:t>
            </a:r>
          </a:p>
        </p:txBody>
      </p:sp>
      <p:sp>
        <p:nvSpPr>
          <p:cNvPr id="5" name="TextBox 5"/>
          <p:cNvSpPr txBox="1"/>
          <p:nvPr/>
        </p:nvSpPr>
        <p:spPr>
          <a:xfrm rot="20568206">
            <a:off x="2099580" y="2926019"/>
            <a:ext cx="1944946" cy="191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71"/>
              </a:lnSpc>
              <a:spcBef>
                <a:spcPct val="0"/>
              </a:spcBef>
            </a:pPr>
            <a:r>
              <a:rPr lang="en-US" sz="7200">
                <a:solidFill>
                  <a:srgbClr val="F1E1AD"/>
                </a:solidFill>
                <a:latin typeface="Sweet Apricot"/>
                <a:ea typeface="Sweet Apricot"/>
                <a:cs typeface="Sweet Apricot"/>
                <a:sym typeface="Sweet Apricot"/>
              </a:rPr>
              <a:t>Let's</a:t>
            </a:r>
            <a:endParaRPr lang="en-US" sz="7200">
              <a:solidFill>
                <a:srgbClr val="F1E1AD"/>
              </a:solidFill>
              <a:latin typeface="Sweet Apricot"/>
              <a:ea typeface="Sweet Apricot"/>
              <a:cs typeface="Sweet Apricot"/>
            </a:endParaRPr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DB82ACB3-9A1A-964D-DAA8-51825B00B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54"/>
    </mc:Choice>
    <mc:Fallback xmlns="">
      <p:transition spd="slow" advTm="8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55471" y="579118"/>
            <a:ext cx="3086100" cy="2805545"/>
            <a:chOff x="0" y="0"/>
            <a:chExt cx="698500" cy="63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8500" cy="635000"/>
            </a:xfrm>
            <a:custGeom>
              <a:avLst/>
              <a:gdLst/>
              <a:ahLst/>
              <a:cxnLst/>
              <a:rect l="l" t="t" r="r" b="b"/>
              <a:pathLst>
                <a:path w="698500" h="635000">
                  <a:moveTo>
                    <a:pt x="689206" y="134181"/>
                  </a:moveTo>
                  <a:cubicBezTo>
                    <a:pt x="667111" y="59151"/>
                    <a:pt x="595785" y="2"/>
                    <a:pt x="511444" y="0"/>
                  </a:cubicBezTo>
                  <a:cubicBezTo>
                    <a:pt x="440633" y="0"/>
                    <a:pt x="379113" y="39955"/>
                    <a:pt x="348013" y="98637"/>
                  </a:cubicBezTo>
                  <a:cubicBezTo>
                    <a:pt x="316913" y="39956"/>
                    <a:pt x="255402" y="2"/>
                    <a:pt x="184593" y="0"/>
                  </a:cubicBezTo>
                  <a:cubicBezTo>
                    <a:pt x="96370" y="0"/>
                    <a:pt x="19208" y="59151"/>
                    <a:pt x="4058" y="145002"/>
                  </a:cubicBezTo>
                  <a:cubicBezTo>
                    <a:pt x="-34360" y="362701"/>
                    <a:pt x="209136" y="533104"/>
                    <a:pt x="348562" y="635000"/>
                  </a:cubicBezTo>
                  <a:cubicBezTo>
                    <a:pt x="477469" y="540791"/>
                    <a:pt x="752380" y="348699"/>
                    <a:pt x="689206" y="134181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7150" y="15875"/>
              <a:ext cx="584200" cy="517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29178" y="4969077"/>
            <a:ext cx="3086100" cy="2581102"/>
            <a:chOff x="0" y="0"/>
            <a:chExt cx="698500" cy="584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8500" cy="584200"/>
            </a:xfrm>
            <a:custGeom>
              <a:avLst/>
              <a:gdLst/>
              <a:ahLst/>
              <a:cxnLst/>
              <a:rect l="l" t="t" r="r" b="b"/>
              <a:pathLst>
                <a:path w="698500" h="584200">
                  <a:moveTo>
                    <a:pt x="698500" y="176714"/>
                  </a:moveTo>
                  <a:cubicBezTo>
                    <a:pt x="693867" y="67967"/>
                    <a:pt x="617595" y="0"/>
                    <a:pt x="517807" y="0"/>
                  </a:cubicBezTo>
                  <a:cubicBezTo>
                    <a:pt x="442018" y="2"/>
                    <a:pt x="371789" y="45644"/>
                    <a:pt x="342391" y="110355"/>
                  </a:cubicBezTo>
                  <a:cubicBezTo>
                    <a:pt x="314122" y="45646"/>
                    <a:pt x="246606" y="0"/>
                    <a:pt x="173732" y="0"/>
                  </a:cubicBezTo>
                  <a:cubicBezTo>
                    <a:pt x="77783" y="0"/>
                    <a:pt x="4455" y="67967"/>
                    <a:pt x="0" y="176714"/>
                  </a:cubicBezTo>
                  <a:cubicBezTo>
                    <a:pt x="0" y="402599"/>
                    <a:pt x="173168" y="513406"/>
                    <a:pt x="342391" y="584200"/>
                  </a:cubicBezTo>
                  <a:cubicBezTo>
                    <a:pt x="518403" y="513408"/>
                    <a:pt x="698500" y="402626"/>
                    <a:pt x="698500" y="17671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3500" y="22225"/>
              <a:ext cx="571500" cy="485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3600450"/>
            <a:ext cx="16921464" cy="3086100"/>
            <a:chOff x="0" y="0"/>
            <a:chExt cx="4456682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56682" cy="812800"/>
            </a:xfrm>
            <a:custGeom>
              <a:avLst/>
              <a:gdLst/>
              <a:ahLst/>
              <a:cxnLst/>
              <a:rect l="l" t="t" r="r" b="b"/>
              <a:pathLst>
                <a:path w="4456682" h="812800">
                  <a:moveTo>
                    <a:pt x="23334" y="0"/>
                  </a:moveTo>
                  <a:lnTo>
                    <a:pt x="4433348" y="0"/>
                  </a:lnTo>
                  <a:cubicBezTo>
                    <a:pt x="4446235" y="0"/>
                    <a:pt x="4456682" y="10447"/>
                    <a:pt x="4456682" y="23334"/>
                  </a:cubicBezTo>
                  <a:lnTo>
                    <a:pt x="4456682" y="789466"/>
                  </a:lnTo>
                  <a:cubicBezTo>
                    <a:pt x="4456682" y="802353"/>
                    <a:pt x="4446235" y="812800"/>
                    <a:pt x="4433348" y="812800"/>
                  </a:cubicBezTo>
                  <a:lnTo>
                    <a:pt x="23334" y="812800"/>
                  </a:lnTo>
                  <a:cubicBezTo>
                    <a:pt x="10447" y="812800"/>
                    <a:pt x="0" y="802353"/>
                    <a:pt x="0" y="789466"/>
                  </a:cubicBezTo>
                  <a:lnTo>
                    <a:pt x="0" y="23334"/>
                  </a:lnTo>
                  <a:cubicBezTo>
                    <a:pt x="0" y="10447"/>
                    <a:pt x="10447" y="0"/>
                    <a:pt x="23334" y="0"/>
                  </a:cubicBezTo>
                  <a:close/>
                </a:path>
              </a:pathLst>
            </a:custGeom>
            <a:solidFill>
              <a:srgbClr val="C8D1D9">
                <a:alpha val="53725"/>
              </a:srgbClr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445668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7055" y="6259628"/>
            <a:ext cx="3956234" cy="3461705"/>
            <a:chOff x="0" y="0"/>
            <a:chExt cx="812800" cy="711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32223" y="113558"/>
                  </a:moveTo>
                  <a:cubicBezTo>
                    <a:pt x="-33680" y="222131"/>
                    <a:pt x="12749" y="327809"/>
                    <a:pt x="71096" y="383897"/>
                  </a:cubicBezTo>
                  <a:lnTo>
                    <a:pt x="412247" y="711200"/>
                  </a:lnTo>
                  <a:lnTo>
                    <a:pt x="746197" y="385067"/>
                  </a:lnTo>
                  <a:cubicBezTo>
                    <a:pt x="800465" y="324730"/>
                    <a:pt x="821266" y="260730"/>
                    <a:pt x="809713" y="189465"/>
                  </a:cubicBezTo>
                  <a:cubicBezTo>
                    <a:pt x="793755" y="90882"/>
                    <a:pt x="712517" y="14398"/>
                    <a:pt x="612162" y="3476"/>
                  </a:cubicBezTo>
                  <a:cubicBezTo>
                    <a:pt x="550612" y="-3151"/>
                    <a:pt x="491155" y="14267"/>
                    <a:pt x="444750" y="52829"/>
                  </a:cubicBezTo>
                  <a:cubicBezTo>
                    <a:pt x="432260" y="63204"/>
                    <a:pt x="421096" y="74804"/>
                    <a:pt x="411367" y="87411"/>
                  </a:cubicBezTo>
                  <a:cubicBezTo>
                    <a:pt x="399823" y="73056"/>
                    <a:pt x="386287" y="59925"/>
                    <a:pt x="370977" y="48288"/>
                  </a:cubicBezTo>
                  <a:cubicBezTo>
                    <a:pt x="317614" y="7733"/>
                    <a:pt x="249687" y="-8369"/>
                    <a:pt x="184440" y="4154"/>
                  </a:cubicBezTo>
                  <a:cubicBezTo>
                    <a:pt x="122643" y="16092"/>
                    <a:pt x="67173" y="55954"/>
                    <a:pt x="32223" y="113558"/>
                  </a:cubicBezTo>
                  <a:close/>
                </a:path>
              </a:pathLst>
            </a:custGeom>
            <a:solidFill>
              <a:srgbClr val="C8D1D9">
                <a:alpha val="94902"/>
              </a:srgbClr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34925"/>
              <a:ext cx="660400" cy="619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57055" y="4142235"/>
            <a:ext cx="17373889" cy="1850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4"/>
              </a:lnSpc>
            </a:pPr>
            <a:r>
              <a:rPr lang="en-US" sz="51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51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unexpectedly falling in</a:t>
            </a:r>
            <a:r>
              <a:rPr lang="en-US" sz="5160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5160" b="1">
                <a:gradFill>
                  <a:gsLst>
                    <a:gs pos="0">
                      <a:srgbClr val="FF5757">
                        <a:alpha val="100000"/>
                      </a:srgbClr>
                    </a:gs>
                    <a:gs pos="100000">
                      <a:srgbClr val="8C52FF">
                        <a:alpha val="100000"/>
                      </a:srgbClr>
                    </a:gs>
                  </a:gsLst>
                  <a:lin ang="0"/>
                </a:gradFill>
                <a:latin typeface="Telegraf Bold"/>
                <a:ea typeface="Telegraf Bold"/>
                <a:cs typeface="Telegraf Bold"/>
                <a:sym typeface="Telegraf Bold"/>
              </a:rPr>
              <a:t>love</a:t>
            </a:r>
            <a:r>
              <a:rPr lang="en-US" sz="51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and not knowing </a:t>
            </a:r>
          </a:p>
          <a:p>
            <a:pPr algn="ctr">
              <a:lnSpc>
                <a:spcPts val="7224"/>
              </a:lnSpc>
              <a:spcBef>
                <a:spcPct val="0"/>
              </a:spcBef>
            </a:pPr>
            <a:r>
              <a:rPr lang="en-US" sz="5160" b="1">
                <a:gradFill>
                  <a:gsLst>
                    <a:gs pos="0">
                      <a:srgbClr val="FF3131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Telegraf Bold"/>
                <a:ea typeface="Telegraf Bold"/>
                <a:cs typeface="Telegraf Bold"/>
                <a:sym typeface="Telegraf Bold"/>
              </a:rPr>
              <a:t>how deep</a:t>
            </a:r>
            <a:r>
              <a:rPr lang="en-US" sz="51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those feelings will become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15772" y="1141279"/>
            <a:ext cx="11856456" cy="14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84"/>
              </a:lnSpc>
              <a:spcBef>
                <a:spcPct val="0"/>
              </a:spcBef>
            </a:pPr>
            <a:r>
              <a:rPr lang="en-US" sz="80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The theme of this song</a:t>
            </a:r>
          </a:p>
        </p:txBody>
      </p:sp>
      <p:pic>
        <p:nvPicPr>
          <p:cNvPr id="16" name="オーディオ 15">
            <a:hlinkClick r:id="" action="ppaction://media"/>
            <a:extLst>
              <a:ext uri="{FF2B5EF4-FFF2-40B4-BE49-F238E27FC236}">
                <a16:creationId xmlns:a16="http://schemas.microsoft.com/office/drawing/2014/main" id="{09BF9FAF-12AE-9F20-0B4F-1FACB1EB99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5"/>
    </mc:Choice>
    <mc:Fallback xmlns="">
      <p:transition spd="slow" advTm="15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2313606"/>
            <a:ext cx="16687799" cy="7054502"/>
            <a:chOff x="0" y="0"/>
            <a:chExt cx="4066955" cy="18579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6955" cy="1857976"/>
            </a:xfrm>
            <a:custGeom>
              <a:avLst/>
              <a:gdLst/>
              <a:ahLst/>
              <a:cxnLst/>
              <a:rect l="l" t="t" r="r" b="b"/>
              <a:pathLst>
                <a:path w="4066955" h="1857976">
                  <a:moveTo>
                    <a:pt x="25570" y="0"/>
                  </a:moveTo>
                  <a:lnTo>
                    <a:pt x="4041386" y="0"/>
                  </a:lnTo>
                  <a:cubicBezTo>
                    <a:pt x="4055507" y="0"/>
                    <a:pt x="4066955" y="11448"/>
                    <a:pt x="4066955" y="25570"/>
                  </a:cubicBezTo>
                  <a:lnTo>
                    <a:pt x="4066955" y="1832406"/>
                  </a:lnTo>
                  <a:cubicBezTo>
                    <a:pt x="4066955" y="1846528"/>
                    <a:pt x="4055507" y="1857976"/>
                    <a:pt x="4041386" y="1857976"/>
                  </a:cubicBezTo>
                  <a:lnTo>
                    <a:pt x="25570" y="1857976"/>
                  </a:lnTo>
                  <a:cubicBezTo>
                    <a:pt x="11448" y="1857976"/>
                    <a:pt x="0" y="1846528"/>
                    <a:pt x="0" y="1832406"/>
                  </a:cubicBezTo>
                  <a:lnTo>
                    <a:pt x="0" y="25570"/>
                  </a:lnTo>
                  <a:cubicBezTo>
                    <a:pt x="0" y="11448"/>
                    <a:pt x="11448" y="0"/>
                    <a:pt x="25570" y="0"/>
                  </a:cubicBezTo>
                  <a:close/>
                </a:path>
              </a:pathLst>
            </a:custGeom>
            <a:solidFill>
              <a:srgbClr val="C8D1D9">
                <a:alpha val="53725"/>
              </a:srgbClr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066955" cy="1943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195273">
            <a:off x="13622405" y="6854738"/>
            <a:ext cx="947125" cy="1353036"/>
          </a:xfrm>
          <a:custGeom>
            <a:avLst/>
            <a:gdLst/>
            <a:ahLst/>
            <a:cxnLst/>
            <a:rect l="l" t="t" r="r" b="b"/>
            <a:pathLst>
              <a:path w="947125" h="1353036">
                <a:moveTo>
                  <a:pt x="0" y="0"/>
                </a:moveTo>
                <a:lnTo>
                  <a:pt x="947125" y="0"/>
                </a:lnTo>
                <a:lnTo>
                  <a:pt x="947125" y="1353036"/>
                </a:lnTo>
                <a:lnTo>
                  <a:pt x="0" y="1353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Freeform 6"/>
          <p:cNvSpPr/>
          <p:nvPr/>
        </p:nvSpPr>
        <p:spPr>
          <a:xfrm rot="-977377">
            <a:off x="2286624" y="3813861"/>
            <a:ext cx="2181948" cy="1352808"/>
          </a:xfrm>
          <a:custGeom>
            <a:avLst/>
            <a:gdLst/>
            <a:ahLst/>
            <a:cxnLst/>
            <a:rect l="l" t="t" r="r" b="b"/>
            <a:pathLst>
              <a:path w="2181948" h="1352808">
                <a:moveTo>
                  <a:pt x="0" y="0"/>
                </a:moveTo>
                <a:lnTo>
                  <a:pt x="2181947" y="0"/>
                </a:lnTo>
                <a:lnTo>
                  <a:pt x="2181947" y="1352808"/>
                </a:lnTo>
                <a:lnTo>
                  <a:pt x="0" y="13528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7" name="Freeform 7"/>
          <p:cNvSpPr/>
          <p:nvPr/>
        </p:nvSpPr>
        <p:spPr>
          <a:xfrm rot="1018669">
            <a:off x="14353900" y="4539399"/>
            <a:ext cx="1051107" cy="1812254"/>
          </a:xfrm>
          <a:custGeom>
            <a:avLst/>
            <a:gdLst/>
            <a:ahLst/>
            <a:cxnLst/>
            <a:rect l="l" t="t" r="r" b="b"/>
            <a:pathLst>
              <a:path w="1051107" h="1812254">
                <a:moveTo>
                  <a:pt x="0" y="0"/>
                </a:moveTo>
                <a:lnTo>
                  <a:pt x="1051107" y="0"/>
                </a:lnTo>
                <a:lnTo>
                  <a:pt x="1051107" y="1812253"/>
                </a:lnTo>
                <a:lnTo>
                  <a:pt x="0" y="1812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8" name="TextBox 8"/>
          <p:cNvSpPr txBox="1"/>
          <p:nvPr/>
        </p:nvSpPr>
        <p:spPr>
          <a:xfrm>
            <a:off x="1663248" y="2743457"/>
            <a:ext cx="14885302" cy="6194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It always</a:t>
            </a:r>
            <a:r>
              <a:rPr lang="en-US" sz="43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starts with a "Hey"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"How was your day?"</a:t>
            </a:r>
            <a:r>
              <a:rPr lang="en-US" sz="43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"Meet at my place"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you and me drinking rosé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</a:t>
            </a:r>
            <a:r>
              <a:rPr lang="en-US" sz="43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"How did you sleep?"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"It′s been a week"</a:t>
            </a:r>
          </a:p>
          <a:p>
            <a:pPr algn="ctr">
              <a:lnSpc>
                <a:spcPts val="6104"/>
              </a:lnSpc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gave you a key</a:t>
            </a:r>
          </a:p>
          <a:p>
            <a:pPr algn="ctr">
              <a:lnSpc>
                <a:spcPts val="6104"/>
              </a:lnSpc>
              <a:spcBef>
                <a:spcPct val="0"/>
              </a:spcBef>
            </a:pPr>
            <a:r>
              <a:rPr lang="en-US" sz="43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Turns into conversations talking 'bout </a:t>
            </a:r>
            <a:r>
              <a:rPr lang="en-US" sz="4360" b="1" u="sng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what are we?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84546" y="317331"/>
            <a:ext cx="11856456" cy="14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84"/>
              </a:lnSpc>
              <a:spcBef>
                <a:spcPct val="0"/>
              </a:spcBef>
            </a:pPr>
            <a:r>
              <a:rPr lang="en-US" sz="80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Opening Lines</a:t>
            </a:r>
          </a:p>
        </p:txBody>
      </p:sp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04313BE1-2948-4B49-70D6-D37F174BDB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79"/>
    </mc:Choice>
    <mc:Fallback xmlns="">
      <p:transition spd="slow" advTm="60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8373" y="0"/>
            <a:ext cx="19264745" cy="10287000"/>
          </a:xfrm>
          <a:custGeom>
            <a:avLst/>
            <a:gdLst/>
            <a:ahLst/>
            <a:cxnLst/>
            <a:rect l="l" t="t" r="r" b="b"/>
            <a:pathLst>
              <a:path w="19264745" h="10287000">
                <a:moveTo>
                  <a:pt x="0" y="0"/>
                </a:moveTo>
                <a:lnTo>
                  <a:pt x="19264746" y="0"/>
                </a:lnTo>
                <a:lnTo>
                  <a:pt x="192647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6000"/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918008" y="1644816"/>
            <a:ext cx="3505008" cy="3242133"/>
          </a:xfrm>
          <a:custGeom>
            <a:avLst/>
            <a:gdLst/>
            <a:ahLst/>
            <a:cxnLst/>
            <a:rect l="l" t="t" r="r" b="b"/>
            <a:pathLst>
              <a:path w="3505008" h="3242133">
                <a:moveTo>
                  <a:pt x="0" y="0"/>
                </a:moveTo>
                <a:lnTo>
                  <a:pt x="3505008" y="0"/>
                </a:lnTo>
                <a:lnTo>
                  <a:pt x="3505008" y="3242133"/>
                </a:lnTo>
                <a:lnTo>
                  <a:pt x="0" y="32421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TextBox 4"/>
          <p:cNvSpPr txBox="1"/>
          <p:nvPr/>
        </p:nvSpPr>
        <p:spPr>
          <a:xfrm>
            <a:off x="731222" y="4302888"/>
            <a:ext cx="16825555" cy="14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84"/>
              </a:lnSpc>
              <a:spcBef>
                <a:spcPct val="0"/>
              </a:spcBef>
            </a:pPr>
            <a:r>
              <a:rPr lang="en-US" sz="80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Learn important phrase</a:t>
            </a:r>
          </a:p>
        </p:txBody>
      </p:sp>
      <p:sp>
        <p:nvSpPr>
          <p:cNvPr id="5" name="TextBox 5"/>
          <p:cNvSpPr txBox="1"/>
          <p:nvPr/>
        </p:nvSpPr>
        <p:spPr>
          <a:xfrm rot="20568206">
            <a:off x="1764418" y="2323818"/>
            <a:ext cx="1808569" cy="1594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21"/>
              </a:lnSpc>
              <a:spcBef>
                <a:spcPct val="0"/>
              </a:spcBef>
            </a:pPr>
            <a:r>
              <a:rPr lang="en-US" sz="6600">
                <a:solidFill>
                  <a:srgbClr val="FF5757"/>
                </a:solidFill>
                <a:latin typeface="Sweet Apricot"/>
                <a:ea typeface="Sweet Apricot"/>
                <a:cs typeface="Sweet Apricot"/>
                <a:sym typeface="Sweet Apricot"/>
              </a:rPr>
              <a:t>Let's</a:t>
            </a:r>
            <a:endParaRPr lang="en-US" sz="6600">
              <a:solidFill>
                <a:srgbClr val="FF5757"/>
              </a:solidFill>
              <a:latin typeface="Sweet Apricot"/>
              <a:ea typeface="Sweet Apricot"/>
              <a:cs typeface="Sweet Apricot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1AD2AA73-7606-3AE4-6877-5F5CDFC9F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1"/>
    </mc:Choice>
    <mc:Fallback xmlns="">
      <p:transition spd="slow" advTm="4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055" y="1544039"/>
            <a:ext cx="17373889" cy="7189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82"/>
              </a:lnSpc>
            </a:pP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① How I'm ′posed to know how deep?</a:t>
            </a: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r>
              <a:rPr lang="en-US" sz="566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② </a:t>
            </a: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make my heart skip beats</a:t>
            </a: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endParaRPr lang="en-US" sz="5660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③ Didn’t mean to take that leap</a:t>
            </a:r>
          </a:p>
        </p:txBody>
      </p:sp>
      <p:pic>
        <p:nvPicPr>
          <p:cNvPr id="3" name="オーディオ 2">
            <a:hlinkClick r:id="" action="ppaction://media"/>
            <a:extLst>
              <a:ext uri="{FF2B5EF4-FFF2-40B4-BE49-F238E27FC236}">
                <a16:creationId xmlns:a16="http://schemas.microsoft.com/office/drawing/2014/main" id="{6332C979-DAF3-A183-B6F4-36B98FAA6D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8"/>
    </mc:Choice>
    <mc:Fallback xmlns="">
      <p:transition spd="slow" advTm="16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52544" y="1390581"/>
            <a:ext cx="17983344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82"/>
              </a:lnSpc>
            </a:pP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① How</a:t>
            </a:r>
            <a:r>
              <a:rPr lang="en-US" sz="56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 I'm ′posed</a:t>
            </a: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to know how deep?</a:t>
            </a:r>
          </a:p>
          <a:p>
            <a:pPr algn="ctr">
              <a:lnSpc>
                <a:spcPts val="6282"/>
              </a:lnSpc>
            </a:pPr>
            <a:r>
              <a:rPr lang="en-US" sz="51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→</a:t>
            </a:r>
            <a:r>
              <a:rPr lang="en-US" sz="5160" b="1" u="sng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I never imagined that I would fall this deeply in love.</a:t>
            </a:r>
          </a:p>
          <a:p>
            <a:pPr algn="ctr">
              <a:lnSpc>
                <a:spcPts val="6282"/>
              </a:lnSpc>
            </a:pPr>
            <a:endParaRPr lang="en-US" sz="5160" b="1" u="sng">
              <a:solidFill>
                <a:srgbClr val="0097B2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6282"/>
              </a:lnSpc>
            </a:pPr>
            <a:r>
              <a:rPr lang="en-US" sz="566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② </a:t>
            </a: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make my heart </a:t>
            </a:r>
            <a:r>
              <a:rPr lang="en-US" sz="56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skip beats</a:t>
            </a:r>
          </a:p>
          <a:p>
            <a:pPr algn="ctr">
              <a:lnSpc>
                <a:spcPts val="5727"/>
              </a:lnSpc>
            </a:pPr>
            <a:r>
              <a:rPr lang="en-US" sz="51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→</a:t>
            </a:r>
            <a:r>
              <a:rPr lang="en-US" sz="5160" b="1" u="sng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She makes his heart beat faster.</a:t>
            </a:r>
          </a:p>
          <a:p>
            <a:pPr algn="ctr">
              <a:lnSpc>
                <a:spcPts val="5727"/>
              </a:lnSpc>
            </a:pPr>
            <a:endParaRPr lang="en-US" sz="5160" b="1" u="sng">
              <a:solidFill>
                <a:srgbClr val="0097B2"/>
              </a:solidFill>
              <a:latin typeface="Telegraf Bold"/>
              <a:ea typeface="Telegraf Bold"/>
              <a:cs typeface="Telegraf Bold"/>
              <a:sym typeface="Telegraf Bold"/>
            </a:endParaRPr>
          </a:p>
          <a:p>
            <a:pPr algn="ctr">
              <a:lnSpc>
                <a:spcPts val="5727"/>
              </a:lnSpc>
            </a:pPr>
            <a:r>
              <a:rPr lang="en-US" sz="51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　　　　　　　　　</a:t>
            </a:r>
          </a:p>
          <a:p>
            <a:pPr algn="ctr">
              <a:lnSpc>
                <a:spcPts val="5727"/>
              </a:lnSpc>
            </a:pPr>
            <a:r>
              <a:rPr lang="en-US" sz="516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　　　　　　　　「take a risk and try something new」</a:t>
            </a:r>
          </a:p>
          <a:p>
            <a:pPr algn="ctr">
              <a:lnSpc>
                <a:spcPts val="6282"/>
              </a:lnSpc>
            </a:pPr>
            <a:r>
              <a:rPr lang="en-US" sz="56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③ Didn't mean to </a:t>
            </a:r>
            <a:r>
              <a:rPr lang="en-US" sz="5660" b="1">
                <a:solidFill>
                  <a:srgbClr val="F1E1AD"/>
                </a:solidFill>
                <a:latin typeface="Telegraf Bold"/>
                <a:ea typeface="Telegraf Bold"/>
                <a:cs typeface="Telegraf Bold"/>
                <a:sym typeface="Telegraf Bold"/>
              </a:rPr>
              <a:t>take that leap　</a:t>
            </a:r>
          </a:p>
          <a:p>
            <a:pPr algn="ctr">
              <a:lnSpc>
                <a:spcPts val="5727"/>
              </a:lnSpc>
            </a:pPr>
            <a:r>
              <a:rPr lang="en-US" sz="51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　→</a:t>
            </a:r>
            <a:r>
              <a:rPr lang="en-US" sz="5160" b="1" u="sng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I didn’t plan to take a big step and fall in love.</a:t>
            </a:r>
          </a:p>
        </p:txBody>
      </p:sp>
      <p:sp>
        <p:nvSpPr>
          <p:cNvPr id="3" name="Freeform 3"/>
          <p:cNvSpPr/>
          <p:nvPr/>
        </p:nvSpPr>
        <p:spPr>
          <a:xfrm>
            <a:off x="5877675" y="919146"/>
            <a:ext cx="1376708" cy="308663"/>
          </a:xfrm>
          <a:custGeom>
            <a:avLst/>
            <a:gdLst/>
            <a:ahLst/>
            <a:cxnLst/>
            <a:rect l="l" t="t" r="r" b="b"/>
            <a:pathLst>
              <a:path w="1036642" h="497588">
                <a:moveTo>
                  <a:pt x="0" y="0"/>
                </a:moveTo>
                <a:lnTo>
                  <a:pt x="1036642" y="0"/>
                </a:lnTo>
                <a:lnTo>
                  <a:pt x="1036642" y="497588"/>
                </a:lnTo>
                <a:lnTo>
                  <a:pt x="0" y="4975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Freeform 4"/>
          <p:cNvSpPr/>
          <p:nvPr/>
        </p:nvSpPr>
        <p:spPr>
          <a:xfrm rot="747852">
            <a:off x="15199790" y="4235358"/>
            <a:ext cx="1743633" cy="1816285"/>
          </a:xfrm>
          <a:custGeom>
            <a:avLst/>
            <a:gdLst/>
            <a:ahLst/>
            <a:cxnLst/>
            <a:rect l="l" t="t" r="r" b="b"/>
            <a:pathLst>
              <a:path w="1743633" h="1816285">
                <a:moveTo>
                  <a:pt x="0" y="0"/>
                </a:moveTo>
                <a:lnTo>
                  <a:pt x="1743633" y="0"/>
                </a:lnTo>
                <a:lnTo>
                  <a:pt x="1743633" y="1816284"/>
                </a:lnTo>
                <a:lnTo>
                  <a:pt x="0" y="1816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5" name="Freeform 5"/>
          <p:cNvSpPr/>
          <p:nvPr/>
        </p:nvSpPr>
        <p:spPr>
          <a:xfrm rot="-4528812">
            <a:off x="15967147" y="3625402"/>
            <a:ext cx="616042" cy="886392"/>
          </a:xfrm>
          <a:custGeom>
            <a:avLst/>
            <a:gdLst/>
            <a:ahLst/>
            <a:cxnLst/>
            <a:rect l="l" t="t" r="r" b="b"/>
            <a:pathLst>
              <a:path w="616042" h="886392">
                <a:moveTo>
                  <a:pt x="0" y="0"/>
                </a:moveTo>
                <a:lnTo>
                  <a:pt x="616042" y="0"/>
                </a:lnTo>
                <a:lnTo>
                  <a:pt x="616042" y="886392"/>
                </a:lnTo>
                <a:lnTo>
                  <a:pt x="0" y="8863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Freeform 6"/>
          <p:cNvSpPr/>
          <p:nvPr/>
        </p:nvSpPr>
        <p:spPr>
          <a:xfrm>
            <a:off x="15155144" y="5237788"/>
            <a:ext cx="1832924" cy="980614"/>
          </a:xfrm>
          <a:custGeom>
            <a:avLst/>
            <a:gdLst/>
            <a:ahLst/>
            <a:cxnLst/>
            <a:rect l="l" t="t" r="r" b="b"/>
            <a:pathLst>
              <a:path w="1832924" h="980614">
                <a:moveTo>
                  <a:pt x="0" y="0"/>
                </a:moveTo>
                <a:lnTo>
                  <a:pt x="1832924" y="0"/>
                </a:lnTo>
                <a:lnTo>
                  <a:pt x="1832924" y="980614"/>
                </a:lnTo>
                <a:lnTo>
                  <a:pt x="0" y="9806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7" name="Freeform 7"/>
          <p:cNvSpPr/>
          <p:nvPr/>
        </p:nvSpPr>
        <p:spPr>
          <a:xfrm rot="-1047962">
            <a:off x="634943" y="6776246"/>
            <a:ext cx="2747785" cy="1607454"/>
          </a:xfrm>
          <a:custGeom>
            <a:avLst/>
            <a:gdLst/>
            <a:ahLst/>
            <a:cxnLst/>
            <a:rect l="l" t="t" r="r" b="b"/>
            <a:pathLst>
              <a:path w="2747785" h="1607454">
                <a:moveTo>
                  <a:pt x="0" y="0"/>
                </a:moveTo>
                <a:lnTo>
                  <a:pt x="2747785" y="0"/>
                </a:lnTo>
                <a:lnTo>
                  <a:pt x="2747785" y="1607454"/>
                </a:lnTo>
                <a:lnTo>
                  <a:pt x="0" y="1607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8" name="Freeform 8"/>
          <p:cNvSpPr/>
          <p:nvPr/>
        </p:nvSpPr>
        <p:spPr>
          <a:xfrm rot="-1762481" flipH="1">
            <a:off x="15067433" y="8100825"/>
            <a:ext cx="1187954" cy="392025"/>
          </a:xfrm>
          <a:custGeom>
            <a:avLst/>
            <a:gdLst/>
            <a:ahLst/>
            <a:cxnLst/>
            <a:rect l="l" t="t" r="r" b="b"/>
            <a:pathLst>
              <a:path w="1187954" h="392025">
                <a:moveTo>
                  <a:pt x="1187954" y="0"/>
                </a:moveTo>
                <a:lnTo>
                  <a:pt x="0" y="0"/>
                </a:lnTo>
                <a:lnTo>
                  <a:pt x="0" y="392024"/>
                </a:lnTo>
                <a:lnTo>
                  <a:pt x="1187954" y="392024"/>
                </a:lnTo>
                <a:lnTo>
                  <a:pt x="11879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9" name="TextBox 9"/>
          <p:cNvSpPr txBox="1"/>
          <p:nvPr/>
        </p:nvSpPr>
        <p:spPr>
          <a:xfrm>
            <a:off x="3560616" y="126739"/>
            <a:ext cx="6497784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27"/>
              </a:lnSpc>
              <a:spcBef>
                <a:spcPct val="0"/>
              </a:spcBef>
            </a:pPr>
            <a:r>
              <a:rPr lang="en-US" sz="5160" b="1">
                <a:solidFill>
                  <a:srgbClr val="E2A9F1"/>
                </a:solidFill>
                <a:latin typeface="Telegraf Bold"/>
                <a:ea typeface="Telegraf Bold"/>
                <a:cs typeface="Telegraf Bold"/>
                <a:sym typeface="Telegraf Bold"/>
              </a:rPr>
              <a:t>「am I supposed」</a:t>
            </a:r>
          </a:p>
        </p:txBody>
      </p:sp>
      <p:pic>
        <p:nvPicPr>
          <p:cNvPr id="10" name="オーディオ 9">
            <a:hlinkClick r:id="" action="ppaction://media"/>
            <a:extLst>
              <a:ext uri="{FF2B5EF4-FFF2-40B4-BE49-F238E27FC236}">
                <a16:creationId xmlns:a16="http://schemas.microsoft.com/office/drawing/2014/main" id="{589ECF46-0574-8426-164A-DD2B9D4E8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400000" t="-203125" r="-400000" b="-203125"/>
          <a:stretch>
            <a:fillRect/>
          </a:stretch>
        </p:blipFill>
        <p:spPr>
          <a:xfrm>
            <a:off x="13832610" y="8643861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44"/>
    </mc:Choice>
    <mc:Fallback xmlns="">
      <p:transition spd="slow" advTm="5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203534"/>
            <a:ext cx="18390739" cy="11490534"/>
          </a:xfrm>
          <a:custGeom>
            <a:avLst/>
            <a:gdLst/>
            <a:ahLst/>
            <a:cxnLst/>
            <a:rect l="l" t="t" r="r" b="b"/>
            <a:pathLst>
              <a:path w="18390739" h="11490534">
                <a:moveTo>
                  <a:pt x="0" y="0"/>
                </a:moveTo>
                <a:lnTo>
                  <a:pt x="18390739" y="0"/>
                </a:lnTo>
                <a:lnTo>
                  <a:pt x="18390739" y="11490534"/>
                </a:lnTo>
                <a:lnTo>
                  <a:pt x="0" y="114905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531577" y="3292463"/>
            <a:ext cx="2498541" cy="2498541"/>
          </a:xfrm>
          <a:custGeom>
            <a:avLst/>
            <a:gdLst/>
            <a:ahLst/>
            <a:cxnLst/>
            <a:rect l="l" t="t" r="r" b="b"/>
            <a:pathLst>
              <a:path w="2498541" h="2498541">
                <a:moveTo>
                  <a:pt x="0" y="0"/>
                </a:moveTo>
                <a:lnTo>
                  <a:pt x="2498541" y="0"/>
                </a:lnTo>
                <a:lnTo>
                  <a:pt x="2498541" y="2498541"/>
                </a:lnTo>
                <a:lnTo>
                  <a:pt x="0" y="2498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TextBox 4"/>
          <p:cNvSpPr txBox="1"/>
          <p:nvPr/>
        </p:nvSpPr>
        <p:spPr>
          <a:xfrm>
            <a:off x="1028700" y="4950392"/>
            <a:ext cx="7576034" cy="14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84"/>
              </a:lnSpc>
              <a:spcBef>
                <a:spcPct val="0"/>
              </a:spcBef>
            </a:pPr>
            <a:r>
              <a:rPr lang="en-US" sz="8060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Sing together !</a:t>
            </a:r>
          </a:p>
        </p:txBody>
      </p:sp>
      <p:sp>
        <p:nvSpPr>
          <p:cNvPr id="5" name="TextBox 5"/>
          <p:cNvSpPr txBox="1"/>
          <p:nvPr/>
        </p:nvSpPr>
        <p:spPr>
          <a:xfrm rot="20568206">
            <a:off x="836390" y="3739817"/>
            <a:ext cx="1903031" cy="1594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21"/>
              </a:lnSpc>
              <a:spcBef>
                <a:spcPct val="0"/>
              </a:spcBef>
            </a:pPr>
            <a:r>
              <a:rPr lang="en-US" sz="7200">
                <a:solidFill>
                  <a:srgbClr val="F1E1AD"/>
                </a:solidFill>
                <a:latin typeface="Sweet Apricot"/>
                <a:ea typeface="Sweet Apricot"/>
                <a:cs typeface="Sweet Apricot"/>
                <a:sym typeface="Sweet Apricot"/>
              </a:rPr>
              <a:t>Let's</a:t>
            </a:r>
            <a:endParaRPr lang="en-US" sz="7200">
              <a:solidFill>
                <a:srgbClr val="F1E1AD"/>
              </a:solidFill>
              <a:latin typeface="Sweet Apricot"/>
              <a:ea typeface="Sweet Apricot"/>
              <a:cs typeface="Sweet Apricot"/>
            </a:endParaRP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E590EAB4-9236-6DBF-6D64-731DB0DB8D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9"/>
    </mc:Choice>
    <mc:Fallback xmlns="">
      <p:transition spd="slow" advTm="6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4700310" y="5905500"/>
            <a:ext cx="7315200" cy="146304"/>
          </a:xfrm>
          <a:custGeom>
            <a:avLst/>
            <a:gdLst/>
            <a:ahLst/>
            <a:cxnLst/>
            <a:rect l="l" t="t" r="r" b="b"/>
            <a:pathLst>
              <a:path w="7315200" h="146304">
                <a:moveTo>
                  <a:pt x="0" y="0"/>
                </a:moveTo>
                <a:lnTo>
                  <a:pt x="7315200" y="0"/>
                </a:lnTo>
                <a:lnTo>
                  <a:pt x="7315200" y="146304"/>
                </a:lnTo>
                <a:lnTo>
                  <a:pt x="0" y="1463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10525585" y="2228100"/>
            <a:ext cx="821561" cy="8215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05613" y="2221554"/>
            <a:ext cx="821561" cy="82156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613" y="4169140"/>
            <a:ext cx="821561" cy="82156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5722" y="4169140"/>
            <a:ext cx="821561" cy="82156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85722" y="2228100"/>
            <a:ext cx="821561" cy="82156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04649" y="4171376"/>
            <a:ext cx="821561" cy="82156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05613" y="6114652"/>
            <a:ext cx="821561" cy="821561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851754" y="6116888"/>
            <a:ext cx="821561" cy="82156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88481" y="4171376"/>
            <a:ext cx="821561" cy="821561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865449" y="2228100"/>
            <a:ext cx="821561" cy="82156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066800" y="1553455"/>
            <a:ext cx="4420516" cy="642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 spc="-1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</a:t>
            </a: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I'm ′posed to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621269" y="1553455"/>
            <a:ext cx="271488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know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how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871136" y="3501042"/>
            <a:ext cx="175494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I'd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fall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0535" y="5455656"/>
            <a:ext cx="4720530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How'd you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make my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597640" y="5498519"/>
            <a:ext cx="2835209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heart skip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14400" y="7386124"/>
            <a:ext cx="3798695" cy="642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Didn′t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mean to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21269" y="7386124"/>
            <a:ext cx="2272568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take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that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394165" y="7386124"/>
            <a:ext cx="1083225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leap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747594" y="7401086"/>
            <a:ext cx="2297579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My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fault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5148507" y="6232086"/>
            <a:ext cx="821561" cy="821561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497895" y="6116888"/>
            <a:ext cx="821561" cy="821561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10800" y="1553455"/>
            <a:ext cx="175494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deep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66800" y="3508714"/>
            <a:ext cx="4420516" cy="642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 spc="-1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</a:t>
            </a: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I'm ′posed to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611239" y="3501042"/>
            <a:ext cx="272491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know 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210800" y="3508714"/>
            <a:ext cx="175494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 deep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233461" y="5440613"/>
            <a:ext cx="158742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beats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205613" y="8060163"/>
            <a:ext cx="821561" cy="821561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813121" y="8062399"/>
            <a:ext cx="821561" cy="821561"/>
            <a:chOff x="0" y="0"/>
            <a:chExt cx="812800" cy="8128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525585" y="8062399"/>
            <a:ext cx="821561" cy="821561"/>
            <a:chOff x="0" y="0"/>
            <a:chExt cx="812800" cy="8128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5185722" y="8062399"/>
            <a:ext cx="821561" cy="821561"/>
            <a:chOff x="0" y="0"/>
            <a:chExt cx="812800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pic>
        <p:nvPicPr>
          <p:cNvPr id="65" name="オーディオ 64">
            <a:hlinkClick r:id="" action="ppaction://media"/>
            <a:extLst>
              <a:ext uri="{FF2B5EF4-FFF2-40B4-BE49-F238E27FC236}">
                <a16:creationId xmlns:a16="http://schemas.microsoft.com/office/drawing/2014/main" id="{B1218C2D-513D-5849-6CA8-393B362028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24"/>
    </mc:Choice>
    <mc:Fallback xmlns="">
      <p:transition spd="slow" advTm="16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4700310" y="5905500"/>
            <a:ext cx="7315200" cy="146304"/>
          </a:xfrm>
          <a:custGeom>
            <a:avLst/>
            <a:gdLst/>
            <a:ahLst/>
            <a:cxnLst/>
            <a:rect l="l" t="t" r="r" b="b"/>
            <a:pathLst>
              <a:path w="7315200" h="146304">
                <a:moveTo>
                  <a:pt x="0" y="0"/>
                </a:moveTo>
                <a:lnTo>
                  <a:pt x="7315200" y="0"/>
                </a:lnTo>
                <a:lnTo>
                  <a:pt x="7315200" y="146304"/>
                </a:lnTo>
                <a:lnTo>
                  <a:pt x="0" y="1463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10525585" y="2228100"/>
            <a:ext cx="821561" cy="8215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05613" y="2221554"/>
            <a:ext cx="821561" cy="82156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613" y="4169140"/>
            <a:ext cx="821561" cy="82156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5722" y="4169140"/>
            <a:ext cx="821561" cy="82156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85722" y="2228100"/>
            <a:ext cx="821561" cy="82156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04649" y="4171376"/>
            <a:ext cx="821561" cy="82156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05613" y="6114652"/>
            <a:ext cx="821561" cy="821561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851754" y="6116888"/>
            <a:ext cx="821561" cy="82156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888481" y="4171376"/>
            <a:ext cx="821561" cy="821561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865449" y="2228100"/>
            <a:ext cx="821561" cy="82156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800570" y="1553376"/>
            <a:ext cx="4319488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 spc="-1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</a:t>
            </a: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-im-pos-to-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919691" y="3501041"/>
            <a:ext cx="1440359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id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fall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8859" y="5468486"/>
            <a:ext cx="4720530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Hou-</a:t>
            </a:r>
            <a:r>
              <a:rPr lang="en-US" sz="3696" b="1" err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juh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make my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89184" y="5439264"/>
            <a:ext cx="2304653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har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-skip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66800" y="7386124"/>
            <a:ext cx="3780463" cy="642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 err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Didn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′ 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mean </a:t>
            </a:r>
            <a:r>
              <a:rPr lang="en-US" sz="3696" b="1" err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tuh</a:t>
            </a:r>
            <a:endParaRPr lang="en-US" sz="3696" b="1">
              <a:solidFill>
                <a:srgbClr val="FFFFFF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5749230" y="7386124"/>
            <a:ext cx="2080716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take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-tha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377745" y="7407555"/>
            <a:ext cx="1188265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leap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872270" y="7401086"/>
            <a:ext cx="2172903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My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fault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5148507" y="6232086"/>
            <a:ext cx="821561" cy="821561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97895" y="6116888"/>
            <a:ext cx="821561" cy="821561"/>
            <a:chOff x="0" y="0"/>
            <a:chExt cx="812800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0142457" y="1572939"/>
            <a:ext cx="178165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deep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?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296904" y="3507260"/>
            <a:ext cx="3300643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know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-how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145770" y="3516215"/>
            <a:ext cx="1781656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 deep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?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125541" y="5451169"/>
            <a:ext cx="1815488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beats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205613" y="8060163"/>
            <a:ext cx="821561" cy="821561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813121" y="8062399"/>
            <a:ext cx="821561" cy="821561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525585" y="8062399"/>
            <a:ext cx="821561" cy="821561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5185722" y="8062399"/>
            <a:ext cx="821561" cy="821561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1F0"/>
            </a:solidFill>
          </p:spPr>
          <p:txBody>
            <a:bodyPr/>
            <a:lstStyle/>
            <a:p>
              <a:endParaRPr lang="en-JP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5"/>
                </a:lnSpc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5689897" y="1553376"/>
            <a:ext cx="2787663" cy="62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know</a:t>
            </a:r>
            <a:r>
              <a:rPr lang="en-US" sz="3696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-how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00570" y="3557465"/>
            <a:ext cx="4319488" cy="668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  <a:r>
              <a:rPr lang="en-US" sz="3696" b="1" spc="-1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</a:t>
            </a:r>
            <a:r>
              <a:rPr lang="en-US" sz="3696" b="1" spc="-1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-im-pos-to-</a:t>
            </a:r>
          </a:p>
        </p:txBody>
      </p:sp>
      <p:pic>
        <p:nvPicPr>
          <p:cNvPr id="66" name="オーディオ 65">
            <a:hlinkClick r:id="" action="ppaction://media"/>
            <a:extLst>
              <a:ext uri="{FF2B5EF4-FFF2-40B4-BE49-F238E27FC236}">
                <a16:creationId xmlns:a16="http://schemas.microsoft.com/office/drawing/2014/main" id="{1749B32C-F4D4-62A1-2032-0F5965316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95"/>
    </mc:Choice>
    <mc:Fallback xmlns="">
      <p:transition spd="slow" advTm="27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28813" y="390031"/>
            <a:ext cx="4412187" cy="3970969"/>
          </a:xfrm>
          <a:custGeom>
            <a:avLst/>
            <a:gdLst/>
            <a:ahLst/>
            <a:cxnLst/>
            <a:rect l="l" t="t" r="r" b="b"/>
            <a:pathLst>
              <a:path w="4412187" h="3970969">
                <a:moveTo>
                  <a:pt x="0" y="0"/>
                </a:moveTo>
                <a:lnTo>
                  <a:pt x="4412187" y="0"/>
                </a:lnTo>
                <a:lnTo>
                  <a:pt x="4412187" y="3970969"/>
                </a:lnTo>
                <a:lnTo>
                  <a:pt x="0" y="3970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TextBox 3"/>
          <p:cNvSpPr txBox="1"/>
          <p:nvPr/>
        </p:nvSpPr>
        <p:spPr>
          <a:xfrm>
            <a:off x="1028700" y="470022"/>
            <a:ext cx="834390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Review </a:t>
            </a:r>
            <a:r>
              <a:rPr lang="en-US" sz="9200" b="1">
                <a:gradFill>
                  <a:gsLst>
                    <a:gs pos="0">
                      <a:srgbClr val="FF3131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QUIZ</a:t>
            </a: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 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7228" y="4947561"/>
            <a:ext cx="15995772" cy="10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601"/>
              </a:lnSpc>
              <a:spcBef>
                <a:spcPct val="0"/>
              </a:spcBef>
            </a:pP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②　What is </a:t>
            </a:r>
            <a:r>
              <a:rPr lang="en-US" sz="6143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the theme</a:t>
            </a: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of “how deep?”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7228" y="2839311"/>
            <a:ext cx="13341585" cy="1091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204"/>
              </a:lnSpc>
              <a:spcBef>
                <a:spcPct val="0"/>
              </a:spcBef>
            </a:pPr>
            <a:r>
              <a:rPr lang="en-US" sz="6574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①　</a:t>
            </a:r>
            <a:r>
              <a:rPr lang="en-US" sz="6574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Who</a:t>
            </a:r>
            <a:r>
              <a:rPr lang="en-US" sz="6574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sings  “how deep?” 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7228" y="6982258"/>
            <a:ext cx="18599007" cy="1120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01"/>
              </a:lnSpc>
              <a:spcBef>
                <a:spcPct val="0"/>
              </a:spcBef>
            </a:pP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③What dose </a:t>
            </a:r>
            <a:r>
              <a:rPr lang="en-US" sz="6143" b="1">
                <a:gradFill>
                  <a:gsLst>
                    <a:gs pos="0">
                      <a:srgbClr val="FF3131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Telegraf Bold"/>
                <a:ea typeface="Telegraf Bold"/>
                <a:cs typeface="Telegraf Bold"/>
                <a:sym typeface="Telegraf Bold"/>
              </a:rPr>
              <a:t>I'm ′posed </a:t>
            </a: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mean?</a:t>
            </a:r>
          </a:p>
        </p:txBody>
      </p:sp>
      <p:pic>
        <p:nvPicPr>
          <p:cNvPr id="8" name="オーディオ 7">
            <a:hlinkClick r:id="" action="ppaction://media"/>
            <a:extLst>
              <a:ext uri="{FF2B5EF4-FFF2-40B4-BE49-F238E27FC236}">
                <a16:creationId xmlns:a16="http://schemas.microsoft.com/office/drawing/2014/main" id="{70131D54-CE49-1865-7981-FFED601B07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57"/>
    </mc:Choice>
    <mc:Fallback xmlns="">
      <p:transition spd="slow" advTm="22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0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28813" y="390031"/>
            <a:ext cx="4412187" cy="3970969"/>
          </a:xfrm>
          <a:custGeom>
            <a:avLst/>
            <a:gdLst/>
            <a:ahLst/>
            <a:cxnLst/>
            <a:rect l="l" t="t" r="r" b="b"/>
            <a:pathLst>
              <a:path w="4412187" h="3970969">
                <a:moveTo>
                  <a:pt x="0" y="0"/>
                </a:moveTo>
                <a:lnTo>
                  <a:pt x="4412187" y="0"/>
                </a:lnTo>
                <a:lnTo>
                  <a:pt x="4412187" y="3970969"/>
                </a:lnTo>
                <a:lnTo>
                  <a:pt x="0" y="3970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grpSp>
        <p:nvGrpSpPr>
          <p:cNvPr id="3" name="Group 3"/>
          <p:cNvGrpSpPr/>
          <p:nvPr/>
        </p:nvGrpSpPr>
        <p:grpSpPr>
          <a:xfrm>
            <a:off x="14690407" y="624840"/>
            <a:ext cx="391478" cy="1286827"/>
            <a:chOff x="0" y="0"/>
            <a:chExt cx="521970" cy="1715770"/>
          </a:xfrm>
        </p:grpSpPr>
        <p:sp>
          <p:nvSpPr>
            <p:cNvPr id="4" name="Freeform 4"/>
            <p:cNvSpPr/>
            <p:nvPr/>
          </p:nvSpPr>
          <p:spPr>
            <a:xfrm>
              <a:off x="47400" y="50740"/>
              <a:ext cx="425243" cy="1614230"/>
            </a:xfrm>
            <a:custGeom>
              <a:avLst/>
              <a:gdLst/>
              <a:ahLst/>
              <a:cxnLst/>
              <a:rect l="l" t="t" r="r" b="b"/>
              <a:pathLst>
                <a:path w="425243" h="1614230">
                  <a:moveTo>
                    <a:pt x="422500" y="212150"/>
                  </a:moveTo>
                  <a:cubicBezTo>
                    <a:pt x="317090" y="618550"/>
                    <a:pt x="323440" y="730310"/>
                    <a:pt x="320900" y="858580"/>
                  </a:cubicBezTo>
                  <a:cubicBezTo>
                    <a:pt x="317090" y="1013520"/>
                    <a:pt x="312010" y="1275140"/>
                    <a:pt x="320900" y="1374200"/>
                  </a:cubicBezTo>
                  <a:cubicBezTo>
                    <a:pt x="323440" y="1414840"/>
                    <a:pt x="334870" y="1433890"/>
                    <a:pt x="333600" y="1458020"/>
                  </a:cubicBezTo>
                  <a:cubicBezTo>
                    <a:pt x="333600" y="1477070"/>
                    <a:pt x="332330" y="1491040"/>
                    <a:pt x="324710" y="1508820"/>
                  </a:cubicBezTo>
                  <a:cubicBezTo>
                    <a:pt x="313280" y="1534220"/>
                    <a:pt x="289150" y="1571050"/>
                    <a:pt x="261210" y="1588830"/>
                  </a:cubicBezTo>
                  <a:cubicBezTo>
                    <a:pt x="234540" y="1605340"/>
                    <a:pt x="191360" y="1612960"/>
                    <a:pt x="163420" y="1612960"/>
                  </a:cubicBezTo>
                  <a:cubicBezTo>
                    <a:pt x="144370" y="1612960"/>
                    <a:pt x="130400" y="1610420"/>
                    <a:pt x="113890" y="1601530"/>
                  </a:cubicBezTo>
                  <a:cubicBezTo>
                    <a:pt x="89760" y="1588830"/>
                    <a:pt x="52930" y="1555810"/>
                    <a:pt x="37690" y="1534220"/>
                  </a:cubicBezTo>
                  <a:cubicBezTo>
                    <a:pt x="26260" y="1517710"/>
                    <a:pt x="22450" y="1505010"/>
                    <a:pt x="19910" y="1485960"/>
                  </a:cubicBezTo>
                  <a:cubicBezTo>
                    <a:pt x="16100" y="1459290"/>
                    <a:pt x="22450" y="1411030"/>
                    <a:pt x="32610" y="1385630"/>
                  </a:cubicBezTo>
                  <a:cubicBezTo>
                    <a:pt x="40230" y="1367850"/>
                    <a:pt x="47850" y="1356420"/>
                    <a:pt x="63090" y="1343720"/>
                  </a:cubicBezTo>
                  <a:cubicBezTo>
                    <a:pt x="83410" y="1325940"/>
                    <a:pt x="121510" y="1301810"/>
                    <a:pt x="153260" y="1298000"/>
                  </a:cubicBezTo>
                  <a:cubicBezTo>
                    <a:pt x="185010" y="1292920"/>
                    <a:pt x="224380" y="1300540"/>
                    <a:pt x="252320" y="1315780"/>
                  </a:cubicBezTo>
                  <a:cubicBezTo>
                    <a:pt x="280260" y="1332290"/>
                    <a:pt x="308200" y="1361500"/>
                    <a:pt x="320900" y="1391980"/>
                  </a:cubicBezTo>
                  <a:cubicBezTo>
                    <a:pt x="333600" y="1421190"/>
                    <a:pt x="333600" y="1465640"/>
                    <a:pt x="329790" y="1492310"/>
                  </a:cubicBezTo>
                  <a:cubicBezTo>
                    <a:pt x="327250" y="1511360"/>
                    <a:pt x="320900" y="1524060"/>
                    <a:pt x="309470" y="1539300"/>
                  </a:cubicBezTo>
                  <a:cubicBezTo>
                    <a:pt x="292960" y="1562160"/>
                    <a:pt x="256130" y="1592640"/>
                    <a:pt x="230730" y="1604070"/>
                  </a:cubicBezTo>
                  <a:cubicBezTo>
                    <a:pt x="212950" y="1611690"/>
                    <a:pt x="200250" y="1614230"/>
                    <a:pt x="181200" y="1614230"/>
                  </a:cubicBezTo>
                  <a:cubicBezTo>
                    <a:pt x="153260" y="1612960"/>
                    <a:pt x="110080" y="1602800"/>
                    <a:pt x="83410" y="1585020"/>
                  </a:cubicBezTo>
                  <a:cubicBezTo>
                    <a:pt x="58010" y="1565970"/>
                    <a:pt x="37690" y="1538030"/>
                    <a:pt x="23720" y="1502470"/>
                  </a:cubicBezTo>
                  <a:cubicBezTo>
                    <a:pt x="4670" y="1451670"/>
                    <a:pt x="7210" y="1388170"/>
                    <a:pt x="3400" y="1300540"/>
                  </a:cubicBezTo>
                  <a:cubicBezTo>
                    <a:pt x="-4220" y="1136710"/>
                    <a:pt x="2130" y="756980"/>
                    <a:pt x="11020" y="602040"/>
                  </a:cubicBezTo>
                  <a:cubicBezTo>
                    <a:pt x="14830" y="525840"/>
                    <a:pt x="17370" y="489010"/>
                    <a:pt x="27530" y="430590"/>
                  </a:cubicBezTo>
                  <a:cubicBezTo>
                    <a:pt x="37690" y="369630"/>
                    <a:pt x="56740" y="301050"/>
                    <a:pt x="74520" y="243900"/>
                  </a:cubicBezTo>
                  <a:cubicBezTo>
                    <a:pt x="89760" y="194370"/>
                    <a:pt x="105000" y="142300"/>
                    <a:pt x="122780" y="105470"/>
                  </a:cubicBezTo>
                  <a:cubicBezTo>
                    <a:pt x="135480" y="80070"/>
                    <a:pt x="144370" y="59750"/>
                    <a:pt x="164690" y="41970"/>
                  </a:cubicBezTo>
                  <a:cubicBezTo>
                    <a:pt x="190090" y="21650"/>
                    <a:pt x="233270" y="1330"/>
                    <a:pt x="268830" y="60"/>
                  </a:cubicBezTo>
                  <a:cubicBezTo>
                    <a:pt x="304390" y="-1210"/>
                    <a:pt x="348840" y="17840"/>
                    <a:pt x="375510" y="36890"/>
                  </a:cubicBezTo>
                  <a:cubicBezTo>
                    <a:pt x="395830" y="53400"/>
                    <a:pt x="411070" y="73720"/>
                    <a:pt x="419960" y="99120"/>
                  </a:cubicBezTo>
                  <a:cubicBezTo>
                    <a:pt x="430120" y="129600"/>
                    <a:pt x="422500" y="212150"/>
                    <a:pt x="422500" y="212150"/>
                  </a:cubicBezTo>
                </a:path>
              </a:pathLst>
            </a:custGeom>
            <a:solidFill>
              <a:srgbClr val="01184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78940" y="681038"/>
            <a:ext cx="1138238" cy="1462088"/>
            <a:chOff x="0" y="0"/>
            <a:chExt cx="1517650" cy="1949450"/>
          </a:xfrm>
        </p:grpSpPr>
        <p:sp>
          <p:nvSpPr>
            <p:cNvPr id="6" name="Freeform 6"/>
            <p:cNvSpPr/>
            <p:nvPr/>
          </p:nvSpPr>
          <p:spPr>
            <a:xfrm>
              <a:off x="50252" y="49804"/>
              <a:ext cx="1417809" cy="1849942"/>
            </a:xfrm>
            <a:custGeom>
              <a:avLst/>
              <a:gdLst/>
              <a:ahLst/>
              <a:cxnLst/>
              <a:rect l="l" t="t" r="r" b="b"/>
              <a:pathLst>
                <a:path w="1417809" h="1849942">
                  <a:moveTo>
                    <a:pt x="1415328" y="407396"/>
                  </a:moveTo>
                  <a:cubicBezTo>
                    <a:pt x="1254038" y="925556"/>
                    <a:pt x="1262928" y="952226"/>
                    <a:pt x="1270548" y="977626"/>
                  </a:cubicBezTo>
                  <a:cubicBezTo>
                    <a:pt x="1275628" y="996676"/>
                    <a:pt x="1289598" y="1008106"/>
                    <a:pt x="1292138" y="1023346"/>
                  </a:cubicBezTo>
                  <a:cubicBezTo>
                    <a:pt x="1294678" y="1038586"/>
                    <a:pt x="1292138" y="1055096"/>
                    <a:pt x="1288328" y="1069066"/>
                  </a:cubicBezTo>
                  <a:cubicBezTo>
                    <a:pt x="1283248" y="1083036"/>
                    <a:pt x="1274358" y="1097006"/>
                    <a:pt x="1262928" y="1107166"/>
                  </a:cubicBezTo>
                  <a:cubicBezTo>
                    <a:pt x="1252768" y="1117326"/>
                    <a:pt x="1238798" y="1126216"/>
                    <a:pt x="1223558" y="1130026"/>
                  </a:cubicBezTo>
                  <a:cubicBezTo>
                    <a:pt x="1204508" y="1133836"/>
                    <a:pt x="1175298" y="1132566"/>
                    <a:pt x="1156248" y="1123676"/>
                  </a:cubicBezTo>
                  <a:cubicBezTo>
                    <a:pt x="1137198" y="1114786"/>
                    <a:pt x="1115608" y="1097006"/>
                    <a:pt x="1110528" y="1075416"/>
                  </a:cubicBezTo>
                  <a:cubicBezTo>
                    <a:pt x="1102908" y="1046206"/>
                    <a:pt x="1130848" y="1013186"/>
                    <a:pt x="1139738" y="958576"/>
                  </a:cubicBezTo>
                  <a:cubicBezTo>
                    <a:pt x="1158788" y="830306"/>
                    <a:pt x="1128308" y="395966"/>
                    <a:pt x="1170218" y="308336"/>
                  </a:cubicBezTo>
                  <a:cubicBezTo>
                    <a:pt x="1184188" y="280396"/>
                    <a:pt x="1203238" y="272776"/>
                    <a:pt x="1221018" y="263886"/>
                  </a:cubicBezTo>
                  <a:cubicBezTo>
                    <a:pt x="1234988" y="257536"/>
                    <a:pt x="1250228" y="256266"/>
                    <a:pt x="1266738" y="258806"/>
                  </a:cubicBezTo>
                  <a:cubicBezTo>
                    <a:pt x="1285788" y="262616"/>
                    <a:pt x="1312458" y="275316"/>
                    <a:pt x="1326428" y="290556"/>
                  </a:cubicBezTo>
                  <a:cubicBezTo>
                    <a:pt x="1340398" y="305796"/>
                    <a:pt x="1350558" y="326116"/>
                    <a:pt x="1349288" y="354056"/>
                  </a:cubicBezTo>
                  <a:cubicBezTo>
                    <a:pt x="1348018" y="406126"/>
                    <a:pt x="1281978" y="497566"/>
                    <a:pt x="1254038" y="576306"/>
                  </a:cubicBezTo>
                  <a:cubicBezTo>
                    <a:pt x="1224828" y="658856"/>
                    <a:pt x="1200698" y="751566"/>
                    <a:pt x="1182918" y="839196"/>
                  </a:cubicBezTo>
                  <a:cubicBezTo>
                    <a:pt x="1166408" y="925556"/>
                    <a:pt x="1154978" y="1015726"/>
                    <a:pt x="1149898" y="1099546"/>
                  </a:cubicBezTo>
                  <a:cubicBezTo>
                    <a:pt x="1143548" y="1174476"/>
                    <a:pt x="1161328" y="1270996"/>
                    <a:pt x="1146088" y="1317986"/>
                  </a:cubicBezTo>
                  <a:cubicBezTo>
                    <a:pt x="1138468" y="1343386"/>
                    <a:pt x="1123228" y="1359896"/>
                    <a:pt x="1107988" y="1370056"/>
                  </a:cubicBezTo>
                  <a:cubicBezTo>
                    <a:pt x="1095288" y="1380216"/>
                    <a:pt x="1081318" y="1384026"/>
                    <a:pt x="1066078" y="1385296"/>
                  </a:cubicBezTo>
                  <a:cubicBezTo>
                    <a:pt x="1052108" y="1386566"/>
                    <a:pt x="1036868" y="1384026"/>
                    <a:pt x="1022898" y="1378946"/>
                  </a:cubicBezTo>
                  <a:cubicBezTo>
                    <a:pt x="1010198" y="1373866"/>
                    <a:pt x="997498" y="1364976"/>
                    <a:pt x="987338" y="1352276"/>
                  </a:cubicBezTo>
                  <a:cubicBezTo>
                    <a:pt x="977178" y="1338306"/>
                    <a:pt x="964478" y="1314176"/>
                    <a:pt x="965748" y="1291316"/>
                  </a:cubicBezTo>
                  <a:cubicBezTo>
                    <a:pt x="968288" y="1262106"/>
                    <a:pt x="1001308" y="1231626"/>
                    <a:pt x="1014008" y="1190986"/>
                  </a:cubicBezTo>
                  <a:cubicBezTo>
                    <a:pt x="1033058" y="1130026"/>
                    <a:pt x="1041948" y="1047476"/>
                    <a:pt x="1050838" y="958576"/>
                  </a:cubicBezTo>
                  <a:cubicBezTo>
                    <a:pt x="1062268" y="839196"/>
                    <a:pt x="1067348" y="646156"/>
                    <a:pt x="1067348" y="533126"/>
                  </a:cubicBezTo>
                  <a:cubicBezTo>
                    <a:pt x="1067348" y="458196"/>
                    <a:pt x="1048298" y="389616"/>
                    <a:pt x="1059728" y="346436"/>
                  </a:cubicBezTo>
                  <a:cubicBezTo>
                    <a:pt x="1066078" y="322306"/>
                    <a:pt x="1077508" y="304526"/>
                    <a:pt x="1094018" y="291826"/>
                  </a:cubicBezTo>
                  <a:cubicBezTo>
                    <a:pt x="1109258" y="280396"/>
                    <a:pt x="1134658" y="272776"/>
                    <a:pt x="1154978" y="274046"/>
                  </a:cubicBezTo>
                  <a:cubicBezTo>
                    <a:pt x="1175298" y="275316"/>
                    <a:pt x="1199428" y="286746"/>
                    <a:pt x="1213398" y="300716"/>
                  </a:cubicBezTo>
                  <a:cubicBezTo>
                    <a:pt x="1227368" y="315956"/>
                    <a:pt x="1236258" y="332466"/>
                    <a:pt x="1238798" y="359136"/>
                  </a:cubicBezTo>
                  <a:cubicBezTo>
                    <a:pt x="1241338" y="415016"/>
                    <a:pt x="1186728" y="516616"/>
                    <a:pt x="1163868" y="615676"/>
                  </a:cubicBezTo>
                  <a:cubicBezTo>
                    <a:pt x="1133388" y="752836"/>
                    <a:pt x="1111798" y="1025886"/>
                    <a:pt x="1081318" y="1105896"/>
                  </a:cubicBezTo>
                  <a:cubicBezTo>
                    <a:pt x="1069888" y="1135106"/>
                    <a:pt x="1060998" y="1147806"/>
                    <a:pt x="1047028" y="1160506"/>
                  </a:cubicBezTo>
                  <a:cubicBezTo>
                    <a:pt x="1034328" y="1170666"/>
                    <a:pt x="1020358" y="1174476"/>
                    <a:pt x="1006388" y="1177016"/>
                  </a:cubicBezTo>
                  <a:cubicBezTo>
                    <a:pt x="992418" y="1179556"/>
                    <a:pt x="977178" y="1179556"/>
                    <a:pt x="963208" y="1173206"/>
                  </a:cubicBezTo>
                  <a:cubicBezTo>
                    <a:pt x="946698" y="1166856"/>
                    <a:pt x="923838" y="1147806"/>
                    <a:pt x="913678" y="1132566"/>
                  </a:cubicBezTo>
                  <a:cubicBezTo>
                    <a:pt x="904788" y="1119866"/>
                    <a:pt x="903518" y="1112246"/>
                    <a:pt x="902248" y="1090656"/>
                  </a:cubicBezTo>
                  <a:cubicBezTo>
                    <a:pt x="897168" y="1024616"/>
                    <a:pt x="942888" y="813796"/>
                    <a:pt x="953048" y="674096"/>
                  </a:cubicBezTo>
                  <a:cubicBezTo>
                    <a:pt x="964478" y="534396"/>
                    <a:pt x="937808" y="317226"/>
                    <a:pt x="969558" y="252456"/>
                  </a:cubicBezTo>
                  <a:cubicBezTo>
                    <a:pt x="980988" y="227056"/>
                    <a:pt x="998768" y="218166"/>
                    <a:pt x="1016548" y="211816"/>
                  </a:cubicBezTo>
                  <a:cubicBezTo>
                    <a:pt x="1034328" y="204196"/>
                    <a:pt x="1060998" y="205466"/>
                    <a:pt x="1078778" y="211816"/>
                  </a:cubicBezTo>
                  <a:cubicBezTo>
                    <a:pt x="1097828" y="219436"/>
                    <a:pt x="1116878" y="238486"/>
                    <a:pt x="1125768" y="253726"/>
                  </a:cubicBezTo>
                  <a:cubicBezTo>
                    <a:pt x="1133388" y="266426"/>
                    <a:pt x="1134658" y="274046"/>
                    <a:pt x="1135928" y="295636"/>
                  </a:cubicBezTo>
                  <a:cubicBezTo>
                    <a:pt x="1137198" y="361676"/>
                    <a:pt x="1080048" y="569956"/>
                    <a:pt x="1059728" y="709656"/>
                  </a:cubicBezTo>
                  <a:cubicBezTo>
                    <a:pt x="1038138" y="850626"/>
                    <a:pt x="1033058" y="1074146"/>
                    <a:pt x="1010198" y="1137646"/>
                  </a:cubicBezTo>
                  <a:cubicBezTo>
                    <a:pt x="1002578" y="1156696"/>
                    <a:pt x="997498" y="1164316"/>
                    <a:pt x="987338" y="1173206"/>
                  </a:cubicBezTo>
                  <a:cubicBezTo>
                    <a:pt x="977178" y="1182096"/>
                    <a:pt x="964478" y="1190986"/>
                    <a:pt x="950508" y="1193526"/>
                  </a:cubicBezTo>
                  <a:cubicBezTo>
                    <a:pt x="932728" y="1197336"/>
                    <a:pt x="904788" y="1197336"/>
                    <a:pt x="887008" y="1188446"/>
                  </a:cubicBezTo>
                  <a:cubicBezTo>
                    <a:pt x="870498" y="1179556"/>
                    <a:pt x="852718" y="1159236"/>
                    <a:pt x="845098" y="1142726"/>
                  </a:cubicBezTo>
                  <a:cubicBezTo>
                    <a:pt x="837478" y="1128756"/>
                    <a:pt x="837478" y="1118596"/>
                    <a:pt x="837478" y="1100816"/>
                  </a:cubicBezTo>
                  <a:cubicBezTo>
                    <a:pt x="840018" y="1065256"/>
                    <a:pt x="864148" y="1008106"/>
                    <a:pt x="876848" y="942066"/>
                  </a:cubicBezTo>
                  <a:cubicBezTo>
                    <a:pt x="897168" y="831576"/>
                    <a:pt x="925108" y="630916"/>
                    <a:pt x="936538" y="498836"/>
                  </a:cubicBezTo>
                  <a:cubicBezTo>
                    <a:pt x="945428" y="392156"/>
                    <a:pt x="928918" y="262616"/>
                    <a:pt x="947968" y="208006"/>
                  </a:cubicBezTo>
                  <a:cubicBezTo>
                    <a:pt x="956858" y="182606"/>
                    <a:pt x="968288" y="169906"/>
                    <a:pt x="984798" y="159746"/>
                  </a:cubicBezTo>
                  <a:cubicBezTo>
                    <a:pt x="1001308" y="149586"/>
                    <a:pt x="1025438" y="144506"/>
                    <a:pt x="1044488" y="148316"/>
                  </a:cubicBezTo>
                  <a:cubicBezTo>
                    <a:pt x="1062268" y="150856"/>
                    <a:pt x="1083858" y="163556"/>
                    <a:pt x="1096558" y="177526"/>
                  </a:cubicBezTo>
                  <a:cubicBezTo>
                    <a:pt x="1107988" y="192766"/>
                    <a:pt x="1114338" y="205466"/>
                    <a:pt x="1115608" y="234676"/>
                  </a:cubicBezTo>
                  <a:cubicBezTo>
                    <a:pt x="1119418" y="326116"/>
                    <a:pt x="1011468" y="653776"/>
                    <a:pt x="987338" y="804906"/>
                  </a:cubicBezTo>
                  <a:cubicBezTo>
                    <a:pt x="970828" y="901426"/>
                    <a:pt x="983528" y="996676"/>
                    <a:pt x="963208" y="1046206"/>
                  </a:cubicBezTo>
                  <a:cubicBezTo>
                    <a:pt x="953048" y="1070336"/>
                    <a:pt x="939078" y="1084306"/>
                    <a:pt x="922568" y="1094466"/>
                  </a:cubicBezTo>
                  <a:cubicBezTo>
                    <a:pt x="904788" y="1104626"/>
                    <a:pt x="878118" y="1108436"/>
                    <a:pt x="859068" y="1104626"/>
                  </a:cubicBezTo>
                  <a:cubicBezTo>
                    <a:pt x="840018" y="1099546"/>
                    <a:pt x="817158" y="1085576"/>
                    <a:pt x="805728" y="1070336"/>
                  </a:cubicBezTo>
                  <a:cubicBezTo>
                    <a:pt x="794298" y="1053826"/>
                    <a:pt x="789218" y="1038586"/>
                    <a:pt x="787948" y="1008106"/>
                  </a:cubicBezTo>
                  <a:cubicBezTo>
                    <a:pt x="785408" y="933176"/>
                    <a:pt x="852718" y="737596"/>
                    <a:pt x="869228" y="600436"/>
                  </a:cubicBezTo>
                  <a:cubicBezTo>
                    <a:pt x="885738" y="465816"/>
                    <a:pt x="859068" y="258806"/>
                    <a:pt x="889548" y="196576"/>
                  </a:cubicBezTo>
                  <a:cubicBezTo>
                    <a:pt x="900978" y="172446"/>
                    <a:pt x="918758" y="162286"/>
                    <a:pt x="936538" y="155936"/>
                  </a:cubicBezTo>
                  <a:cubicBezTo>
                    <a:pt x="954318" y="149586"/>
                    <a:pt x="979718" y="150856"/>
                    <a:pt x="997498" y="157206"/>
                  </a:cubicBezTo>
                  <a:cubicBezTo>
                    <a:pt x="1015278" y="164826"/>
                    <a:pt x="1034328" y="183876"/>
                    <a:pt x="1043218" y="199116"/>
                  </a:cubicBezTo>
                  <a:cubicBezTo>
                    <a:pt x="1050838" y="211816"/>
                    <a:pt x="1052108" y="219436"/>
                    <a:pt x="1052108" y="239756"/>
                  </a:cubicBezTo>
                  <a:cubicBezTo>
                    <a:pt x="1052108" y="301986"/>
                    <a:pt x="991148" y="487406"/>
                    <a:pt x="964478" y="615676"/>
                  </a:cubicBezTo>
                  <a:cubicBezTo>
                    <a:pt x="937808" y="746486"/>
                    <a:pt x="909868" y="909046"/>
                    <a:pt x="895898" y="1016996"/>
                  </a:cubicBezTo>
                  <a:cubicBezTo>
                    <a:pt x="885738" y="1086846"/>
                    <a:pt x="894628" y="1154156"/>
                    <a:pt x="879388" y="1193526"/>
                  </a:cubicBezTo>
                  <a:cubicBezTo>
                    <a:pt x="869228" y="1217656"/>
                    <a:pt x="853988" y="1232896"/>
                    <a:pt x="838748" y="1243056"/>
                  </a:cubicBezTo>
                  <a:cubicBezTo>
                    <a:pt x="826048" y="1251946"/>
                    <a:pt x="810808" y="1255756"/>
                    <a:pt x="796838" y="1255756"/>
                  </a:cubicBezTo>
                  <a:cubicBezTo>
                    <a:pt x="782868" y="1257026"/>
                    <a:pt x="767628" y="1254486"/>
                    <a:pt x="754928" y="1248136"/>
                  </a:cubicBezTo>
                  <a:cubicBezTo>
                    <a:pt x="738418" y="1239246"/>
                    <a:pt x="718098" y="1217656"/>
                    <a:pt x="709208" y="1201146"/>
                  </a:cubicBezTo>
                  <a:cubicBezTo>
                    <a:pt x="702858" y="1188446"/>
                    <a:pt x="702858" y="1180826"/>
                    <a:pt x="702858" y="1159236"/>
                  </a:cubicBezTo>
                  <a:cubicBezTo>
                    <a:pt x="702858" y="1077956"/>
                    <a:pt x="776518" y="774426"/>
                    <a:pt x="798108" y="601706"/>
                  </a:cubicBezTo>
                  <a:cubicBezTo>
                    <a:pt x="817158" y="450576"/>
                    <a:pt x="800648" y="243566"/>
                    <a:pt x="833668" y="178796"/>
                  </a:cubicBezTo>
                  <a:cubicBezTo>
                    <a:pt x="846368" y="153396"/>
                    <a:pt x="862878" y="144506"/>
                    <a:pt x="881928" y="138156"/>
                  </a:cubicBezTo>
                  <a:cubicBezTo>
                    <a:pt x="899708" y="131806"/>
                    <a:pt x="926378" y="131806"/>
                    <a:pt x="944158" y="139426"/>
                  </a:cubicBezTo>
                  <a:cubicBezTo>
                    <a:pt x="961938" y="145776"/>
                    <a:pt x="980988" y="166096"/>
                    <a:pt x="989878" y="181336"/>
                  </a:cubicBezTo>
                  <a:cubicBezTo>
                    <a:pt x="997498" y="194036"/>
                    <a:pt x="1000038" y="201656"/>
                    <a:pt x="1000038" y="223246"/>
                  </a:cubicBezTo>
                  <a:cubicBezTo>
                    <a:pt x="1000038" y="299446"/>
                    <a:pt x="920028" y="587736"/>
                    <a:pt x="890818" y="754106"/>
                  </a:cubicBezTo>
                  <a:cubicBezTo>
                    <a:pt x="866688" y="900156"/>
                    <a:pt x="841288" y="1034776"/>
                    <a:pt x="836208" y="1166856"/>
                  </a:cubicBezTo>
                  <a:cubicBezTo>
                    <a:pt x="831128" y="1287506"/>
                    <a:pt x="866688" y="1457686"/>
                    <a:pt x="855258" y="1514836"/>
                  </a:cubicBezTo>
                  <a:cubicBezTo>
                    <a:pt x="850178" y="1535156"/>
                    <a:pt x="846368" y="1542776"/>
                    <a:pt x="834938" y="1554206"/>
                  </a:cubicBezTo>
                  <a:cubicBezTo>
                    <a:pt x="822238" y="1566906"/>
                    <a:pt x="796838" y="1580876"/>
                    <a:pt x="779058" y="1584686"/>
                  </a:cubicBezTo>
                  <a:cubicBezTo>
                    <a:pt x="763818" y="1588496"/>
                    <a:pt x="748578" y="1585956"/>
                    <a:pt x="734608" y="1580876"/>
                  </a:cubicBezTo>
                  <a:cubicBezTo>
                    <a:pt x="718098" y="1573256"/>
                    <a:pt x="695238" y="1554206"/>
                    <a:pt x="686348" y="1537696"/>
                  </a:cubicBezTo>
                  <a:cubicBezTo>
                    <a:pt x="677458" y="1524996"/>
                    <a:pt x="676188" y="1519916"/>
                    <a:pt x="674918" y="1495786"/>
                  </a:cubicBezTo>
                  <a:cubicBezTo>
                    <a:pt x="668568" y="1364976"/>
                    <a:pt x="824778" y="346436"/>
                    <a:pt x="887008" y="210546"/>
                  </a:cubicBezTo>
                  <a:cubicBezTo>
                    <a:pt x="899708" y="180066"/>
                    <a:pt x="911138" y="172446"/>
                    <a:pt x="926378" y="162286"/>
                  </a:cubicBezTo>
                  <a:cubicBezTo>
                    <a:pt x="937808" y="154666"/>
                    <a:pt x="951778" y="150856"/>
                    <a:pt x="965748" y="150856"/>
                  </a:cubicBezTo>
                  <a:cubicBezTo>
                    <a:pt x="983528" y="152126"/>
                    <a:pt x="1010198" y="161016"/>
                    <a:pt x="1025438" y="171176"/>
                  </a:cubicBezTo>
                  <a:cubicBezTo>
                    <a:pt x="1036868" y="180066"/>
                    <a:pt x="1044488" y="186416"/>
                    <a:pt x="1049568" y="204196"/>
                  </a:cubicBezTo>
                  <a:cubicBezTo>
                    <a:pt x="1067348" y="257536"/>
                    <a:pt x="1058458" y="404856"/>
                    <a:pt x="1041948" y="548366"/>
                  </a:cubicBezTo>
                  <a:cubicBezTo>
                    <a:pt x="1014008" y="794746"/>
                    <a:pt x="862878" y="1334496"/>
                    <a:pt x="834938" y="1544046"/>
                  </a:cubicBezTo>
                  <a:cubicBezTo>
                    <a:pt x="822238" y="1639296"/>
                    <a:pt x="843828" y="1701526"/>
                    <a:pt x="820968" y="1753596"/>
                  </a:cubicBezTo>
                  <a:cubicBezTo>
                    <a:pt x="803188" y="1792966"/>
                    <a:pt x="767628" y="1824716"/>
                    <a:pt x="735878" y="1839956"/>
                  </a:cubicBezTo>
                  <a:cubicBezTo>
                    <a:pt x="706668" y="1852656"/>
                    <a:pt x="671108" y="1850116"/>
                    <a:pt x="638088" y="1848846"/>
                  </a:cubicBezTo>
                  <a:cubicBezTo>
                    <a:pt x="602528" y="1846306"/>
                    <a:pt x="563158" y="1837416"/>
                    <a:pt x="527598" y="1822176"/>
                  </a:cubicBezTo>
                  <a:cubicBezTo>
                    <a:pt x="492038" y="1806936"/>
                    <a:pt x="460288" y="1787886"/>
                    <a:pt x="427268" y="1756136"/>
                  </a:cubicBezTo>
                  <a:cubicBezTo>
                    <a:pt x="382818" y="1711686"/>
                    <a:pt x="328208" y="1622786"/>
                    <a:pt x="297728" y="1568176"/>
                  </a:cubicBezTo>
                  <a:cubicBezTo>
                    <a:pt x="274868" y="1528806"/>
                    <a:pt x="259628" y="1498326"/>
                    <a:pt x="248198" y="1462766"/>
                  </a:cubicBezTo>
                  <a:cubicBezTo>
                    <a:pt x="236768" y="1428476"/>
                    <a:pt x="232958" y="1406886"/>
                    <a:pt x="226608" y="1358626"/>
                  </a:cubicBezTo>
                  <a:cubicBezTo>
                    <a:pt x="212638" y="1248136"/>
                    <a:pt x="202478" y="997946"/>
                    <a:pt x="199938" y="816336"/>
                  </a:cubicBezTo>
                  <a:cubicBezTo>
                    <a:pt x="197398" y="630916"/>
                    <a:pt x="184698" y="345166"/>
                    <a:pt x="213908" y="257536"/>
                  </a:cubicBezTo>
                  <a:cubicBezTo>
                    <a:pt x="224068" y="225786"/>
                    <a:pt x="238038" y="211816"/>
                    <a:pt x="253278" y="199116"/>
                  </a:cubicBezTo>
                  <a:cubicBezTo>
                    <a:pt x="265978" y="190226"/>
                    <a:pt x="282488" y="185146"/>
                    <a:pt x="297728" y="182606"/>
                  </a:cubicBezTo>
                  <a:cubicBezTo>
                    <a:pt x="312968" y="181336"/>
                    <a:pt x="329478" y="183876"/>
                    <a:pt x="344718" y="188956"/>
                  </a:cubicBezTo>
                  <a:cubicBezTo>
                    <a:pt x="358688" y="194036"/>
                    <a:pt x="372658" y="202926"/>
                    <a:pt x="382818" y="215626"/>
                  </a:cubicBezTo>
                  <a:cubicBezTo>
                    <a:pt x="395518" y="232136"/>
                    <a:pt x="406948" y="249916"/>
                    <a:pt x="406948" y="281666"/>
                  </a:cubicBezTo>
                  <a:cubicBezTo>
                    <a:pt x="409488" y="359136"/>
                    <a:pt x="316778" y="547096"/>
                    <a:pt x="282488" y="690606"/>
                  </a:cubicBezTo>
                  <a:cubicBezTo>
                    <a:pt x="245658" y="846816"/>
                    <a:pt x="236768" y="1105896"/>
                    <a:pt x="199938" y="1184636"/>
                  </a:cubicBezTo>
                  <a:cubicBezTo>
                    <a:pt x="185968" y="1213846"/>
                    <a:pt x="171998" y="1226546"/>
                    <a:pt x="155488" y="1236706"/>
                  </a:cubicBezTo>
                  <a:cubicBezTo>
                    <a:pt x="141518" y="1245596"/>
                    <a:pt x="125008" y="1249406"/>
                    <a:pt x="109768" y="1249406"/>
                  </a:cubicBezTo>
                  <a:cubicBezTo>
                    <a:pt x="95798" y="1249406"/>
                    <a:pt x="79288" y="1246866"/>
                    <a:pt x="65318" y="1239246"/>
                  </a:cubicBezTo>
                  <a:cubicBezTo>
                    <a:pt x="47538" y="1229086"/>
                    <a:pt x="29758" y="1211306"/>
                    <a:pt x="18328" y="1188446"/>
                  </a:cubicBezTo>
                  <a:cubicBezTo>
                    <a:pt x="1818" y="1152886"/>
                    <a:pt x="548" y="1091926"/>
                    <a:pt x="548" y="1036046"/>
                  </a:cubicBezTo>
                  <a:cubicBezTo>
                    <a:pt x="-1992" y="966196"/>
                    <a:pt x="4358" y="896346"/>
                    <a:pt x="18328" y="802366"/>
                  </a:cubicBezTo>
                  <a:cubicBezTo>
                    <a:pt x="39918" y="660126"/>
                    <a:pt x="103418" y="350246"/>
                    <a:pt x="141518" y="262616"/>
                  </a:cubicBezTo>
                  <a:cubicBezTo>
                    <a:pt x="154218" y="230866"/>
                    <a:pt x="161838" y="216896"/>
                    <a:pt x="179618" y="204196"/>
                  </a:cubicBezTo>
                  <a:cubicBezTo>
                    <a:pt x="197398" y="191496"/>
                    <a:pt x="225338" y="183876"/>
                    <a:pt x="246928" y="186416"/>
                  </a:cubicBezTo>
                  <a:cubicBezTo>
                    <a:pt x="268518" y="187686"/>
                    <a:pt x="293918" y="201656"/>
                    <a:pt x="309158" y="216896"/>
                  </a:cubicBezTo>
                  <a:cubicBezTo>
                    <a:pt x="323128" y="233406"/>
                    <a:pt x="330748" y="248646"/>
                    <a:pt x="334558" y="281666"/>
                  </a:cubicBezTo>
                  <a:cubicBezTo>
                    <a:pt x="345988" y="375646"/>
                    <a:pt x="260898" y="717276"/>
                    <a:pt x="248198" y="843006"/>
                  </a:cubicBezTo>
                  <a:cubicBezTo>
                    <a:pt x="241848" y="906506"/>
                    <a:pt x="255818" y="952226"/>
                    <a:pt x="243118" y="987786"/>
                  </a:cubicBezTo>
                  <a:cubicBezTo>
                    <a:pt x="234228" y="1014456"/>
                    <a:pt x="220258" y="1034776"/>
                    <a:pt x="201208" y="1047476"/>
                  </a:cubicBezTo>
                  <a:cubicBezTo>
                    <a:pt x="183428" y="1060176"/>
                    <a:pt x="151678" y="1065256"/>
                    <a:pt x="131358" y="1063986"/>
                  </a:cubicBezTo>
                  <a:cubicBezTo>
                    <a:pt x="114848" y="1062716"/>
                    <a:pt x="98338" y="1055096"/>
                    <a:pt x="85638" y="1046206"/>
                  </a:cubicBezTo>
                  <a:cubicBezTo>
                    <a:pt x="72938" y="1037316"/>
                    <a:pt x="60238" y="1023346"/>
                    <a:pt x="53888" y="1009376"/>
                  </a:cubicBezTo>
                  <a:cubicBezTo>
                    <a:pt x="46268" y="995406"/>
                    <a:pt x="41188" y="987786"/>
                    <a:pt x="42458" y="962386"/>
                  </a:cubicBezTo>
                  <a:cubicBezTo>
                    <a:pt x="43728" y="849356"/>
                    <a:pt x="231688" y="154666"/>
                    <a:pt x="296458" y="49256"/>
                  </a:cubicBezTo>
                  <a:cubicBezTo>
                    <a:pt x="312968" y="21316"/>
                    <a:pt x="325668" y="13696"/>
                    <a:pt x="342178" y="6076"/>
                  </a:cubicBezTo>
                  <a:cubicBezTo>
                    <a:pt x="354878" y="996"/>
                    <a:pt x="368848" y="-1544"/>
                    <a:pt x="382818" y="996"/>
                  </a:cubicBezTo>
                  <a:cubicBezTo>
                    <a:pt x="400598" y="3536"/>
                    <a:pt x="425998" y="13696"/>
                    <a:pt x="438698" y="28936"/>
                  </a:cubicBezTo>
                  <a:cubicBezTo>
                    <a:pt x="451398" y="42906"/>
                    <a:pt x="460288" y="55606"/>
                    <a:pt x="461558" y="86086"/>
                  </a:cubicBezTo>
                  <a:cubicBezTo>
                    <a:pt x="469178" y="180066"/>
                    <a:pt x="343448" y="557256"/>
                    <a:pt x="319318" y="685526"/>
                  </a:cubicBezTo>
                  <a:cubicBezTo>
                    <a:pt x="309158" y="745216"/>
                    <a:pt x="305348" y="766806"/>
                    <a:pt x="302808" y="818876"/>
                  </a:cubicBezTo>
                  <a:cubicBezTo>
                    <a:pt x="298998" y="892536"/>
                    <a:pt x="312968" y="1034776"/>
                    <a:pt x="306618" y="1085576"/>
                  </a:cubicBezTo>
                  <a:cubicBezTo>
                    <a:pt x="304078" y="1107166"/>
                    <a:pt x="302808" y="1117326"/>
                    <a:pt x="296458" y="1130026"/>
                  </a:cubicBezTo>
                  <a:cubicBezTo>
                    <a:pt x="288838" y="1142726"/>
                    <a:pt x="277408" y="1155426"/>
                    <a:pt x="265978" y="1164316"/>
                  </a:cubicBezTo>
                  <a:cubicBezTo>
                    <a:pt x="253278" y="1171936"/>
                    <a:pt x="239308" y="1179556"/>
                    <a:pt x="222798" y="1179556"/>
                  </a:cubicBezTo>
                  <a:cubicBezTo>
                    <a:pt x="203748" y="1180826"/>
                    <a:pt x="174538" y="1174476"/>
                    <a:pt x="158028" y="1164316"/>
                  </a:cubicBezTo>
                  <a:cubicBezTo>
                    <a:pt x="144058" y="1155426"/>
                    <a:pt x="135168" y="1142726"/>
                    <a:pt x="127548" y="1130026"/>
                  </a:cubicBezTo>
                  <a:cubicBezTo>
                    <a:pt x="121198" y="1117326"/>
                    <a:pt x="117388" y="1109706"/>
                    <a:pt x="117388" y="1085576"/>
                  </a:cubicBezTo>
                  <a:cubicBezTo>
                    <a:pt x="113578" y="970006"/>
                    <a:pt x="252008" y="216896"/>
                    <a:pt x="293918" y="87356"/>
                  </a:cubicBezTo>
                  <a:cubicBezTo>
                    <a:pt x="304078" y="53066"/>
                    <a:pt x="306618" y="41636"/>
                    <a:pt x="321858" y="27666"/>
                  </a:cubicBezTo>
                  <a:cubicBezTo>
                    <a:pt x="337098" y="12426"/>
                    <a:pt x="362498" y="2266"/>
                    <a:pt x="382818" y="996"/>
                  </a:cubicBezTo>
                  <a:cubicBezTo>
                    <a:pt x="403138" y="996"/>
                    <a:pt x="429808" y="9886"/>
                    <a:pt x="446318" y="22586"/>
                  </a:cubicBezTo>
                  <a:cubicBezTo>
                    <a:pt x="461558" y="35286"/>
                    <a:pt x="472988" y="51796"/>
                    <a:pt x="478068" y="79736"/>
                  </a:cubicBezTo>
                  <a:cubicBezTo>
                    <a:pt x="490768" y="140696"/>
                    <a:pt x="457748" y="272776"/>
                    <a:pt x="439968" y="384536"/>
                  </a:cubicBezTo>
                  <a:cubicBezTo>
                    <a:pt x="417108" y="521696"/>
                    <a:pt x="368848" y="690606"/>
                    <a:pt x="352338" y="841736"/>
                  </a:cubicBezTo>
                  <a:cubicBezTo>
                    <a:pt x="338368" y="989056"/>
                    <a:pt x="370118" y="1204956"/>
                    <a:pt x="344718" y="1278616"/>
                  </a:cubicBezTo>
                  <a:cubicBezTo>
                    <a:pt x="334558" y="1307826"/>
                    <a:pt x="321858" y="1320526"/>
                    <a:pt x="304078" y="1333226"/>
                  </a:cubicBezTo>
                  <a:cubicBezTo>
                    <a:pt x="286298" y="1344656"/>
                    <a:pt x="255818" y="1351006"/>
                    <a:pt x="238038" y="1351006"/>
                  </a:cubicBezTo>
                  <a:cubicBezTo>
                    <a:pt x="225338" y="1351006"/>
                    <a:pt x="216448" y="1349736"/>
                    <a:pt x="205018" y="1343386"/>
                  </a:cubicBezTo>
                  <a:cubicBezTo>
                    <a:pt x="188508" y="1335766"/>
                    <a:pt x="164378" y="1317986"/>
                    <a:pt x="152948" y="1300206"/>
                  </a:cubicBezTo>
                  <a:cubicBezTo>
                    <a:pt x="141518" y="1281156"/>
                    <a:pt x="137708" y="1251946"/>
                    <a:pt x="137708" y="1232896"/>
                  </a:cubicBezTo>
                  <a:cubicBezTo>
                    <a:pt x="138978" y="1220196"/>
                    <a:pt x="141518" y="1211306"/>
                    <a:pt x="147868" y="1199876"/>
                  </a:cubicBezTo>
                  <a:cubicBezTo>
                    <a:pt x="156758" y="1184636"/>
                    <a:pt x="175808" y="1160506"/>
                    <a:pt x="193588" y="1151616"/>
                  </a:cubicBezTo>
                  <a:cubicBezTo>
                    <a:pt x="212638" y="1141456"/>
                    <a:pt x="240578" y="1136376"/>
                    <a:pt x="260898" y="1140186"/>
                  </a:cubicBezTo>
                  <a:cubicBezTo>
                    <a:pt x="282488" y="1143996"/>
                    <a:pt x="306618" y="1156696"/>
                    <a:pt x="320588" y="1171936"/>
                  </a:cubicBezTo>
                  <a:cubicBezTo>
                    <a:pt x="335828" y="1187176"/>
                    <a:pt x="345988" y="1215116"/>
                    <a:pt x="349798" y="1232896"/>
                  </a:cubicBezTo>
                  <a:cubicBezTo>
                    <a:pt x="352338" y="1246866"/>
                    <a:pt x="349798" y="1257026"/>
                    <a:pt x="347258" y="1268456"/>
                  </a:cubicBezTo>
                  <a:cubicBezTo>
                    <a:pt x="344718" y="1278616"/>
                    <a:pt x="342178" y="1288776"/>
                    <a:pt x="334558" y="1300206"/>
                  </a:cubicBezTo>
                  <a:cubicBezTo>
                    <a:pt x="324398" y="1314176"/>
                    <a:pt x="302808" y="1335766"/>
                    <a:pt x="283758" y="1343386"/>
                  </a:cubicBezTo>
                  <a:cubicBezTo>
                    <a:pt x="263438" y="1352276"/>
                    <a:pt x="235498" y="1353546"/>
                    <a:pt x="215178" y="1347196"/>
                  </a:cubicBezTo>
                  <a:cubicBezTo>
                    <a:pt x="194858" y="1342116"/>
                    <a:pt x="171998" y="1326876"/>
                    <a:pt x="159298" y="1309096"/>
                  </a:cubicBezTo>
                  <a:cubicBezTo>
                    <a:pt x="146598" y="1292586"/>
                    <a:pt x="142788" y="1274806"/>
                    <a:pt x="137708" y="1245596"/>
                  </a:cubicBezTo>
                  <a:cubicBezTo>
                    <a:pt x="127548" y="1179556"/>
                    <a:pt x="135168" y="1025886"/>
                    <a:pt x="142788" y="929366"/>
                  </a:cubicBezTo>
                  <a:cubicBezTo>
                    <a:pt x="149138" y="848086"/>
                    <a:pt x="156758" y="799826"/>
                    <a:pt x="173268" y="705846"/>
                  </a:cubicBezTo>
                  <a:cubicBezTo>
                    <a:pt x="198668" y="547096"/>
                    <a:pt x="254548" y="157206"/>
                    <a:pt x="297728" y="64496"/>
                  </a:cubicBezTo>
                  <a:cubicBezTo>
                    <a:pt x="311698" y="35286"/>
                    <a:pt x="321858" y="23856"/>
                    <a:pt x="339638" y="13696"/>
                  </a:cubicBezTo>
                  <a:cubicBezTo>
                    <a:pt x="357418" y="3536"/>
                    <a:pt x="385358" y="-274"/>
                    <a:pt x="405678" y="3536"/>
                  </a:cubicBezTo>
                  <a:cubicBezTo>
                    <a:pt x="425998" y="7346"/>
                    <a:pt x="448858" y="22586"/>
                    <a:pt x="461558" y="39096"/>
                  </a:cubicBezTo>
                  <a:cubicBezTo>
                    <a:pt x="472988" y="55606"/>
                    <a:pt x="478068" y="69576"/>
                    <a:pt x="479338" y="102596"/>
                  </a:cubicBezTo>
                  <a:cubicBezTo>
                    <a:pt x="484418" y="215626"/>
                    <a:pt x="361228" y="667746"/>
                    <a:pt x="333288" y="853166"/>
                  </a:cubicBezTo>
                  <a:cubicBezTo>
                    <a:pt x="316778" y="959846"/>
                    <a:pt x="318048" y="1061446"/>
                    <a:pt x="304078" y="1108436"/>
                  </a:cubicBezTo>
                  <a:cubicBezTo>
                    <a:pt x="297728" y="1128756"/>
                    <a:pt x="293918" y="1137646"/>
                    <a:pt x="282488" y="1149076"/>
                  </a:cubicBezTo>
                  <a:cubicBezTo>
                    <a:pt x="269788" y="1163046"/>
                    <a:pt x="241848" y="1177016"/>
                    <a:pt x="222798" y="1179556"/>
                  </a:cubicBezTo>
                  <a:cubicBezTo>
                    <a:pt x="207558" y="1183366"/>
                    <a:pt x="192318" y="1179556"/>
                    <a:pt x="178348" y="1174476"/>
                  </a:cubicBezTo>
                  <a:cubicBezTo>
                    <a:pt x="164378" y="1169396"/>
                    <a:pt x="150408" y="1161776"/>
                    <a:pt x="140248" y="1149076"/>
                  </a:cubicBezTo>
                  <a:cubicBezTo>
                    <a:pt x="128818" y="1133836"/>
                    <a:pt x="121198" y="1112246"/>
                    <a:pt x="117388" y="1085576"/>
                  </a:cubicBezTo>
                  <a:cubicBezTo>
                    <a:pt x="109768" y="1043666"/>
                    <a:pt x="119928" y="964926"/>
                    <a:pt x="122468" y="912856"/>
                  </a:cubicBezTo>
                  <a:cubicBezTo>
                    <a:pt x="123738" y="870946"/>
                    <a:pt x="123738" y="851896"/>
                    <a:pt x="130088" y="799826"/>
                  </a:cubicBezTo>
                  <a:cubicBezTo>
                    <a:pt x="146598" y="681716"/>
                    <a:pt x="206288" y="361676"/>
                    <a:pt x="240578" y="225786"/>
                  </a:cubicBezTo>
                  <a:cubicBezTo>
                    <a:pt x="260898" y="149586"/>
                    <a:pt x="272328" y="86086"/>
                    <a:pt x="296458" y="49256"/>
                  </a:cubicBezTo>
                  <a:cubicBezTo>
                    <a:pt x="310428" y="27666"/>
                    <a:pt x="325668" y="13696"/>
                    <a:pt x="342178" y="6076"/>
                  </a:cubicBezTo>
                  <a:cubicBezTo>
                    <a:pt x="354878" y="996"/>
                    <a:pt x="370118" y="-274"/>
                    <a:pt x="382818" y="996"/>
                  </a:cubicBezTo>
                  <a:cubicBezTo>
                    <a:pt x="396788" y="2266"/>
                    <a:pt x="410758" y="6076"/>
                    <a:pt x="422188" y="14966"/>
                  </a:cubicBezTo>
                  <a:cubicBezTo>
                    <a:pt x="437428" y="25126"/>
                    <a:pt x="453938" y="47986"/>
                    <a:pt x="459018" y="64496"/>
                  </a:cubicBezTo>
                  <a:cubicBezTo>
                    <a:pt x="464098" y="78466"/>
                    <a:pt x="462828" y="84816"/>
                    <a:pt x="460288" y="106406"/>
                  </a:cubicBezTo>
                  <a:cubicBezTo>
                    <a:pt x="448858" y="211816"/>
                    <a:pt x="283758" y="882376"/>
                    <a:pt x="243118" y="987786"/>
                  </a:cubicBezTo>
                  <a:cubicBezTo>
                    <a:pt x="234228" y="1013186"/>
                    <a:pt x="230418" y="1019536"/>
                    <a:pt x="220258" y="1030966"/>
                  </a:cubicBezTo>
                  <a:cubicBezTo>
                    <a:pt x="210098" y="1042396"/>
                    <a:pt x="194858" y="1053826"/>
                    <a:pt x="179618" y="1058906"/>
                  </a:cubicBezTo>
                  <a:cubicBezTo>
                    <a:pt x="165648" y="1063986"/>
                    <a:pt x="146598" y="1066526"/>
                    <a:pt x="131358" y="1063986"/>
                  </a:cubicBezTo>
                  <a:cubicBezTo>
                    <a:pt x="116118" y="1062716"/>
                    <a:pt x="99608" y="1057636"/>
                    <a:pt x="85638" y="1046206"/>
                  </a:cubicBezTo>
                  <a:cubicBezTo>
                    <a:pt x="69128" y="1033506"/>
                    <a:pt x="52618" y="1013186"/>
                    <a:pt x="44998" y="986516"/>
                  </a:cubicBezTo>
                  <a:cubicBezTo>
                    <a:pt x="33568" y="947146"/>
                    <a:pt x="42458" y="896346"/>
                    <a:pt x="50078" y="826496"/>
                  </a:cubicBezTo>
                  <a:cubicBezTo>
                    <a:pt x="62778" y="691876"/>
                    <a:pt x="113578" y="315956"/>
                    <a:pt x="149138" y="239756"/>
                  </a:cubicBezTo>
                  <a:cubicBezTo>
                    <a:pt x="159298" y="219436"/>
                    <a:pt x="166918" y="213086"/>
                    <a:pt x="179618" y="204196"/>
                  </a:cubicBezTo>
                  <a:cubicBezTo>
                    <a:pt x="192318" y="195306"/>
                    <a:pt x="206288" y="187686"/>
                    <a:pt x="222798" y="186416"/>
                  </a:cubicBezTo>
                  <a:cubicBezTo>
                    <a:pt x="243118" y="185146"/>
                    <a:pt x="273598" y="191496"/>
                    <a:pt x="291378" y="201656"/>
                  </a:cubicBezTo>
                  <a:cubicBezTo>
                    <a:pt x="305348" y="210546"/>
                    <a:pt x="315508" y="220706"/>
                    <a:pt x="323128" y="235946"/>
                  </a:cubicBezTo>
                  <a:cubicBezTo>
                    <a:pt x="332018" y="256266"/>
                    <a:pt x="334558" y="285476"/>
                    <a:pt x="330748" y="318496"/>
                  </a:cubicBezTo>
                  <a:cubicBezTo>
                    <a:pt x="325668" y="373106"/>
                    <a:pt x="286298" y="449306"/>
                    <a:pt x="267248" y="524236"/>
                  </a:cubicBezTo>
                  <a:cubicBezTo>
                    <a:pt x="244388" y="613136"/>
                    <a:pt x="220258" y="716006"/>
                    <a:pt x="208828" y="820146"/>
                  </a:cubicBezTo>
                  <a:cubicBezTo>
                    <a:pt x="196128" y="934446"/>
                    <a:pt x="218988" y="1126216"/>
                    <a:pt x="199938" y="1184636"/>
                  </a:cubicBezTo>
                  <a:cubicBezTo>
                    <a:pt x="193588" y="1206226"/>
                    <a:pt x="187238" y="1213846"/>
                    <a:pt x="174538" y="1224006"/>
                  </a:cubicBezTo>
                  <a:cubicBezTo>
                    <a:pt x="159298" y="1235436"/>
                    <a:pt x="131358" y="1248136"/>
                    <a:pt x="109768" y="1249406"/>
                  </a:cubicBezTo>
                  <a:cubicBezTo>
                    <a:pt x="88178" y="1249406"/>
                    <a:pt x="61508" y="1237976"/>
                    <a:pt x="44998" y="1225276"/>
                  </a:cubicBezTo>
                  <a:cubicBezTo>
                    <a:pt x="32298" y="1216386"/>
                    <a:pt x="24678" y="1202416"/>
                    <a:pt x="18328" y="1188446"/>
                  </a:cubicBezTo>
                  <a:cubicBezTo>
                    <a:pt x="13248" y="1174476"/>
                    <a:pt x="11978" y="1163046"/>
                    <a:pt x="11978" y="1141456"/>
                  </a:cubicBezTo>
                  <a:cubicBezTo>
                    <a:pt x="11978" y="1099546"/>
                    <a:pt x="25948" y="1029696"/>
                    <a:pt x="39918" y="948416"/>
                  </a:cubicBezTo>
                  <a:cubicBezTo>
                    <a:pt x="66588" y="808716"/>
                    <a:pt x="125008" y="511536"/>
                    <a:pt x="166918" y="380726"/>
                  </a:cubicBezTo>
                  <a:cubicBezTo>
                    <a:pt x="189778" y="308336"/>
                    <a:pt x="206288" y="247376"/>
                    <a:pt x="235498" y="215626"/>
                  </a:cubicBezTo>
                  <a:cubicBezTo>
                    <a:pt x="253278" y="195306"/>
                    <a:pt x="276138" y="185146"/>
                    <a:pt x="297728" y="182606"/>
                  </a:cubicBezTo>
                  <a:cubicBezTo>
                    <a:pt x="319318" y="180066"/>
                    <a:pt x="348528" y="190226"/>
                    <a:pt x="365038" y="200386"/>
                  </a:cubicBezTo>
                  <a:cubicBezTo>
                    <a:pt x="379008" y="208006"/>
                    <a:pt x="389168" y="221976"/>
                    <a:pt x="396788" y="235946"/>
                  </a:cubicBezTo>
                  <a:cubicBezTo>
                    <a:pt x="403138" y="248646"/>
                    <a:pt x="405678" y="257536"/>
                    <a:pt x="406948" y="281666"/>
                  </a:cubicBezTo>
                  <a:cubicBezTo>
                    <a:pt x="414568" y="361676"/>
                    <a:pt x="382818" y="669016"/>
                    <a:pt x="382818" y="811256"/>
                  </a:cubicBezTo>
                  <a:cubicBezTo>
                    <a:pt x="382818" y="909046"/>
                    <a:pt x="386628" y="972546"/>
                    <a:pt x="394248" y="1055096"/>
                  </a:cubicBezTo>
                  <a:cubicBezTo>
                    <a:pt x="401868" y="1141456"/>
                    <a:pt x="412028" y="1245596"/>
                    <a:pt x="428538" y="1320526"/>
                  </a:cubicBezTo>
                  <a:cubicBezTo>
                    <a:pt x="441238" y="1376406"/>
                    <a:pt x="455208" y="1420856"/>
                    <a:pt x="475528" y="1466576"/>
                  </a:cubicBezTo>
                  <a:cubicBezTo>
                    <a:pt x="495848" y="1509756"/>
                    <a:pt x="517438" y="1561826"/>
                    <a:pt x="549188" y="1585956"/>
                  </a:cubicBezTo>
                  <a:cubicBezTo>
                    <a:pt x="575858" y="1607546"/>
                    <a:pt x="627928" y="1627866"/>
                    <a:pt x="645708" y="1615166"/>
                  </a:cubicBezTo>
                  <a:cubicBezTo>
                    <a:pt x="666028" y="1602466"/>
                    <a:pt x="649518" y="1550396"/>
                    <a:pt x="658408" y="1503406"/>
                  </a:cubicBezTo>
                  <a:cubicBezTo>
                    <a:pt x="674918" y="1422126"/>
                    <a:pt x="726988" y="1286236"/>
                    <a:pt x="754928" y="1173206"/>
                  </a:cubicBezTo>
                  <a:cubicBezTo>
                    <a:pt x="784138" y="1055096"/>
                    <a:pt x="809538" y="923016"/>
                    <a:pt x="829858" y="809986"/>
                  </a:cubicBezTo>
                  <a:cubicBezTo>
                    <a:pt x="847638" y="714736"/>
                    <a:pt x="865418" y="635996"/>
                    <a:pt x="875578" y="540746"/>
                  </a:cubicBezTo>
                  <a:cubicBezTo>
                    <a:pt x="885738" y="436606"/>
                    <a:pt x="864148" y="268966"/>
                    <a:pt x="887008" y="210546"/>
                  </a:cubicBezTo>
                  <a:cubicBezTo>
                    <a:pt x="895898" y="185146"/>
                    <a:pt x="909868" y="172446"/>
                    <a:pt x="926378" y="162286"/>
                  </a:cubicBezTo>
                  <a:cubicBezTo>
                    <a:pt x="942888" y="153396"/>
                    <a:pt x="968288" y="149586"/>
                    <a:pt x="987338" y="153396"/>
                  </a:cubicBezTo>
                  <a:cubicBezTo>
                    <a:pt x="1006388" y="157206"/>
                    <a:pt x="1027978" y="169906"/>
                    <a:pt x="1039408" y="186416"/>
                  </a:cubicBezTo>
                  <a:cubicBezTo>
                    <a:pt x="1052108" y="204196"/>
                    <a:pt x="1054648" y="225786"/>
                    <a:pt x="1054648" y="260076"/>
                  </a:cubicBezTo>
                  <a:cubicBezTo>
                    <a:pt x="1055918" y="340086"/>
                    <a:pt x="1002578" y="501376"/>
                    <a:pt x="977178" y="653776"/>
                  </a:cubicBezTo>
                  <a:cubicBezTo>
                    <a:pt x="944158" y="862056"/>
                    <a:pt x="907328" y="1257026"/>
                    <a:pt x="881928" y="1397996"/>
                  </a:cubicBezTo>
                  <a:cubicBezTo>
                    <a:pt x="871768" y="1453876"/>
                    <a:pt x="865418" y="1486896"/>
                    <a:pt x="855258" y="1514836"/>
                  </a:cubicBezTo>
                  <a:cubicBezTo>
                    <a:pt x="848908" y="1531346"/>
                    <a:pt x="843828" y="1542776"/>
                    <a:pt x="834938" y="1554206"/>
                  </a:cubicBezTo>
                  <a:cubicBezTo>
                    <a:pt x="826048" y="1564366"/>
                    <a:pt x="814618" y="1574526"/>
                    <a:pt x="799378" y="1579606"/>
                  </a:cubicBezTo>
                  <a:cubicBezTo>
                    <a:pt x="781598" y="1584686"/>
                    <a:pt x="752388" y="1585956"/>
                    <a:pt x="734608" y="1580876"/>
                  </a:cubicBezTo>
                  <a:cubicBezTo>
                    <a:pt x="720638" y="1575796"/>
                    <a:pt x="707938" y="1566906"/>
                    <a:pt x="699048" y="1556746"/>
                  </a:cubicBezTo>
                  <a:cubicBezTo>
                    <a:pt x="688888" y="1545316"/>
                    <a:pt x="683808" y="1537696"/>
                    <a:pt x="677458" y="1517376"/>
                  </a:cubicBezTo>
                  <a:cubicBezTo>
                    <a:pt x="662218" y="1457686"/>
                    <a:pt x="663488" y="1284966"/>
                    <a:pt x="672378" y="1143996"/>
                  </a:cubicBezTo>
                  <a:cubicBezTo>
                    <a:pt x="685078" y="957306"/>
                    <a:pt x="738418" y="675366"/>
                    <a:pt x="768898" y="497566"/>
                  </a:cubicBezTo>
                  <a:cubicBezTo>
                    <a:pt x="790488" y="373106"/>
                    <a:pt x="801918" y="232136"/>
                    <a:pt x="833668" y="178796"/>
                  </a:cubicBezTo>
                  <a:cubicBezTo>
                    <a:pt x="847638" y="154666"/>
                    <a:pt x="865418" y="144506"/>
                    <a:pt x="881928" y="138156"/>
                  </a:cubicBezTo>
                  <a:cubicBezTo>
                    <a:pt x="894628" y="131806"/>
                    <a:pt x="909868" y="131806"/>
                    <a:pt x="923838" y="133076"/>
                  </a:cubicBezTo>
                  <a:cubicBezTo>
                    <a:pt x="937808" y="135616"/>
                    <a:pt x="951778" y="139426"/>
                    <a:pt x="963208" y="149586"/>
                  </a:cubicBezTo>
                  <a:cubicBezTo>
                    <a:pt x="977178" y="161016"/>
                    <a:pt x="991148" y="181336"/>
                    <a:pt x="997498" y="201656"/>
                  </a:cubicBezTo>
                  <a:cubicBezTo>
                    <a:pt x="1003848" y="223246"/>
                    <a:pt x="998768" y="238486"/>
                    <a:pt x="997498" y="274046"/>
                  </a:cubicBezTo>
                  <a:cubicBezTo>
                    <a:pt x="991148" y="373106"/>
                    <a:pt x="958128" y="671556"/>
                    <a:pt x="936538" y="837926"/>
                  </a:cubicBezTo>
                  <a:cubicBezTo>
                    <a:pt x="918758" y="970006"/>
                    <a:pt x="907328" y="1130026"/>
                    <a:pt x="879388" y="1193526"/>
                  </a:cubicBezTo>
                  <a:cubicBezTo>
                    <a:pt x="866688" y="1220196"/>
                    <a:pt x="853988" y="1232896"/>
                    <a:pt x="838748" y="1243056"/>
                  </a:cubicBezTo>
                  <a:cubicBezTo>
                    <a:pt x="826048" y="1251946"/>
                    <a:pt x="810808" y="1255756"/>
                    <a:pt x="796838" y="1255756"/>
                  </a:cubicBezTo>
                  <a:cubicBezTo>
                    <a:pt x="782868" y="1257026"/>
                    <a:pt x="767628" y="1254486"/>
                    <a:pt x="754928" y="1248136"/>
                  </a:cubicBezTo>
                  <a:cubicBezTo>
                    <a:pt x="738418" y="1239246"/>
                    <a:pt x="718098" y="1221466"/>
                    <a:pt x="709208" y="1201146"/>
                  </a:cubicBezTo>
                  <a:cubicBezTo>
                    <a:pt x="700318" y="1179556"/>
                    <a:pt x="701588" y="1160506"/>
                    <a:pt x="702858" y="1121136"/>
                  </a:cubicBezTo>
                  <a:cubicBezTo>
                    <a:pt x="707938" y="1004296"/>
                    <a:pt x="775248" y="604246"/>
                    <a:pt x="815888" y="436606"/>
                  </a:cubicBezTo>
                  <a:cubicBezTo>
                    <a:pt x="840018" y="335006"/>
                    <a:pt x="865418" y="237216"/>
                    <a:pt x="889548" y="196576"/>
                  </a:cubicBezTo>
                  <a:cubicBezTo>
                    <a:pt x="898438" y="180066"/>
                    <a:pt x="906058" y="173716"/>
                    <a:pt x="917488" y="166096"/>
                  </a:cubicBezTo>
                  <a:cubicBezTo>
                    <a:pt x="928918" y="158476"/>
                    <a:pt x="942888" y="153396"/>
                    <a:pt x="956858" y="152126"/>
                  </a:cubicBezTo>
                  <a:cubicBezTo>
                    <a:pt x="969558" y="150856"/>
                    <a:pt x="986068" y="152126"/>
                    <a:pt x="997498" y="157206"/>
                  </a:cubicBezTo>
                  <a:cubicBezTo>
                    <a:pt x="1010198" y="162286"/>
                    <a:pt x="1022898" y="169906"/>
                    <a:pt x="1031788" y="181336"/>
                  </a:cubicBezTo>
                  <a:cubicBezTo>
                    <a:pt x="1041948" y="194036"/>
                    <a:pt x="1048298" y="211816"/>
                    <a:pt x="1052108" y="233406"/>
                  </a:cubicBezTo>
                  <a:cubicBezTo>
                    <a:pt x="1058458" y="263886"/>
                    <a:pt x="1050838" y="301986"/>
                    <a:pt x="1049568" y="348976"/>
                  </a:cubicBezTo>
                  <a:cubicBezTo>
                    <a:pt x="1045758" y="421366"/>
                    <a:pt x="1043218" y="522966"/>
                    <a:pt x="1031788" y="624566"/>
                  </a:cubicBezTo>
                  <a:cubicBezTo>
                    <a:pt x="1017818" y="750296"/>
                    <a:pt x="994958" y="976356"/>
                    <a:pt x="963208" y="1046206"/>
                  </a:cubicBezTo>
                  <a:cubicBezTo>
                    <a:pt x="950508" y="1072876"/>
                    <a:pt x="939078" y="1084306"/>
                    <a:pt x="922568" y="1094466"/>
                  </a:cubicBezTo>
                  <a:cubicBezTo>
                    <a:pt x="904788" y="1104626"/>
                    <a:pt x="878118" y="1108436"/>
                    <a:pt x="859068" y="1104626"/>
                  </a:cubicBezTo>
                  <a:cubicBezTo>
                    <a:pt x="840018" y="1099546"/>
                    <a:pt x="817158" y="1086846"/>
                    <a:pt x="805728" y="1070336"/>
                  </a:cubicBezTo>
                  <a:cubicBezTo>
                    <a:pt x="791758" y="1050016"/>
                    <a:pt x="787948" y="1028426"/>
                    <a:pt x="786678" y="989056"/>
                  </a:cubicBezTo>
                  <a:cubicBezTo>
                    <a:pt x="784138" y="876026"/>
                    <a:pt x="867958" y="482326"/>
                    <a:pt x="904788" y="342626"/>
                  </a:cubicBezTo>
                  <a:cubicBezTo>
                    <a:pt x="922568" y="272776"/>
                    <a:pt x="933998" y="221976"/>
                    <a:pt x="956858" y="188956"/>
                  </a:cubicBezTo>
                  <a:cubicBezTo>
                    <a:pt x="970828" y="169906"/>
                    <a:pt x="987338" y="157206"/>
                    <a:pt x="1003848" y="150856"/>
                  </a:cubicBezTo>
                  <a:cubicBezTo>
                    <a:pt x="1016548" y="145776"/>
                    <a:pt x="1030518" y="145776"/>
                    <a:pt x="1044488" y="148316"/>
                  </a:cubicBezTo>
                  <a:cubicBezTo>
                    <a:pt x="1057188" y="149586"/>
                    <a:pt x="1071158" y="155936"/>
                    <a:pt x="1081318" y="163556"/>
                  </a:cubicBezTo>
                  <a:cubicBezTo>
                    <a:pt x="1091478" y="171176"/>
                    <a:pt x="1101638" y="182606"/>
                    <a:pt x="1106718" y="195306"/>
                  </a:cubicBezTo>
                  <a:cubicBezTo>
                    <a:pt x="1114338" y="210546"/>
                    <a:pt x="1116878" y="220706"/>
                    <a:pt x="1118148" y="248646"/>
                  </a:cubicBezTo>
                  <a:cubicBezTo>
                    <a:pt x="1121958" y="352786"/>
                    <a:pt x="1071158" y="818876"/>
                    <a:pt x="1045758" y="975086"/>
                  </a:cubicBezTo>
                  <a:cubicBezTo>
                    <a:pt x="1034328" y="1048746"/>
                    <a:pt x="1024168" y="1103356"/>
                    <a:pt x="1010198" y="1137646"/>
                  </a:cubicBezTo>
                  <a:cubicBezTo>
                    <a:pt x="1002578" y="1154156"/>
                    <a:pt x="997498" y="1164316"/>
                    <a:pt x="987338" y="1173206"/>
                  </a:cubicBezTo>
                  <a:cubicBezTo>
                    <a:pt x="977178" y="1182096"/>
                    <a:pt x="964478" y="1190986"/>
                    <a:pt x="950508" y="1193526"/>
                  </a:cubicBezTo>
                  <a:cubicBezTo>
                    <a:pt x="932728" y="1197336"/>
                    <a:pt x="904788" y="1194796"/>
                    <a:pt x="887008" y="1188446"/>
                  </a:cubicBezTo>
                  <a:cubicBezTo>
                    <a:pt x="874308" y="1182096"/>
                    <a:pt x="862878" y="1173206"/>
                    <a:pt x="855258" y="1161776"/>
                  </a:cubicBezTo>
                  <a:cubicBezTo>
                    <a:pt x="845098" y="1146536"/>
                    <a:pt x="840018" y="1131296"/>
                    <a:pt x="837478" y="1100816"/>
                  </a:cubicBezTo>
                  <a:cubicBezTo>
                    <a:pt x="831128" y="1008106"/>
                    <a:pt x="878118" y="691876"/>
                    <a:pt x="904788" y="536936"/>
                  </a:cubicBezTo>
                  <a:cubicBezTo>
                    <a:pt x="923838" y="425176"/>
                    <a:pt x="939078" y="303256"/>
                    <a:pt x="969558" y="252456"/>
                  </a:cubicBezTo>
                  <a:cubicBezTo>
                    <a:pt x="983528" y="229596"/>
                    <a:pt x="998768" y="218166"/>
                    <a:pt x="1016548" y="211816"/>
                  </a:cubicBezTo>
                  <a:cubicBezTo>
                    <a:pt x="1034328" y="204196"/>
                    <a:pt x="1062268" y="206736"/>
                    <a:pt x="1078778" y="211816"/>
                  </a:cubicBezTo>
                  <a:cubicBezTo>
                    <a:pt x="1094018" y="216896"/>
                    <a:pt x="1105448" y="224516"/>
                    <a:pt x="1114338" y="235946"/>
                  </a:cubicBezTo>
                  <a:cubicBezTo>
                    <a:pt x="1124498" y="251186"/>
                    <a:pt x="1130848" y="265156"/>
                    <a:pt x="1135928" y="295636"/>
                  </a:cubicBezTo>
                  <a:cubicBezTo>
                    <a:pt x="1149898" y="387076"/>
                    <a:pt x="1128308" y="716006"/>
                    <a:pt x="1115608" y="864596"/>
                  </a:cubicBezTo>
                  <a:cubicBezTo>
                    <a:pt x="1106718" y="962386"/>
                    <a:pt x="1100368" y="1055096"/>
                    <a:pt x="1081318" y="1105896"/>
                  </a:cubicBezTo>
                  <a:cubicBezTo>
                    <a:pt x="1071158" y="1132566"/>
                    <a:pt x="1060998" y="1147806"/>
                    <a:pt x="1047028" y="1160506"/>
                  </a:cubicBezTo>
                  <a:cubicBezTo>
                    <a:pt x="1035598" y="1170666"/>
                    <a:pt x="1020358" y="1174476"/>
                    <a:pt x="1006388" y="1177016"/>
                  </a:cubicBezTo>
                  <a:cubicBezTo>
                    <a:pt x="992418" y="1179556"/>
                    <a:pt x="977178" y="1179556"/>
                    <a:pt x="963208" y="1173206"/>
                  </a:cubicBezTo>
                  <a:cubicBezTo>
                    <a:pt x="946698" y="1166856"/>
                    <a:pt x="923838" y="1150346"/>
                    <a:pt x="913678" y="1132566"/>
                  </a:cubicBezTo>
                  <a:cubicBezTo>
                    <a:pt x="903518" y="1114786"/>
                    <a:pt x="900978" y="1069066"/>
                    <a:pt x="903518" y="1069066"/>
                  </a:cubicBezTo>
                  <a:cubicBezTo>
                    <a:pt x="906058" y="1067796"/>
                    <a:pt x="926378" y="1136376"/>
                    <a:pt x="931458" y="1136376"/>
                  </a:cubicBezTo>
                  <a:cubicBezTo>
                    <a:pt x="937808" y="1133836"/>
                    <a:pt x="920028" y="1030966"/>
                    <a:pt x="923838" y="970006"/>
                  </a:cubicBezTo>
                  <a:cubicBezTo>
                    <a:pt x="927648" y="895076"/>
                    <a:pt x="949238" y="792206"/>
                    <a:pt x="961938" y="721086"/>
                  </a:cubicBezTo>
                  <a:cubicBezTo>
                    <a:pt x="972098" y="666476"/>
                    <a:pt x="975908" y="630916"/>
                    <a:pt x="989878" y="576306"/>
                  </a:cubicBezTo>
                  <a:cubicBezTo>
                    <a:pt x="1007658" y="503916"/>
                    <a:pt x="1036868" y="373106"/>
                    <a:pt x="1066078" y="326116"/>
                  </a:cubicBezTo>
                  <a:cubicBezTo>
                    <a:pt x="1081318" y="301986"/>
                    <a:pt x="1094018" y="289286"/>
                    <a:pt x="1113068" y="281666"/>
                  </a:cubicBezTo>
                  <a:cubicBezTo>
                    <a:pt x="1130848" y="272776"/>
                    <a:pt x="1158788" y="274046"/>
                    <a:pt x="1176568" y="277856"/>
                  </a:cubicBezTo>
                  <a:cubicBezTo>
                    <a:pt x="1190538" y="281666"/>
                    <a:pt x="1203238" y="289286"/>
                    <a:pt x="1213398" y="300716"/>
                  </a:cubicBezTo>
                  <a:cubicBezTo>
                    <a:pt x="1224828" y="314686"/>
                    <a:pt x="1232448" y="328656"/>
                    <a:pt x="1238798" y="359136"/>
                  </a:cubicBezTo>
                  <a:cubicBezTo>
                    <a:pt x="1257848" y="455656"/>
                    <a:pt x="1237528" y="836656"/>
                    <a:pt x="1229908" y="977626"/>
                  </a:cubicBezTo>
                  <a:cubicBezTo>
                    <a:pt x="1226098" y="1048746"/>
                    <a:pt x="1228638" y="1083036"/>
                    <a:pt x="1214668" y="1140186"/>
                  </a:cubicBezTo>
                  <a:cubicBezTo>
                    <a:pt x="1198158" y="1208766"/>
                    <a:pt x="1153708" y="1321796"/>
                    <a:pt x="1124498" y="1356086"/>
                  </a:cubicBezTo>
                  <a:cubicBezTo>
                    <a:pt x="1113068" y="1371326"/>
                    <a:pt x="1102908" y="1376406"/>
                    <a:pt x="1087668" y="1380216"/>
                  </a:cubicBezTo>
                  <a:cubicBezTo>
                    <a:pt x="1069888" y="1385296"/>
                    <a:pt x="1040678" y="1384026"/>
                    <a:pt x="1022898" y="1378946"/>
                  </a:cubicBezTo>
                  <a:cubicBezTo>
                    <a:pt x="1008928" y="1373866"/>
                    <a:pt x="997498" y="1363706"/>
                    <a:pt x="987338" y="1352276"/>
                  </a:cubicBezTo>
                  <a:cubicBezTo>
                    <a:pt x="978448" y="1342116"/>
                    <a:pt x="972098" y="1333226"/>
                    <a:pt x="968288" y="1312906"/>
                  </a:cubicBezTo>
                  <a:cubicBezTo>
                    <a:pt x="958128" y="1269726"/>
                    <a:pt x="968288" y="1165586"/>
                    <a:pt x="973368" y="1085576"/>
                  </a:cubicBezTo>
                  <a:cubicBezTo>
                    <a:pt x="979718" y="996676"/>
                    <a:pt x="989878" y="897616"/>
                    <a:pt x="1007658" y="803636"/>
                  </a:cubicBezTo>
                  <a:cubicBezTo>
                    <a:pt x="1025438" y="704576"/>
                    <a:pt x="1049568" y="594086"/>
                    <a:pt x="1080048" y="506456"/>
                  </a:cubicBezTo>
                  <a:cubicBezTo>
                    <a:pt x="1105448" y="432796"/>
                    <a:pt x="1146088" y="346436"/>
                    <a:pt x="1170218" y="308336"/>
                  </a:cubicBezTo>
                  <a:cubicBezTo>
                    <a:pt x="1181648" y="291826"/>
                    <a:pt x="1187998" y="282936"/>
                    <a:pt x="1200698" y="275316"/>
                  </a:cubicBezTo>
                  <a:cubicBezTo>
                    <a:pt x="1212128" y="266426"/>
                    <a:pt x="1228638" y="260076"/>
                    <a:pt x="1243878" y="258806"/>
                  </a:cubicBezTo>
                  <a:cubicBezTo>
                    <a:pt x="1257848" y="257536"/>
                    <a:pt x="1274358" y="258806"/>
                    <a:pt x="1288328" y="263886"/>
                  </a:cubicBezTo>
                  <a:cubicBezTo>
                    <a:pt x="1302298" y="270236"/>
                    <a:pt x="1316268" y="279126"/>
                    <a:pt x="1326428" y="290556"/>
                  </a:cubicBezTo>
                  <a:cubicBezTo>
                    <a:pt x="1335318" y="301986"/>
                    <a:pt x="1341668" y="308336"/>
                    <a:pt x="1346748" y="331196"/>
                  </a:cubicBezTo>
                  <a:cubicBezTo>
                    <a:pt x="1365798" y="409936"/>
                    <a:pt x="1368338" y="794746"/>
                    <a:pt x="1339128" y="903966"/>
                  </a:cubicBezTo>
                  <a:cubicBezTo>
                    <a:pt x="1326428" y="952226"/>
                    <a:pt x="1289598" y="973816"/>
                    <a:pt x="1285788" y="1001756"/>
                  </a:cubicBezTo>
                  <a:cubicBezTo>
                    <a:pt x="1281978" y="1018266"/>
                    <a:pt x="1293408" y="1030966"/>
                    <a:pt x="1292138" y="1046206"/>
                  </a:cubicBezTo>
                  <a:cubicBezTo>
                    <a:pt x="1290868" y="1061446"/>
                    <a:pt x="1287058" y="1076686"/>
                    <a:pt x="1278168" y="1089386"/>
                  </a:cubicBezTo>
                  <a:cubicBezTo>
                    <a:pt x="1266738" y="1104626"/>
                    <a:pt x="1243878" y="1123676"/>
                    <a:pt x="1223558" y="1130026"/>
                  </a:cubicBezTo>
                  <a:cubicBezTo>
                    <a:pt x="1203238" y="1135106"/>
                    <a:pt x="1176568" y="1133836"/>
                    <a:pt x="1156248" y="1123676"/>
                  </a:cubicBezTo>
                  <a:cubicBezTo>
                    <a:pt x="1135928" y="1113516"/>
                    <a:pt x="1116878" y="1091926"/>
                    <a:pt x="1104178" y="1069066"/>
                  </a:cubicBezTo>
                  <a:cubicBezTo>
                    <a:pt x="1088938" y="1041126"/>
                    <a:pt x="1078778" y="1000486"/>
                    <a:pt x="1074968" y="962386"/>
                  </a:cubicBezTo>
                  <a:cubicBezTo>
                    <a:pt x="1071158" y="923016"/>
                    <a:pt x="1072428" y="891266"/>
                    <a:pt x="1082588" y="835386"/>
                  </a:cubicBezTo>
                  <a:cubicBezTo>
                    <a:pt x="1104178" y="721086"/>
                    <a:pt x="1195618" y="397236"/>
                    <a:pt x="1247688" y="324846"/>
                  </a:cubicBezTo>
                  <a:cubicBezTo>
                    <a:pt x="1265468" y="299446"/>
                    <a:pt x="1280708" y="290556"/>
                    <a:pt x="1301028" y="285476"/>
                  </a:cubicBezTo>
                  <a:cubicBezTo>
                    <a:pt x="1321348" y="279126"/>
                    <a:pt x="1349288" y="281666"/>
                    <a:pt x="1368338" y="291826"/>
                  </a:cubicBezTo>
                  <a:cubicBezTo>
                    <a:pt x="1386118" y="300716"/>
                    <a:pt x="1405168" y="321036"/>
                    <a:pt x="1414058" y="340086"/>
                  </a:cubicBezTo>
                  <a:cubicBezTo>
                    <a:pt x="1421678" y="359136"/>
                    <a:pt x="1415328" y="407396"/>
                    <a:pt x="1415328" y="407396"/>
                  </a:cubicBezTo>
                </a:path>
              </a:pathLst>
            </a:custGeom>
            <a:solidFill>
              <a:srgbClr val="CDDE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911388" y="572452"/>
            <a:ext cx="590550" cy="1268730"/>
            <a:chOff x="0" y="0"/>
            <a:chExt cx="787400" cy="1691640"/>
          </a:xfrm>
        </p:grpSpPr>
        <p:sp>
          <p:nvSpPr>
            <p:cNvPr id="8" name="Freeform 8"/>
            <p:cNvSpPr/>
            <p:nvPr/>
          </p:nvSpPr>
          <p:spPr>
            <a:xfrm>
              <a:off x="46955" y="45797"/>
              <a:ext cx="690910" cy="1594171"/>
            </a:xfrm>
            <a:custGeom>
              <a:avLst/>
              <a:gdLst/>
              <a:ahLst/>
              <a:cxnLst/>
              <a:rect l="l" t="t" r="r" b="b"/>
              <a:pathLst>
                <a:path w="690910" h="1594171">
                  <a:moveTo>
                    <a:pt x="652815" y="175183"/>
                  </a:moveTo>
                  <a:cubicBezTo>
                    <a:pt x="488985" y="299643"/>
                    <a:pt x="466125" y="330123"/>
                    <a:pt x="443265" y="374573"/>
                  </a:cubicBezTo>
                  <a:cubicBezTo>
                    <a:pt x="414055" y="435533"/>
                    <a:pt x="388655" y="525703"/>
                    <a:pt x="373415" y="604443"/>
                  </a:cubicBezTo>
                  <a:cubicBezTo>
                    <a:pt x="358175" y="683183"/>
                    <a:pt x="373415" y="793673"/>
                    <a:pt x="353095" y="845743"/>
                  </a:cubicBezTo>
                  <a:cubicBezTo>
                    <a:pt x="341665" y="874953"/>
                    <a:pt x="325155" y="894003"/>
                    <a:pt x="307375" y="906703"/>
                  </a:cubicBezTo>
                  <a:cubicBezTo>
                    <a:pt x="293405" y="916863"/>
                    <a:pt x="275625" y="920673"/>
                    <a:pt x="259115" y="921943"/>
                  </a:cubicBezTo>
                  <a:cubicBezTo>
                    <a:pt x="242605" y="923213"/>
                    <a:pt x="223555" y="920673"/>
                    <a:pt x="208315" y="914323"/>
                  </a:cubicBezTo>
                  <a:cubicBezTo>
                    <a:pt x="193075" y="906703"/>
                    <a:pt x="177835" y="897813"/>
                    <a:pt x="167675" y="882573"/>
                  </a:cubicBezTo>
                  <a:cubicBezTo>
                    <a:pt x="154975" y="864793"/>
                    <a:pt x="147355" y="841933"/>
                    <a:pt x="143545" y="810183"/>
                  </a:cubicBezTo>
                  <a:cubicBezTo>
                    <a:pt x="138465" y="754303"/>
                    <a:pt x="157515" y="653973"/>
                    <a:pt x="171485" y="566343"/>
                  </a:cubicBezTo>
                  <a:cubicBezTo>
                    <a:pt x="187995" y="460933"/>
                    <a:pt x="199425" y="237413"/>
                    <a:pt x="240065" y="220903"/>
                  </a:cubicBezTo>
                  <a:cubicBezTo>
                    <a:pt x="262925" y="213283"/>
                    <a:pt x="293405" y="276783"/>
                    <a:pt x="323885" y="283133"/>
                  </a:cubicBezTo>
                  <a:cubicBezTo>
                    <a:pt x="353095" y="290753"/>
                    <a:pt x="406435" y="252653"/>
                    <a:pt x="417865" y="266623"/>
                  </a:cubicBezTo>
                  <a:cubicBezTo>
                    <a:pt x="436915" y="290753"/>
                    <a:pt x="349285" y="407593"/>
                    <a:pt x="322615" y="488873"/>
                  </a:cubicBezTo>
                  <a:cubicBezTo>
                    <a:pt x="292135" y="581583"/>
                    <a:pt x="268005" y="671753"/>
                    <a:pt x="251495" y="794943"/>
                  </a:cubicBezTo>
                  <a:cubicBezTo>
                    <a:pt x="226095" y="979093"/>
                    <a:pt x="246415" y="1381683"/>
                    <a:pt x="224825" y="1489633"/>
                  </a:cubicBezTo>
                  <a:cubicBezTo>
                    <a:pt x="217205" y="1523923"/>
                    <a:pt x="209585" y="1539163"/>
                    <a:pt x="199425" y="1554403"/>
                  </a:cubicBezTo>
                  <a:cubicBezTo>
                    <a:pt x="191805" y="1565833"/>
                    <a:pt x="184185" y="1572183"/>
                    <a:pt x="171485" y="1578533"/>
                  </a:cubicBezTo>
                  <a:cubicBezTo>
                    <a:pt x="154975" y="1586153"/>
                    <a:pt x="125765" y="1596313"/>
                    <a:pt x="102905" y="1593773"/>
                  </a:cubicBezTo>
                  <a:cubicBezTo>
                    <a:pt x="81315" y="1591233"/>
                    <a:pt x="55915" y="1579803"/>
                    <a:pt x="39405" y="1564563"/>
                  </a:cubicBezTo>
                  <a:cubicBezTo>
                    <a:pt x="22895" y="1549323"/>
                    <a:pt x="10195" y="1521383"/>
                    <a:pt x="6385" y="1502333"/>
                  </a:cubicBezTo>
                  <a:cubicBezTo>
                    <a:pt x="2575" y="1489633"/>
                    <a:pt x="2575" y="1480743"/>
                    <a:pt x="5115" y="1466773"/>
                  </a:cubicBezTo>
                  <a:cubicBezTo>
                    <a:pt x="10195" y="1448993"/>
                    <a:pt x="25435" y="1418513"/>
                    <a:pt x="38135" y="1404543"/>
                  </a:cubicBezTo>
                  <a:cubicBezTo>
                    <a:pt x="47025" y="1394383"/>
                    <a:pt x="54645" y="1389303"/>
                    <a:pt x="67345" y="1384223"/>
                  </a:cubicBezTo>
                  <a:cubicBezTo>
                    <a:pt x="85125" y="1377873"/>
                    <a:pt x="118145" y="1374063"/>
                    <a:pt x="137195" y="1376603"/>
                  </a:cubicBezTo>
                  <a:cubicBezTo>
                    <a:pt x="151165" y="1377873"/>
                    <a:pt x="160055" y="1382953"/>
                    <a:pt x="170215" y="1389303"/>
                  </a:cubicBezTo>
                  <a:cubicBezTo>
                    <a:pt x="180375" y="1395653"/>
                    <a:pt x="190535" y="1400733"/>
                    <a:pt x="198155" y="1412163"/>
                  </a:cubicBezTo>
                  <a:cubicBezTo>
                    <a:pt x="209585" y="1427403"/>
                    <a:pt x="222285" y="1459153"/>
                    <a:pt x="224825" y="1476933"/>
                  </a:cubicBezTo>
                  <a:cubicBezTo>
                    <a:pt x="226095" y="1490903"/>
                    <a:pt x="224825" y="1499793"/>
                    <a:pt x="221015" y="1512493"/>
                  </a:cubicBezTo>
                  <a:cubicBezTo>
                    <a:pt x="214665" y="1530273"/>
                    <a:pt x="195615" y="1558213"/>
                    <a:pt x="181645" y="1570913"/>
                  </a:cubicBezTo>
                  <a:cubicBezTo>
                    <a:pt x="171485" y="1579803"/>
                    <a:pt x="163865" y="1584883"/>
                    <a:pt x="149895" y="1588693"/>
                  </a:cubicBezTo>
                  <a:cubicBezTo>
                    <a:pt x="132115" y="1592503"/>
                    <a:pt x="101635" y="1596313"/>
                    <a:pt x="80045" y="1588693"/>
                  </a:cubicBezTo>
                  <a:cubicBezTo>
                    <a:pt x="58455" y="1582343"/>
                    <a:pt x="36865" y="1564563"/>
                    <a:pt x="24165" y="1546783"/>
                  </a:cubicBezTo>
                  <a:cubicBezTo>
                    <a:pt x="11465" y="1527733"/>
                    <a:pt x="8925" y="1513763"/>
                    <a:pt x="3845" y="1479473"/>
                  </a:cubicBezTo>
                  <a:cubicBezTo>
                    <a:pt x="-8855" y="1363903"/>
                    <a:pt x="11465" y="930833"/>
                    <a:pt x="41945" y="730173"/>
                  </a:cubicBezTo>
                  <a:cubicBezTo>
                    <a:pt x="63535" y="590473"/>
                    <a:pt x="95285" y="485063"/>
                    <a:pt x="133385" y="380923"/>
                  </a:cubicBezTo>
                  <a:cubicBezTo>
                    <a:pt x="166405" y="289483"/>
                    <a:pt x="200695" y="177723"/>
                    <a:pt x="251495" y="133273"/>
                  </a:cubicBezTo>
                  <a:cubicBezTo>
                    <a:pt x="285785" y="104063"/>
                    <a:pt x="339125" y="83743"/>
                    <a:pt x="372145" y="96443"/>
                  </a:cubicBezTo>
                  <a:cubicBezTo>
                    <a:pt x="407705" y="109143"/>
                    <a:pt x="441995" y="168833"/>
                    <a:pt x="452155" y="223443"/>
                  </a:cubicBezTo>
                  <a:cubicBezTo>
                    <a:pt x="467395" y="302183"/>
                    <a:pt x="407705" y="427913"/>
                    <a:pt x="391195" y="530783"/>
                  </a:cubicBezTo>
                  <a:cubicBezTo>
                    <a:pt x="374685" y="634923"/>
                    <a:pt x="372145" y="789863"/>
                    <a:pt x="353095" y="845743"/>
                  </a:cubicBezTo>
                  <a:cubicBezTo>
                    <a:pt x="345475" y="868603"/>
                    <a:pt x="339125" y="877493"/>
                    <a:pt x="327695" y="890193"/>
                  </a:cubicBezTo>
                  <a:cubicBezTo>
                    <a:pt x="316265" y="901623"/>
                    <a:pt x="299755" y="911783"/>
                    <a:pt x="284515" y="916863"/>
                  </a:cubicBezTo>
                  <a:cubicBezTo>
                    <a:pt x="268005" y="921943"/>
                    <a:pt x="248955" y="923213"/>
                    <a:pt x="232445" y="920673"/>
                  </a:cubicBezTo>
                  <a:cubicBezTo>
                    <a:pt x="217205" y="918133"/>
                    <a:pt x="199425" y="910513"/>
                    <a:pt x="185455" y="900353"/>
                  </a:cubicBezTo>
                  <a:cubicBezTo>
                    <a:pt x="172755" y="890193"/>
                    <a:pt x="161325" y="876223"/>
                    <a:pt x="153705" y="860983"/>
                  </a:cubicBezTo>
                  <a:cubicBezTo>
                    <a:pt x="146085" y="845743"/>
                    <a:pt x="144815" y="833043"/>
                    <a:pt x="143545" y="810183"/>
                  </a:cubicBezTo>
                  <a:cubicBezTo>
                    <a:pt x="141005" y="765733"/>
                    <a:pt x="148625" y="679373"/>
                    <a:pt x="162595" y="604443"/>
                  </a:cubicBezTo>
                  <a:cubicBezTo>
                    <a:pt x="179105" y="514273"/>
                    <a:pt x="207045" y="388543"/>
                    <a:pt x="247685" y="305993"/>
                  </a:cubicBezTo>
                  <a:cubicBezTo>
                    <a:pt x="280705" y="237413"/>
                    <a:pt x="322615" y="185343"/>
                    <a:pt x="372145" y="135813"/>
                  </a:cubicBezTo>
                  <a:cubicBezTo>
                    <a:pt x="424215" y="85013"/>
                    <a:pt x="505495" y="25323"/>
                    <a:pt x="553755" y="7543"/>
                  </a:cubicBezTo>
                  <a:cubicBezTo>
                    <a:pt x="581695" y="-1347"/>
                    <a:pt x="603285" y="-2617"/>
                    <a:pt x="623605" y="5003"/>
                  </a:cubicBezTo>
                  <a:cubicBezTo>
                    <a:pt x="643925" y="11353"/>
                    <a:pt x="666785" y="29133"/>
                    <a:pt x="678215" y="48183"/>
                  </a:cubicBezTo>
                  <a:cubicBezTo>
                    <a:pt x="688375" y="65963"/>
                    <a:pt x="693455" y="95173"/>
                    <a:pt x="689645" y="115493"/>
                  </a:cubicBezTo>
                  <a:cubicBezTo>
                    <a:pt x="685835" y="137083"/>
                    <a:pt x="652815" y="175183"/>
                    <a:pt x="652815" y="175183"/>
                  </a:cubicBezTo>
                </a:path>
              </a:pathLst>
            </a:custGeom>
            <a:solidFill>
              <a:srgbClr val="CDDE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409420" y="583882"/>
            <a:ext cx="1038225" cy="1755458"/>
            <a:chOff x="0" y="0"/>
            <a:chExt cx="1384300" cy="2340610"/>
          </a:xfrm>
        </p:grpSpPr>
        <p:sp>
          <p:nvSpPr>
            <p:cNvPr id="10" name="Freeform 10"/>
            <p:cNvSpPr/>
            <p:nvPr/>
          </p:nvSpPr>
          <p:spPr>
            <a:xfrm>
              <a:off x="50206" y="50248"/>
              <a:ext cx="1283294" cy="2244085"/>
            </a:xfrm>
            <a:custGeom>
              <a:avLst/>
              <a:gdLst/>
              <a:ahLst/>
              <a:cxnLst/>
              <a:rect l="l" t="t" r="r" b="b"/>
              <a:pathLst>
                <a:path w="1283294" h="2244085">
                  <a:moveTo>
                    <a:pt x="465414" y="141522"/>
                  </a:moveTo>
                  <a:cubicBezTo>
                    <a:pt x="285074" y="565702"/>
                    <a:pt x="271104" y="624122"/>
                    <a:pt x="255864" y="720642"/>
                  </a:cubicBezTo>
                  <a:cubicBezTo>
                    <a:pt x="234274" y="860342"/>
                    <a:pt x="220304" y="1102912"/>
                    <a:pt x="213954" y="1241342"/>
                  </a:cubicBezTo>
                  <a:cubicBezTo>
                    <a:pt x="210144" y="1332782"/>
                    <a:pt x="208874" y="1407712"/>
                    <a:pt x="211414" y="1471212"/>
                  </a:cubicBezTo>
                  <a:cubicBezTo>
                    <a:pt x="212684" y="1516932"/>
                    <a:pt x="212684" y="1543602"/>
                    <a:pt x="221574" y="1586782"/>
                  </a:cubicBezTo>
                  <a:cubicBezTo>
                    <a:pt x="233004" y="1649012"/>
                    <a:pt x="255864" y="1750612"/>
                    <a:pt x="286344" y="1805222"/>
                  </a:cubicBezTo>
                  <a:cubicBezTo>
                    <a:pt x="310474" y="1847132"/>
                    <a:pt x="339684" y="1881422"/>
                    <a:pt x="371434" y="1901742"/>
                  </a:cubicBezTo>
                  <a:cubicBezTo>
                    <a:pt x="399374" y="1919522"/>
                    <a:pt x="427314" y="1922062"/>
                    <a:pt x="464144" y="1928412"/>
                  </a:cubicBezTo>
                  <a:cubicBezTo>
                    <a:pt x="518754" y="1937302"/>
                    <a:pt x="610194" y="1941112"/>
                    <a:pt x="669884" y="1937302"/>
                  </a:cubicBezTo>
                  <a:cubicBezTo>
                    <a:pt x="716874" y="1934762"/>
                    <a:pt x="744814" y="1934762"/>
                    <a:pt x="794344" y="1916982"/>
                  </a:cubicBezTo>
                  <a:cubicBezTo>
                    <a:pt x="883244" y="1883962"/>
                    <a:pt x="1075014" y="1732832"/>
                    <a:pt x="1141054" y="1711242"/>
                  </a:cubicBezTo>
                  <a:cubicBezTo>
                    <a:pt x="1163914" y="1703622"/>
                    <a:pt x="1174074" y="1702352"/>
                    <a:pt x="1191854" y="1706162"/>
                  </a:cubicBezTo>
                  <a:cubicBezTo>
                    <a:pt x="1212174" y="1709972"/>
                    <a:pt x="1242654" y="1723942"/>
                    <a:pt x="1257894" y="1741722"/>
                  </a:cubicBezTo>
                  <a:cubicBezTo>
                    <a:pt x="1273134" y="1760772"/>
                    <a:pt x="1283294" y="1789982"/>
                    <a:pt x="1283294" y="1814112"/>
                  </a:cubicBezTo>
                  <a:cubicBezTo>
                    <a:pt x="1282024" y="1836972"/>
                    <a:pt x="1265514" y="1868722"/>
                    <a:pt x="1254084" y="1883962"/>
                  </a:cubicBezTo>
                  <a:cubicBezTo>
                    <a:pt x="1249004" y="1891582"/>
                    <a:pt x="1245194" y="1896662"/>
                    <a:pt x="1235034" y="1900472"/>
                  </a:cubicBezTo>
                  <a:cubicBezTo>
                    <a:pt x="1214714" y="1908092"/>
                    <a:pt x="1162644" y="1892852"/>
                    <a:pt x="1133434" y="1905552"/>
                  </a:cubicBezTo>
                  <a:cubicBezTo>
                    <a:pt x="1104224" y="1918252"/>
                    <a:pt x="1088984" y="1955082"/>
                    <a:pt x="1059774" y="1979212"/>
                  </a:cubicBezTo>
                  <a:cubicBezTo>
                    <a:pt x="1025484" y="2008422"/>
                    <a:pt x="973414" y="2065572"/>
                    <a:pt x="936584" y="2065572"/>
                  </a:cubicBezTo>
                  <a:cubicBezTo>
                    <a:pt x="907374" y="2065572"/>
                    <a:pt x="859114" y="2031282"/>
                    <a:pt x="855304" y="2005882"/>
                  </a:cubicBezTo>
                  <a:cubicBezTo>
                    <a:pt x="850224" y="1976672"/>
                    <a:pt x="916264" y="1933492"/>
                    <a:pt x="935314" y="1895392"/>
                  </a:cubicBezTo>
                  <a:cubicBezTo>
                    <a:pt x="953094" y="1862372"/>
                    <a:pt x="953094" y="1795062"/>
                    <a:pt x="968334" y="1792522"/>
                  </a:cubicBezTo>
                  <a:cubicBezTo>
                    <a:pt x="983574" y="1788712"/>
                    <a:pt x="1029294" y="1842052"/>
                    <a:pt x="1028024" y="1867452"/>
                  </a:cubicBezTo>
                  <a:cubicBezTo>
                    <a:pt x="1026754" y="1895392"/>
                    <a:pt x="974684" y="1919522"/>
                    <a:pt x="953094" y="1948732"/>
                  </a:cubicBezTo>
                  <a:cubicBezTo>
                    <a:pt x="931504" y="1977942"/>
                    <a:pt x="922614" y="2040172"/>
                    <a:pt x="897214" y="2045252"/>
                  </a:cubicBezTo>
                  <a:cubicBezTo>
                    <a:pt x="866734" y="2051602"/>
                    <a:pt x="784184" y="1991912"/>
                    <a:pt x="779104" y="1960162"/>
                  </a:cubicBezTo>
                  <a:cubicBezTo>
                    <a:pt x="774024" y="1933492"/>
                    <a:pt x="813394" y="1880152"/>
                    <a:pt x="840064" y="1869992"/>
                  </a:cubicBezTo>
                  <a:cubicBezTo>
                    <a:pt x="866734" y="1861102"/>
                    <a:pt x="931504" y="1878882"/>
                    <a:pt x="937854" y="1900472"/>
                  </a:cubicBezTo>
                  <a:cubicBezTo>
                    <a:pt x="948014" y="1928412"/>
                    <a:pt x="862924" y="1996992"/>
                    <a:pt x="836254" y="2041442"/>
                  </a:cubicBezTo>
                  <a:cubicBezTo>
                    <a:pt x="813394" y="2077002"/>
                    <a:pt x="801964" y="2143042"/>
                    <a:pt x="780374" y="2145582"/>
                  </a:cubicBezTo>
                  <a:cubicBezTo>
                    <a:pt x="758784" y="2148122"/>
                    <a:pt x="701634" y="2083352"/>
                    <a:pt x="701634" y="2050332"/>
                  </a:cubicBezTo>
                  <a:cubicBezTo>
                    <a:pt x="702904" y="2012232"/>
                    <a:pt x="775294" y="1976672"/>
                    <a:pt x="807044" y="1930952"/>
                  </a:cubicBezTo>
                  <a:cubicBezTo>
                    <a:pt x="840064" y="1881422"/>
                    <a:pt x="862924" y="1796332"/>
                    <a:pt x="894674" y="1762042"/>
                  </a:cubicBezTo>
                  <a:cubicBezTo>
                    <a:pt x="912454" y="1740452"/>
                    <a:pt x="934044" y="1729022"/>
                    <a:pt x="953094" y="1722672"/>
                  </a:cubicBezTo>
                  <a:cubicBezTo>
                    <a:pt x="968334" y="1718862"/>
                    <a:pt x="984844" y="1718862"/>
                    <a:pt x="1000084" y="1725212"/>
                  </a:cubicBezTo>
                  <a:cubicBezTo>
                    <a:pt x="1019134" y="1731562"/>
                    <a:pt x="1044534" y="1748072"/>
                    <a:pt x="1057234" y="1765852"/>
                  </a:cubicBezTo>
                  <a:cubicBezTo>
                    <a:pt x="1068664" y="1784902"/>
                    <a:pt x="1075014" y="1805222"/>
                    <a:pt x="1071204" y="1834432"/>
                  </a:cubicBezTo>
                  <a:cubicBezTo>
                    <a:pt x="1063584" y="1894122"/>
                    <a:pt x="989924" y="2080812"/>
                    <a:pt x="939124" y="2093512"/>
                  </a:cubicBezTo>
                  <a:cubicBezTo>
                    <a:pt x="904834" y="2101132"/>
                    <a:pt x="833714" y="2046522"/>
                    <a:pt x="828634" y="2014772"/>
                  </a:cubicBezTo>
                  <a:cubicBezTo>
                    <a:pt x="822284" y="1980482"/>
                    <a:pt x="885784" y="1914442"/>
                    <a:pt x="916264" y="1892852"/>
                  </a:cubicBezTo>
                  <a:cubicBezTo>
                    <a:pt x="936584" y="1878882"/>
                    <a:pt x="958174" y="1873802"/>
                    <a:pt x="978494" y="1875072"/>
                  </a:cubicBezTo>
                  <a:cubicBezTo>
                    <a:pt x="998814" y="1876342"/>
                    <a:pt x="1024214" y="1885232"/>
                    <a:pt x="1039454" y="1897932"/>
                  </a:cubicBezTo>
                  <a:cubicBezTo>
                    <a:pt x="1055964" y="1910632"/>
                    <a:pt x="1068664" y="1937302"/>
                    <a:pt x="1073744" y="1953812"/>
                  </a:cubicBezTo>
                  <a:cubicBezTo>
                    <a:pt x="1077554" y="1965242"/>
                    <a:pt x="1078824" y="1974132"/>
                    <a:pt x="1076284" y="1985562"/>
                  </a:cubicBezTo>
                  <a:cubicBezTo>
                    <a:pt x="1072474" y="2003342"/>
                    <a:pt x="1059774" y="2031282"/>
                    <a:pt x="1049614" y="2045252"/>
                  </a:cubicBezTo>
                  <a:cubicBezTo>
                    <a:pt x="1041994" y="2055412"/>
                    <a:pt x="1035644" y="2060492"/>
                    <a:pt x="1024214" y="2065572"/>
                  </a:cubicBezTo>
                  <a:cubicBezTo>
                    <a:pt x="1007704" y="2073192"/>
                    <a:pt x="977224" y="2078272"/>
                    <a:pt x="959444" y="2077002"/>
                  </a:cubicBezTo>
                  <a:cubicBezTo>
                    <a:pt x="948014" y="2075732"/>
                    <a:pt x="937854" y="2071922"/>
                    <a:pt x="928964" y="2066842"/>
                  </a:cubicBezTo>
                  <a:cubicBezTo>
                    <a:pt x="918804" y="2061762"/>
                    <a:pt x="909914" y="2056682"/>
                    <a:pt x="902294" y="2047792"/>
                  </a:cubicBezTo>
                  <a:cubicBezTo>
                    <a:pt x="890864" y="2033822"/>
                    <a:pt x="876894" y="2005882"/>
                    <a:pt x="874354" y="1989372"/>
                  </a:cubicBezTo>
                  <a:cubicBezTo>
                    <a:pt x="871814" y="1976672"/>
                    <a:pt x="871814" y="1967782"/>
                    <a:pt x="875624" y="1956352"/>
                  </a:cubicBezTo>
                  <a:cubicBezTo>
                    <a:pt x="880704" y="1939842"/>
                    <a:pt x="892134" y="1913172"/>
                    <a:pt x="907374" y="1900472"/>
                  </a:cubicBezTo>
                  <a:cubicBezTo>
                    <a:pt x="923884" y="1886502"/>
                    <a:pt x="948014" y="1876342"/>
                    <a:pt x="968334" y="1875072"/>
                  </a:cubicBezTo>
                  <a:cubicBezTo>
                    <a:pt x="988654" y="1873802"/>
                    <a:pt x="1014054" y="1880152"/>
                    <a:pt x="1030564" y="1891582"/>
                  </a:cubicBezTo>
                  <a:cubicBezTo>
                    <a:pt x="1048344" y="1903012"/>
                    <a:pt x="1063584" y="1923332"/>
                    <a:pt x="1071204" y="1942382"/>
                  </a:cubicBezTo>
                  <a:cubicBezTo>
                    <a:pt x="1077554" y="1962702"/>
                    <a:pt x="1078824" y="1983022"/>
                    <a:pt x="1071204" y="2007152"/>
                  </a:cubicBezTo>
                  <a:cubicBezTo>
                    <a:pt x="1058504" y="2049062"/>
                    <a:pt x="1005164" y="2121452"/>
                    <a:pt x="964524" y="2154472"/>
                  </a:cubicBezTo>
                  <a:cubicBezTo>
                    <a:pt x="931504" y="2181142"/>
                    <a:pt x="887054" y="2211622"/>
                    <a:pt x="855304" y="2201462"/>
                  </a:cubicBezTo>
                  <a:cubicBezTo>
                    <a:pt x="813394" y="2187492"/>
                    <a:pt x="754974" y="2083352"/>
                    <a:pt x="751164" y="2027472"/>
                  </a:cubicBezTo>
                  <a:cubicBezTo>
                    <a:pt x="748624" y="1980482"/>
                    <a:pt x="785454" y="1934762"/>
                    <a:pt x="810854" y="1890312"/>
                  </a:cubicBezTo>
                  <a:cubicBezTo>
                    <a:pt x="837524" y="1840782"/>
                    <a:pt x="875624" y="1770932"/>
                    <a:pt x="909914" y="1744262"/>
                  </a:cubicBezTo>
                  <a:cubicBezTo>
                    <a:pt x="931504" y="1727752"/>
                    <a:pt x="956904" y="1721402"/>
                    <a:pt x="977224" y="1721402"/>
                  </a:cubicBezTo>
                  <a:cubicBezTo>
                    <a:pt x="993734" y="1720132"/>
                    <a:pt x="1008974" y="1726482"/>
                    <a:pt x="1021674" y="1734102"/>
                  </a:cubicBezTo>
                  <a:cubicBezTo>
                    <a:pt x="1035644" y="1741722"/>
                    <a:pt x="1048344" y="1751882"/>
                    <a:pt x="1057234" y="1765852"/>
                  </a:cubicBezTo>
                  <a:cubicBezTo>
                    <a:pt x="1066124" y="1783632"/>
                    <a:pt x="1073744" y="1809032"/>
                    <a:pt x="1071204" y="1834432"/>
                  </a:cubicBezTo>
                  <a:cubicBezTo>
                    <a:pt x="1068664" y="1871262"/>
                    <a:pt x="1044534" y="1915712"/>
                    <a:pt x="1017864" y="1961432"/>
                  </a:cubicBezTo>
                  <a:cubicBezTo>
                    <a:pt x="981034" y="2024932"/>
                    <a:pt x="921344" y="2125262"/>
                    <a:pt x="857844" y="2172252"/>
                  </a:cubicBezTo>
                  <a:cubicBezTo>
                    <a:pt x="801964" y="2211622"/>
                    <a:pt x="706714" y="2261152"/>
                    <a:pt x="667344" y="2238292"/>
                  </a:cubicBezTo>
                  <a:cubicBezTo>
                    <a:pt x="624164" y="2214162"/>
                    <a:pt x="608924" y="2070652"/>
                    <a:pt x="625434" y="1998262"/>
                  </a:cubicBezTo>
                  <a:cubicBezTo>
                    <a:pt x="640674" y="1930952"/>
                    <a:pt x="707984" y="1866182"/>
                    <a:pt x="752434" y="1820462"/>
                  </a:cubicBezTo>
                  <a:cubicBezTo>
                    <a:pt x="785454" y="1783632"/>
                    <a:pt x="818474" y="1750612"/>
                    <a:pt x="855304" y="1736642"/>
                  </a:cubicBezTo>
                  <a:cubicBezTo>
                    <a:pt x="887054" y="1723942"/>
                    <a:pt x="926424" y="1711242"/>
                    <a:pt x="954364" y="1727752"/>
                  </a:cubicBezTo>
                  <a:cubicBezTo>
                    <a:pt x="995004" y="1749342"/>
                    <a:pt x="1047074" y="1850942"/>
                    <a:pt x="1045804" y="1908092"/>
                  </a:cubicBezTo>
                  <a:cubicBezTo>
                    <a:pt x="1044534" y="1960162"/>
                    <a:pt x="1000084" y="2017312"/>
                    <a:pt x="963254" y="2055412"/>
                  </a:cubicBezTo>
                  <a:cubicBezTo>
                    <a:pt x="928964" y="2093512"/>
                    <a:pt x="873084" y="2146852"/>
                    <a:pt x="833714" y="2139232"/>
                  </a:cubicBezTo>
                  <a:cubicBezTo>
                    <a:pt x="787994" y="2129072"/>
                    <a:pt x="715604" y="2013502"/>
                    <a:pt x="714334" y="1957622"/>
                  </a:cubicBezTo>
                  <a:cubicBezTo>
                    <a:pt x="713064" y="1909362"/>
                    <a:pt x="766404" y="1861102"/>
                    <a:pt x="795614" y="1821732"/>
                  </a:cubicBezTo>
                  <a:cubicBezTo>
                    <a:pt x="819744" y="1787442"/>
                    <a:pt x="843874" y="1755692"/>
                    <a:pt x="873084" y="1730292"/>
                  </a:cubicBezTo>
                  <a:cubicBezTo>
                    <a:pt x="899754" y="1707432"/>
                    <a:pt x="930234" y="1684572"/>
                    <a:pt x="961984" y="1674412"/>
                  </a:cubicBezTo>
                  <a:cubicBezTo>
                    <a:pt x="993734" y="1664252"/>
                    <a:pt x="1030564" y="1659172"/>
                    <a:pt x="1061044" y="1668062"/>
                  </a:cubicBezTo>
                  <a:cubicBezTo>
                    <a:pt x="1095334" y="1679492"/>
                    <a:pt x="1137244" y="1707432"/>
                    <a:pt x="1153754" y="1741722"/>
                  </a:cubicBezTo>
                  <a:cubicBezTo>
                    <a:pt x="1172804" y="1783632"/>
                    <a:pt x="1157564" y="1863642"/>
                    <a:pt x="1146134" y="1911902"/>
                  </a:cubicBezTo>
                  <a:cubicBezTo>
                    <a:pt x="1138514" y="1948732"/>
                    <a:pt x="1123274" y="1975402"/>
                    <a:pt x="1104224" y="2008422"/>
                  </a:cubicBezTo>
                  <a:cubicBezTo>
                    <a:pt x="1083904" y="2045252"/>
                    <a:pt x="1058504" y="2087162"/>
                    <a:pt x="1026754" y="2120182"/>
                  </a:cubicBezTo>
                  <a:cubicBezTo>
                    <a:pt x="995004" y="2153202"/>
                    <a:pt x="960714" y="2193842"/>
                    <a:pt x="916264" y="2204002"/>
                  </a:cubicBezTo>
                  <a:cubicBezTo>
                    <a:pt x="864194" y="2215432"/>
                    <a:pt x="761324" y="2195112"/>
                    <a:pt x="727034" y="2162092"/>
                  </a:cubicBezTo>
                  <a:cubicBezTo>
                    <a:pt x="700364" y="2135422"/>
                    <a:pt x="694014" y="2080812"/>
                    <a:pt x="699094" y="2045252"/>
                  </a:cubicBezTo>
                  <a:cubicBezTo>
                    <a:pt x="705444" y="2010962"/>
                    <a:pt x="730844" y="1984292"/>
                    <a:pt x="761324" y="1952542"/>
                  </a:cubicBezTo>
                  <a:cubicBezTo>
                    <a:pt x="804504" y="1904282"/>
                    <a:pt x="887054" y="1840782"/>
                    <a:pt x="953094" y="1798872"/>
                  </a:cubicBezTo>
                  <a:cubicBezTo>
                    <a:pt x="1014054" y="1762042"/>
                    <a:pt x="1096604" y="1722672"/>
                    <a:pt x="1141054" y="1711242"/>
                  </a:cubicBezTo>
                  <a:cubicBezTo>
                    <a:pt x="1162644" y="1704892"/>
                    <a:pt x="1175344" y="1703622"/>
                    <a:pt x="1191854" y="1706162"/>
                  </a:cubicBezTo>
                  <a:cubicBezTo>
                    <a:pt x="1208364" y="1708702"/>
                    <a:pt x="1224874" y="1715052"/>
                    <a:pt x="1238844" y="1725212"/>
                  </a:cubicBezTo>
                  <a:cubicBezTo>
                    <a:pt x="1251544" y="1734102"/>
                    <a:pt x="1264244" y="1749342"/>
                    <a:pt x="1271864" y="1763312"/>
                  </a:cubicBezTo>
                  <a:cubicBezTo>
                    <a:pt x="1279484" y="1778552"/>
                    <a:pt x="1283294" y="1797602"/>
                    <a:pt x="1283294" y="1814112"/>
                  </a:cubicBezTo>
                  <a:cubicBezTo>
                    <a:pt x="1282024" y="1829352"/>
                    <a:pt x="1280754" y="1845862"/>
                    <a:pt x="1269324" y="1862372"/>
                  </a:cubicBezTo>
                  <a:cubicBezTo>
                    <a:pt x="1251544" y="1890312"/>
                    <a:pt x="1208364" y="1918252"/>
                    <a:pt x="1165184" y="1950002"/>
                  </a:cubicBezTo>
                  <a:cubicBezTo>
                    <a:pt x="1101684" y="1994452"/>
                    <a:pt x="992464" y="2065572"/>
                    <a:pt x="917534" y="2098592"/>
                  </a:cubicBezTo>
                  <a:cubicBezTo>
                    <a:pt x="862924" y="2123992"/>
                    <a:pt x="812124" y="2137962"/>
                    <a:pt x="765134" y="2146852"/>
                  </a:cubicBezTo>
                  <a:cubicBezTo>
                    <a:pt x="728304" y="2153202"/>
                    <a:pt x="705444" y="2154472"/>
                    <a:pt x="662264" y="2154472"/>
                  </a:cubicBezTo>
                  <a:cubicBezTo>
                    <a:pt x="592414" y="2155742"/>
                    <a:pt x="455254" y="2151932"/>
                    <a:pt x="382864" y="2135422"/>
                  </a:cubicBezTo>
                  <a:cubicBezTo>
                    <a:pt x="334604" y="2123992"/>
                    <a:pt x="300314" y="2107482"/>
                    <a:pt x="264754" y="2087162"/>
                  </a:cubicBezTo>
                  <a:cubicBezTo>
                    <a:pt x="233004" y="2069382"/>
                    <a:pt x="207604" y="2049062"/>
                    <a:pt x="180934" y="2023662"/>
                  </a:cubicBezTo>
                  <a:cubicBezTo>
                    <a:pt x="152994" y="1994452"/>
                    <a:pt x="125054" y="1962702"/>
                    <a:pt x="102194" y="1918252"/>
                  </a:cubicBezTo>
                  <a:cubicBezTo>
                    <a:pt x="71714" y="1861102"/>
                    <a:pt x="46314" y="1773472"/>
                    <a:pt x="29804" y="1699812"/>
                  </a:cubicBezTo>
                  <a:cubicBezTo>
                    <a:pt x="13294" y="1624882"/>
                    <a:pt x="4404" y="1560112"/>
                    <a:pt x="594" y="1471212"/>
                  </a:cubicBezTo>
                  <a:cubicBezTo>
                    <a:pt x="-3216" y="1341672"/>
                    <a:pt x="12024" y="1148632"/>
                    <a:pt x="25994" y="998772"/>
                  </a:cubicBezTo>
                  <a:cubicBezTo>
                    <a:pt x="37424" y="861612"/>
                    <a:pt x="50124" y="714292"/>
                    <a:pt x="72984" y="606342"/>
                  </a:cubicBezTo>
                  <a:cubicBezTo>
                    <a:pt x="89494" y="527602"/>
                    <a:pt x="103464" y="480612"/>
                    <a:pt x="132674" y="404412"/>
                  </a:cubicBezTo>
                  <a:cubicBezTo>
                    <a:pt x="172044" y="297732"/>
                    <a:pt x="253324" y="88182"/>
                    <a:pt x="304124" y="33572"/>
                  </a:cubicBezTo>
                  <a:cubicBezTo>
                    <a:pt x="325714" y="10712"/>
                    <a:pt x="344764" y="3092"/>
                    <a:pt x="365084" y="552"/>
                  </a:cubicBezTo>
                  <a:cubicBezTo>
                    <a:pt x="386674" y="-1988"/>
                    <a:pt x="414614" y="4362"/>
                    <a:pt x="433664" y="17062"/>
                  </a:cubicBezTo>
                  <a:cubicBezTo>
                    <a:pt x="451444" y="28492"/>
                    <a:pt x="467954" y="52622"/>
                    <a:pt x="473034" y="72942"/>
                  </a:cubicBezTo>
                  <a:cubicBezTo>
                    <a:pt x="478114" y="94532"/>
                    <a:pt x="465414" y="141522"/>
                    <a:pt x="465414" y="141522"/>
                  </a:cubicBezTo>
                </a:path>
              </a:pathLst>
            </a:custGeom>
            <a:solidFill>
              <a:srgbClr val="CDDE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556105" y="1001077"/>
            <a:ext cx="1014412" cy="1203008"/>
            <a:chOff x="0" y="0"/>
            <a:chExt cx="1352550" cy="1604010"/>
          </a:xfrm>
        </p:grpSpPr>
        <p:sp>
          <p:nvSpPr>
            <p:cNvPr id="12" name="Freeform 12"/>
            <p:cNvSpPr/>
            <p:nvPr/>
          </p:nvSpPr>
          <p:spPr>
            <a:xfrm>
              <a:off x="50800" y="49574"/>
              <a:ext cx="1252106" cy="1503637"/>
            </a:xfrm>
            <a:custGeom>
              <a:avLst/>
              <a:gdLst/>
              <a:ahLst/>
              <a:cxnLst/>
              <a:rect l="l" t="t" r="r" b="b"/>
              <a:pathLst>
                <a:path w="1252106" h="1503637">
                  <a:moveTo>
                    <a:pt x="1231900" y="142196"/>
                  </a:moveTo>
                  <a:cubicBezTo>
                    <a:pt x="900430" y="533356"/>
                    <a:pt x="375920" y="1396956"/>
                    <a:pt x="255270" y="1485856"/>
                  </a:cubicBezTo>
                  <a:cubicBezTo>
                    <a:pt x="231140" y="1503636"/>
                    <a:pt x="218440" y="1503636"/>
                    <a:pt x="200660" y="1503636"/>
                  </a:cubicBezTo>
                  <a:cubicBezTo>
                    <a:pt x="182880" y="1502366"/>
                    <a:pt x="161290" y="1492206"/>
                    <a:pt x="148590" y="1480776"/>
                  </a:cubicBezTo>
                  <a:cubicBezTo>
                    <a:pt x="135890" y="1468076"/>
                    <a:pt x="127000" y="1446486"/>
                    <a:pt x="125730" y="1428706"/>
                  </a:cubicBezTo>
                  <a:cubicBezTo>
                    <a:pt x="124460" y="1410926"/>
                    <a:pt x="128270" y="1402036"/>
                    <a:pt x="142240" y="1374096"/>
                  </a:cubicBezTo>
                  <a:cubicBezTo>
                    <a:pt x="203200" y="1252176"/>
                    <a:pt x="715010" y="553676"/>
                    <a:pt x="830580" y="458426"/>
                  </a:cubicBezTo>
                  <a:cubicBezTo>
                    <a:pt x="859790" y="433026"/>
                    <a:pt x="876300" y="425406"/>
                    <a:pt x="896620" y="425406"/>
                  </a:cubicBezTo>
                  <a:cubicBezTo>
                    <a:pt x="915670" y="424136"/>
                    <a:pt x="937260" y="436836"/>
                    <a:pt x="948690" y="446996"/>
                  </a:cubicBezTo>
                  <a:cubicBezTo>
                    <a:pt x="958850" y="454616"/>
                    <a:pt x="966470" y="464776"/>
                    <a:pt x="970280" y="478746"/>
                  </a:cubicBezTo>
                  <a:cubicBezTo>
                    <a:pt x="974090" y="497796"/>
                    <a:pt x="972820" y="527006"/>
                    <a:pt x="958850" y="552406"/>
                  </a:cubicBezTo>
                  <a:cubicBezTo>
                    <a:pt x="937260" y="590506"/>
                    <a:pt x="875030" y="617176"/>
                    <a:pt x="821690" y="669246"/>
                  </a:cubicBezTo>
                  <a:cubicBezTo>
                    <a:pt x="732790" y="758146"/>
                    <a:pt x="607060" y="921976"/>
                    <a:pt x="494030" y="1047706"/>
                  </a:cubicBezTo>
                  <a:cubicBezTo>
                    <a:pt x="377190" y="1175976"/>
                    <a:pt x="193040" y="1400766"/>
                    <a:pt x="130810" y="1433786"/>
                  </a:cubicBezTo>
                  <a:cubicBezTo>
                    <a:pt x="114300" y="1441406"/>
                    <a:pt x="106680" y="1440136"/>
                    <a:pt x="92710" y="1438866"/>
                  </a:cubicBezTo>
                  <a:cubicBezTo>
                    <a:pt x="77470" y="1436326"/>
                    <a:pt x="54610" y="1426166"/>
                    <a:pt x="41910" y="1412196"/>
                  </a:cubicBezTo>
                  <a:cubicBezTo>
                    <a:pt x="30480" y="1399496"/>
                    <a:pt x="21590" y="1377906"/>
                    <a:pt x="21590" y="1360126"/>
                  </a:cubicBezTo>
                  <a:cubicBezTo>
                    <a:pt x="21590" y="1342346"/>
                    <a:pt x="25400" y="1332186"/>
                    <a:pt x="40640" y="1306786"/>
                  </a:cubicBezTo>
                  <a:cubicBezTo>
                    <a:pt x="105410" y="1196296"/>
                    <a:pt x="628650" y="603206"/>
                    <a:pt x="711200" y="529546"/>
                  </a:cubicBezTo>
                  <a:cubicBezTo>
                    <a:pt x="726440" y="515576"/>
                    <a:pt x="730250" y="511766"/>
                    <a:pt x="742950" y="507956"/>
                  </a:cubicBezTo>
                  <a:cubicBezTo>
                    <a:pt x="758190" y="502876"/>
                    <a:pt x="782320" y="500336"/>
                    <a:pt x="800100" y="507956"/>
                  </a:cubicBezTo>
                  <a:cubicBezTo>
                    <a:pt x="819150" y="516846"/>
                    <a:pt x="844550" y="542246"/>
                    <a:pt x="849630" y="563836"/>
                  </a:cubicBezTo>
                  <a:cubicBezTo>
                    <a:pt x="854710" y="585426"/>
                    <a:pt x="849630" y="604476"/>
                    <a:pt x="831850" y="636226"/>
                  </a:cubicBezTo>
                  <a:cubicBezTo>
                    <a:pt x="772160" y="740366"/>
                    <a:pt x="365760" y="1102316"/>
                    <a:pt x="262890" y="1183596"/>
                  </a:cubicBezTo>
                  <a:cubicBezTo>
                    <a:pt x="229870" y="1210266"/>
                    <a:pt x="212090" y="1222966"/>
                    <a:pt x="190500" y="1230586"/>
                  </a:cubicBezTo>
                  <a:cubicBezTo>
                    <a:pt x="175260" y="1235666"/>
                    <a:pt x="162560" y="1238206"/>
                    <a:pt x="149860" y="1235666"/>
                  </a:cubicBezTo>
                  <a:cubicBezTo>
                    <a:pt x="137160" y="1234396"/>
                    <a:pt x="123190" y="1229316"/>
                    <a:pt x="111760" y="1222966"/>
                  </a:cubicBezTo>
                  <a:cubicBezTo>
                    <a:pt x="100330" y="1215346"/>
                    <a:pt x="90170" y="1203916"/>
                    <a:pt x="85090" y="1192486"/>
                  </a:cubicBezTo>
                  <a:cubicBezTo>
                    <a:pt x="78740" y="1181056"/>
                    <a:pt x="74930" y="1167086"/>
                    <a:pt x="73660" y="1153116"/>
                  </a:cubicBezTo>
                  <a:cubicBezTo>
                    <a:pt x="73660" y="1140416"/>
                    <a:pt x="76200" y="1131526"/>
                    <a:pt x="83820" y="1113746"/>
                  </a:cubicBezTo>
                  <a:cubicBezTo>
                    <a:pt x="99060" y="1074376"/>
                    <a:pt x="147320" y="1001986"/>
                    <a:pt x="196850" y="929596"/>
                  </a:cubicBezTo>
                  <a:cubicBezTo>
                    <a:pt x="274320" y="819106"/>
                    <a:pt x="441960" y="567646"/>
                    <a:pt x="510540" y="519386"/>
                  </a:cubicBezTo>
                  <a:cubicBezTo>
                    <a:pt x="534670" y="502876"/>
                    <a:pt x="551180" y="501606"/>
                    <a:pt x="568960" y="501606"/>
                  </a:cubicBezTo>
                  <a:cubicBezTo>
                    <a:pt x="582930" y="501606"/>
                    <a:pt x="596900" y="507956"/>
                    <a:pt x="608330" y="514306"/>
                  </a:cubicBezTo>
                  <a:cubicBezTo>
                    <a:pt x="619760" y="521926"/>
                    <a:pt x="629920" y="532086"/>
                    <a:pt x="636270" y="543516"/>
                  </a:cubicBezTo>
                  <a:cubicBezTo>
                    <a:pt x="643890" y="554946"/>
                    <a:pt x="648970" y="567646"/>
                    <a:pt x="648970" y="582886"/>
                  </a:cubicBezTo>
                  <a:cubicBezTo>
                    <a:pt x="648970" y="599396"/>
                    <a:pt x="643890" y="614636"/>
                    <a:pt x="629920" y="640036"/>
                  </a:cubicBezTo>
                  <a:cubicBezTo>
                    <a:pt x="593090" y="711156"/>
                    <a:pt x="435610" y="894036"/>
                    <a:pt x="346710" y="996906"/>
                  </a:cubicBezTo>
                  <a:cubicBezTo>
                    <a:pt x="273050" y="1081996"/>
                    <a:pt x="190500" y="1189946"/>
                    <a:pt x="138430" y="1217886"/>
                  </a:cubicBezTo>
                  <a:cubicBezTo>
                    <a:pt x="114300" y="1229316"/>
                    <a:pt x="95250" y="1229316"/>
                    <a:pt x="78740" y="1226776"/>
                  </a:cubicBezTo>
                  <a:cubicBezTo>
                    <a:pt x="63500" y="1225506"/>
                    <a:pt x="52070" y="1219156"/>
                    <a:pt x="40640" y="1208996"/>
                  </a:cubicBezTo>
                  <a:cubicBezTo>
                    <a:pt x="27940" y="1197566"/>
                    <a:pt x="13970" y="1175976"/>
                    <a:pt x="10160" y="1156926"/>
                  </a:cubicBezTo>
                  <a:cubicBezTo>
                    <a:pt x="7620" y="1137876"/>
                    <a:pt x="11430" y="1123906"/>
                    <a:pt x="22860" y="1097236"/>
                  </a:cubicBezTo>
                  <a:cubicBezTo>
                    <a:pt x="55880" y="1023576"/>
                    <a:pt x="234950" y="821646"/>
                    <a:pt x="298450" y="723856"/>
                  </a:cubicBezTo>
                  <a:cubicBezTo>
                    <a:pt x="336550" y="665436"/>
                    <a:pt x="356870" y="601936"/>
                    <a:pt x="382270" y="576536"/>
                  </a:cubicBezTo>
                  <a:cubicBezTo>
                    <a:pt x="394970" y="563836"/>
                    <a:pt x="403860" y="558756"/>
                    <a:pt x="416560" y="554946"/>
                  </a:cubicBezTo>
                  <a:cubicBezTo>
                    <a:pt x="429260" y="549866"/>
                    <a:pt x="444500" y="548596"/>
                    <a:pt x="458470" y="551136"/>
                  </a:cubicBezTo>
                  <a:cubicBezTo>
                    <a:pt x="471170" y="553676"/>
                    <a:pt x="485140" y="560026"/>
                    <a:pt x="496570" y="567646"/>
                  </a:cubicBezTo>
                  <a:cubicBezTo>
                    <a:pt x="506730" y="576536"/>
                    <a:pt x="516890" y="587966"/>
                    <a:pt x="521970" y="599396"/>
                  </a:cubicBezTo>
                  <a:cubicBezTo>
                    <a:pt x="527050" y="612096"/>
                    <a:pt x="530860" y="627336"/>
                    <a:pt x="529590" y="640036"/>
                  </a:cubicBezTo>
                  <a:cubicBezTo>
                    <a:pt x="529590" y="654006"/>
                    <a:pt x="528320" y="662896"/>
                    <a:pt x="518160" y="680676"/>
                  </a:cubicBezTo>
                  <a:cubicBezTo>
                    <a:pt x="486410" y="730206"/>
                    <a:pt x="330200" y="868636"/>
                    <a:pt x="243840" y="928326"/>
                  </a:cubicBezTo>
                  <a:cubicBezTo>
                    <a:pt x="177800" y="974046"/>
                    <a:pt x="95250" y="1035006"/>
                    <a:pt x="53340" y="1026116"/>
                  </a:cubicBezTo>
                  <a:cubicBezTo>
                    <a:pt x="27940" y="1021036"/>
                    <a:pt x="7620" y="988016"/>
                    <a:pt x="2540" y="965156"/>
                  </a:cubicBezTo>
                  <a:cubicBezTo>
                    <a:pt x="-2540" y="943566"/>
                    <a:pt x="7620" y="906736"/>
                    <a:pt x="24130" y="888956"/>
                  </a:cubicBezTo>
                  <a:cubicBezTo>
                    <a:pt x="39370" y="872446"/>
                    <a:pt x="76200" y="859746"/>
                    <a:pt x="99060" y="864826"/>
                  </a:cubicBezTo>
                  <a:cubicBezTo>
                    <a:pt x="121920" y="868636"/>
                    <a:pt x="152400" y="891496"/>
                    <a:pt x="161290" y="911816"/>
                  </a:cubicBezTo>
                  <a:cubicBezTo>
                    <a:pt x="171450" y="933406"/>
                    <a:pt x="167640" y="971506"/>
                    <a:pt x="157480" y="991826"/>
                  </a:cubicBezTo>
                  <a:cubicBezTo>
                    <a:pt x="149860" y="1008336"/>
                    <a:pt x="132080" y="1019766"/>
                    <a:pt x="115570" y="1026116"/>
                  </a:cubicBezTo>
                  <a:cubicBezTo>
                    <a:pt x="100330" y="1032466"/>
                    <a:pt x="78740" y="1033736"/>
                    <a:pt x="62230" y="1028656"/>
                  </a:cubicBezTo>
                  <a:cubicBezTo>
                    <a:pt x="45720" y="1024846"/>
                    <a:pt x="27940" y="1012146"/>
                    <a:pt x="17780" y="999446"/>
                  </a:cubicBezTo>
                  <a:cubicBezTo>
                    <a:pt x="7620" y="985476"/>
                    <a:pt x="0" y="965156"/>
                    <a:pt x="0" y="947376"/>
                  </a:cubicBezTo>
                  <a:cubicBezTo>
                    <a:pt x="0" y="930866"/>
                    <a:pt x="7620" y="909276"/>
                    <a:pt x="17780" y="896576"/>
                  </a:cubicBezTo>
                  <a:cubicBezTo>
                    <a:pt x="27940" y="882606"/>
                    <a:pt x="45720" y="871176"/>
                    <a:pt x="62230" y="866096"/>
                  </a:cubicBezTo>
                  <a:cubicBezTo>
                    <a:pt x="78740" y="861016"/>
                    <a:pt x="105410" y="877526"/>
                    <a:pt x="116840" y="868636"/>
                  </a:cubicBezTo>
                  <a:cubicBezTo>
                    <a:pt x="128270" y="859746"/>
                    <a:pt x="115570" y="833076"/>
                    <a:pt x="129540" y="808946"/>
                  </a:cubicBezTo>
                  <a:cubicBezTo>
                    <a:pt x="163830" y="750526"/>
                    <a:pt x="337820" y="594316"/>
                    <a:pt x="398780" y="563836"/>
                  </a:cubicBezTo>
                  <a:cubicBezTo>
                    <a:pt x="422910" y="551136"/>
                    <a:pt x="440690" y="549866"/>
                    <a:pt x="458470" y="551136"/>
                  </a:cubicBezTo>
                  <a:cubicBezTo>
                    <a:pt x="472440" y="552406"/>
                    <a:pt x="485140" y="560026"/>
                    <a:pt x="496570" y="567646"/>
                  </a:cubicBezTo>
                  <a:cubicBezTo>
                    <a:pt x="506730" y="576536"/>
                    <a:pt x="516890" y="586696"/>
                    <a:pt x="521970" y="599396"/>
                  </a:cubicBezTo>
                  <a:cubicBezTo>
                    <a:pt x="528320" y="615906"/>
                    <a:pt x="532130" y="637496"/>
                    <a:pt x="527050" y="660356"/>
                  </a:cubicBezTo>
                  <a:cubicBezTo>
                    <a:pt x="516890" y="702266"/>
                    <a:pt x="476250" y="756876"/>
                    <a:pt x="434340" y="820376"/>
                  </a:cubicBezTo>
                  <a:cubicBezTo>
                    <a:pt x="365760" y="924516"/>
                    <a:pt x="205740" y="1175976"/>
                    <a:pt x="138430" y="1217886"/>
                  </a:cubicBezTo>
                  <a:cubicBezTo>
                    <a:pt x="114300" y="1231856"/>
                    <a:pt x="96520" y="1230586"/>
                    <a:pt x="78740" y="1226776"/>
                  </a:cubicBezTo>
                  <a:cubicBezTo>
                    <a:pt x="59690" y="1222966"/>
                    <a:pt x="38100" y="1210266"/>
                    <a:pt x="26670" y="1195026"/>
                  </a:cubicBezTo>
                  <a:cubicBezTo>
                    <a:pt x="15240" y="1179786"/>
                    <a:pt x="10160" y="1153116"/>
                    <a:pt x="10160" y="1136606"/>
                  </a:cubicBezTo>
                  <a:cubicBezTo>
                    <a:pt x="10160" y="1121366"/>
                    <a:pt x="12700" y="1115016"/>
                    <a:pt x="22860" y="1097236"/>
                  </a:cubicBezTo>
                  <a:cubicBezTo>
                    <a:pt x="57150" y="1040086"/>
                    <a:pt x="227330" y="886416"/>
                    <a:pt x="312420" y="784816"/>
                  </a:cubicBezTo>
                  <a:cubicBezTo>
                    <a:pt x="387350" y="694646"/>
                    <a:pt x="467360" y="554946"/>
                    <a:pt x="510540" y="519386"/>
                  </a:cubicBezTo>
                  <a:cubicBezTo>
                    <a:pt x="525780" y="507956"/>
                    <a:pt x="535940" y="505416"/>
                    <a:pt x="548640" y="502876"/>
                  </a:cubicBezTo>
                  <a:cubicBezTo>
                    <a:pt x="561340" y="500336"/>
                    <a:pt x="575310" y="500336"/>
                    <a:pt x="589280" y="505416"/>
                  </a:cubicBezTo>
                  <a:cubicBezTo>
                    <a:pt x="605790" y="511766"/>
                    <a:pt x="627380" y="529546"/>
                    <a:pt x="636270" y="543516"/>
                  </a:cubicBezTo>
                  <a:cubicBezTo>
                    <a:pt x="645160" y="554946"/>
                    <a:pt x="648970" y="567646"/>
                    <a:pt x="648970" y="582886"/>
                  </a:cubicBezTo>
                  <a:cubicBezTo>
                    <a:pt x="648970" y="599396"/>
                    <a:pt x="643890" y="612096"/>
                    <a:pt x="629920" y="640036"/>
                  </a:cubicBezTo>
                  <a:cubicBezTo>
                    <a:pt x="581660" y="736556"/>
                    <a:pt x="264160" y="1187406"/>
                    <a:pt x="190500" y="1230586"/>
                  </a:cubicBezTo>
                  <a:cubicBezTo>
                    <a:pt x="172720" y="1240746"/>
                    <a:pt x="163830" y="1238206"/>
                    <a:pt x="149860" y="1235666"/>
                  </a:cubicBezTo>
                  <a:cubicBezTo>
                    <a:pt x="133350" y="1233126"/>
                    <a:pt x="109220" y="1222966"/>
                    <a:pt x="96520" y="1208996"/>
                  </a:cubicBezTo>
                  <a:cubicBezTo>
                    <a:pt x="83820" y="1195026"/>
                    <a:pt x="74930" y="1172166"/>
                    <a:pt x="73660" y="1153116"/>
                  </a:cubicBezTo>
                  <a:cubicBezTo>
                    <a:pt x="73660" y="1134066"/>
                    <a:pt x="80010" y="1116286"/>
                    <a:pt x="95250" y="1097236"/>
                  </a:cubicBezTo>
                  <a:cubicBezTo>
                    <a:pt x="118110" y="1065486"/>
                    <a:pt x="166370" y="1047706"/>
                    <a:pt x="220980" y="1001986"/>
                  </a:cubicBezTo>
                  <a:cubicBezTo>
                    <a:pt x="335280" y="904196"/>
                    <a:pt x="627380" y="563836"/>
                    <a:pt x="725170" y="516846"/>
                  </a:cubicBezTo>
                  <a:cubicBezTo>
                    <a:pt x="758190" y="501606"/>
                    <a:pt x="778510" y="500336"/>
                    <a:pt x="800100" y="507956"/>
                  </a:cubicBezTo>
                  <a:cubicBezTo>
                    <a:pt x="820420" y="515576"/>
                    <a:pt x="844550" y="542246"/>
                    <a:pt x="849630" y="563836"/>
                  </a:cubicBezTo>
                  <a:cubicBezTo>
                    <a:pt x="854710" y="585426"/>
                    <a:pt x="849630" y="603206"/>
                    <a:pt x="831850" y="636226"/>
                  </a:cubicBezTo>
                  <a:cubicBezTo>
                    <a:pt x="764540" y="764496"/>
                    <a:pt x="224790" y="1382986"/>
                    <a:pt x="130810" y="1433786"/>
                  </a:cubicBezTo>
                  <a:cubicBezTo>
                    <a:pt x="113030" y="1442676"/>
                    <a:pt x="106680" y="1440136"/>
                    <a:pt x="92710" y="1438866"/>
                  </a:cubicBezTo>
                  <a:cubicBezTo>
                    <a:pt x="77470" y="1436326"/>
                    <a:pt x="54610" y="1426166"/>
                    <a:pt x="41910" y="1412196"/>
                  </a:cubicBezTo>
                  <a:cubicBezTo>
                    <a:pt x="30480" y="1399496"/>
                    <a:pt x="21590" y="1377906"/>
                    <a:pt x="21590" y="1360126"/>
                  </a:cubicBezTo>
                  <a:cubicBezTo>
                    <a:pt x="21590" y="1342346"/>
                    <a:pt x="26670" y="1329646"/>
                    <a:pt x="40640" y="1306786"/>
                  </a:cubicBezTo>
                  <a:cubicBezTo>
                    <a:pt x="83820" y="1236936"/>
                    <a:pt x="269240" y="1071836"/>
                    <a:pt x="379730" y="948646"/>
                  </a:cubicBezTo>
                  <a:cubicBezTo>
                    <a:pt x="492760" y="821646"/>
                    <a:pt x="617220" y="646386"/>
                    <a:pt x="713740" y="554946"/>
                  </a:cubicBezTo>
                  <a:cubicBezTo>
                    <a:pt x="774700" y="496526"/>
                    <a:pt x="835660" y="438106"/>
                    <a:pt x="877570" y="426676"/>
                  </a:cubicBezTo>
                  <a:cubicBezTo>
                    <a:pt x="900430" y="421596"/>
                    <a:pt x="918210" y="426676"/>
                    <a:pt x="933450" y="435566"/>
                  </a:cubicBezTo>
                  <a:cubicBezTo>
                    <a:pt x="948690" y="444456"/>
                    <a:pt x="965200" y="460966"/>
                    <a:pt x="970280" y="478746"/>
                  </a:cubicBezTo>
                  <a:cubicBezTo>
                    <a:pt x="975360" y="499066"/>
                    <a:pt x="974090" y="516846"/>
                    <a:pt x="958850" y="552406"/>
                  </a:cubicBezTo>
                  <a:cubicBezTo>
                    <a:pt x="900430" y="692106"/>
                    <a:pt x="364490" y="1408386"/>
                    <a:pt x="255270" y="1485856"/>
                  </a:cubicBezTo>
                  <a:cubicBezTo>
                    <a:pt x="231140" y="1502366"/>
                    <a:pt x="218440" y="1503636"/>
                    <a:pt x="200660" y="1503636"/>
                  </a:cubicBezTo>
                  <a:cubicBezTo>
                    <a:pt x="182880" y="1502366"/>
                    <a:pt x="161290" y="1492206"/>
                    <a:pt x="148590" y="1480776"/>
                  </a:cubicBezTo>
                  <a:cubicBezTo>
                    <a:pt x="135890" y="1468076"/>
                    <a:pt x="127000" y="1445216"/>
                    <a:pt x="125730" y="1428706"/>
                  </a:cubicBezTo>
                  <a:cubicBezTo>
                    <a:pt x="123190" y="1416006"/>
                    <a:pt x="123190" y="1410926"/>
                    <a:pt x="132080" y="1390606"/>
                  </a:cubicBezTo>
                  <a:cubicBezTo>
                    <a:pt x="181610" y="1269956"/>
                    <a:pt x="781050" y="430486"/>
                    <a:pt x="949960" y="210776"/>
                  </a:cubicBezTo>
                  <a:cubicBezTo>
                    <a:pt x="1018540" y="121876"/>
                    <a:pt x="1062990" y="62186"/>
                    <a:pt x="1103630" y="29166"/>
                  </a:cubicBezTo>
                  <a:cubicBezTo>
                    <a:pt x="1123950" y="12656"/>
                    <a:pt x="1139190" y="3766"/>
                    <a:pt x="1156970" y="1226"/>
                  </a:cubicBezTo>
                  <a:cubicBezTo>
                    <a:pt x="1170940" y="-1314"/>
                    <a:pt x="1183640" y="-44"/>
                    <a:pt x="1197610" y="6306"/>
                  </a:cubicBezTo>
                  <a:cubicBezTo>
                    <a:pt x="1212850" y="12656"/>
                    <a:pt x="1234440" y="29166"/>
                    <a:pt x="1243330" y="45676"/>
                  </a:cubicBezTo>
                  <a:cubicBezTo>
                    <a:pt x="1252220" y="62186"/>
                    <a:pt x="1253490" y="88856"/>
                    <a:pt x="1250950" y="105366"/>
                  </a:cubicBezTo>
                  <a:cubicBezTo>
                    <a:pt x="1248410" y="119336"/>
                    <a:pt x="1231900" y="142196"/>
                    <a:pt x="1231900" y="142196"/>
                  </a:cubicBezTo>
                </a:path>
              </a:pathLst>
            </a:custGeom>
            <a:solidFill>
              <a:srgbClr val="CDDE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526577" y="611505"/>
            <a:ext cx="961073" cy="1197292"/>
            <a:chOff x="0" y="0"/>
            <a:chExt cx="1281430" cy="1596390"/>
          </a:xfrm>
        </p:grpSpPr>
        <p:sp>
          <p:nvSpPr>
            <p:cNvPr id="14" name="Freeform 14"/>
            <p:cNvSpPr/>
            <p:nvPr/>
          </p:nvSpPr>
          <p:spPr>
            <a:xfrm>
              <a:off x="48084" y="46143"/>
              <a:ext cx="1184178" cy="1502304"/>
            </a:xfrm>
            <a:custGeom>
              <a:avLst/>
              <a:gdLst/>
              <a:ahLst/>
              <a:cxnLst/>
              <a:rect l="l" t="t" r="r" b="b"/>
              <a:pathLst>
                <a:path w="1184178" h="1502304">
                  <a:moveTo>
                    <a:pt x="1116506" y="331047"/>
                  </a:moveTo>
                  <a:cubicBezTo>
                    <a:pt x="288466" y="593937"/>
                    <a:pt x="277036" y="579967"/>
                    <a:pt x="265606" y="568537"/>
                  </a:cubicBezTo>
                  <a:cubicBezTo>
                    <a:pt x="255446" y="558377"/>
                    <a:pt x="250366" y="545677"/>
                    <a:pt x="247826" y="532977"/>
                  </a:cubicBezTo>
                  <a:cubicBezTo>
                    <a:pt x="245286" y="515197"/>
                    <a:pt x="249096" y="489797"/>
                    <a:pt x="256716" y="474557"/>
                  </a:cubicBezTo>
                  <a:cubicBezTo>
                    <a:pt x="261796" y="461857"/>
                    <a:pt x="269416" y="455507"/>
                    <a:pt x="283386" y="445347"/>
                  </a:cubicBezTo>
                  <a:cubicBezTo>
                    <a:pt x="308786" y="426297"/>
                    <a:pt x="353236" y="405977"/>
                    <a:pt x="406576" y="381847"/>
                  </a:cubicBezTo>
                  <a:cubicBezTo>
                    <a:pt x="501826" y="339937"/>
                    <a:pt x="734236" y="233257"/>
                    <a:pt x="810436" y="226907"/>
                  </a:cubicBezTo>
                  <a:cubicBezTo>
                    <a:pt x="839646" y="224367"/>
                    <a:pt x="856156" y="229447"/>
                    <a:pt x="871396" y="238337"/>
                  </a:cubicBezTo>
                  <a:cubicBezTo>
                    <a:pt x="884096" y="244687"/>
                    <a:pt x="894256" y="254847"/>
                    <a:pt x="900606" y="267547"/>
                  </a:cubicBezTo>
                  <a:cubicBezTo>
                    <a:pt x="909496" y="284057"/>
                    <a:pt x="914576" y="311997"/>
                    <a:pt x="912036" y="328507"/>
                  </a:cubicBezTo>
                  <a:cubicBezTo>
                    <a:pt x="910766" y="343747"/>
                    <a:pt x="903146" y="356447"/>
                    <a:pt x="895526" y="367877"/>
                  </a:cubicBezTo>
                  <a:cubicBezTo>
                    <a:pt x="886636" y="378037"/>
                    <a:pt x="881556" y="385657"/>
                    <a:pt x="861236" y="393277"/>
                  </a:cubicBezTo>
                  <a:cubicBezTo>
                    <a:pt x="791386" y="421217"/>
                    <a:pt x="388796" y="447887"/>
                    <a:pt x="312596" y="435187"/>
                  </a:cubicBezTo>
                  <a:cubicBezTo>
                    <a:pt x="291006" y="432647"/>
                    <a:pt x="284656" y="427567"/>
                    <a:pt x="273226" y="419947"/>
                  </a:cubicBezTo>
                  <a:cubicBezTo>
                    <a:pt x="261796" y="411057"/>
                    <a:pt x="251636" y="399627"/>
                    <a:pt x="246556" y="386927"/>
                  </a:cubicBezTo>
                  <a:cubicBezTo>
                    <a:pt x="240206" y="374227"/>
                    <a:pt x="235126" y="360257"/>
                    <a:pt x="236396" y="345017"/>
                  </a:cubicBezTo>
                  <a:cubicBezTo>
                    <a:pt x="238936" y="327237"/>
                    <a:pt x="244016" y="306917"/>
                    <a:pt x="260526" y="286597"/>
                  </a:cubicBezTo>
                  <a:cubicBezTo>
                    <a:pt x="294816" y="248497"/>
                    <a:pt x="402766" y="196427"/>
                    <a:pt x="464996" y="163407"/>
                  </a:cubicBezTo>
                  <a:cubicBezTo>
                    <a:pt x="514526" y="138007"/>
                    <a:pt x="584376" y="88477"/>
                    <a:pt x="600886" y="101177"/>
                  </a:cubicBezTo>
                  <a:cubicBezTo>
                    <a:pt x="614856" y="111337"/>
                    <a:pt x="605966" y="172297"/>
                    <a:pt x="585646" y="198967"/>
                  </a:cubicBezTo>
                  <a:cubicBezTo>
                    <a:pt x="556436" y="238337"/>
                    <a:pt x="472616" y="262467"/>
                    <a:pt x="407846" y="286597"/>
                  </a:cubicBezTo>
                  <a:cubicBezTo>
                    <a:pt x="339266" y="313267"/>
                    <a:pt x="233856" y="342477"/>
                    <a:pt x="181786" y="347557"/>
                  </a:cubicBezTo>
                  <a:cubicBezTo>
                    <a:pt x="153846" y="350097"/>
                    <a:pt x="134796" y="348827"/>
                    <a:pt x="117016" y="341207"/>
                  </a:cubicBezTo>
                  <a:cubicBezTo>
                    <a:pt x="103046" y="334857"/>
                    <a:pt x="91616" y="324697"/>
                    <a:pt x="83996" y="313267"/>
                  </a:cubicBezTo>
                  <a:cubicBezTo>
                    <a:pt x="75106" y="301837"/>
                    <a:pt x="68756" y="287867"/>
                    <a:pt x="67486" y="272627"/>
                  </a:cubicBezTo>
                  <a:cubicBezTo>
                    <a:pt x="66216" y="253577"/>
                    <a:pt x="70026" y="225637"/>
                    <a:pt x="81456" y="209127"/>
                  </a:cubicBezTo>
                  <a:cubicBezTo>
                    <a:pt x="92886" y="192617"/>
                    <a:pt x="105586" y="182457"/>
                    <a:pt x="133526" y="171027"/>
                  </a:cubicBezTo>
                  <a:cubicBezTo>
                    <a:pt x="202106" y="144357"/>
                    <a:pt x="396416" y="145627"/>
                    <a:pt x="529766" y="124037"/>
                  </a:cubicBezTo>
                  <a:cubicBezTo>
                    <a:pt x="668196" y="103717"/>
                    <a:pt x="870126" y="45297"/>
                    <a:pt x="946326" y="44027"/>
                  </a:cubicBezTo>
                  <a:cubicBezTo>
                    <a:pt x="974266" y="44027"/>
                    <a:pt x="989506" y="45297"/>
                    <a:pt x="1004746" y="54187"/>
                  </a:cubicBezTo>
                  <a:cubicBezTo>
                    <a:pt x="1021256" y="64347"/>
                    <a:pt x="1036496" y="83397"/>
                    <a:pt x="1041576" y="101177"/>
                  </a:cubicBezTo>
                  <a:cubicBezTo>
                    <a:pt x="1047926" y="118957"/>
                    <a:pt x="1046656" y="144357"/>
                    <a:pt x="1039036" y="160867"/>
                  </a:cubicBezTo>
                  <a:cubicBezTo>
                    <a:pt x="1031416" y="178647"/>
                    <a:pt x="1022526" y="188807"/>
                    <a:pt x="997126" y="204047"/>
                  </a:cubicBezTo>
                  <a:cubicBezTo>
                    <a:pt x="904416" y="256117"/>
                    <a:pt x="367206" y="386927"/>
                    <a:pt x="264336" y="378037"/>
                  </a:cubicBezTo>
                  <a:cubicBezTo>
                    <a:pt x="235126" y="375497"/>
                    <a:pt x="223696" y="367877"/>
                    <a:pt x="209726" y="355177"/>
                  </a:cubicBezTo>
                  <a:cubicBezTo>
                    <a:pt x="197026" y="342477"/>
                    <a:pt x="186866" y="319617"/>
                    <a:pt x="185596" y="301837"/>
                  </a:cubicBezTo>
                  <a:cubicBezTo>
                    <a:pt x="184326" y="284057"/>
                    <a:pt x="193216" y="259927"/>
                    <a:pt x="202106" y="245957"/>
                  </a:cubicBezTo>
                  <a:cubicBezTo>
                    <a:pt x="209726" y="234527"/>
                    <a:pt x="217346" y="230717"/>
                    <a:pt x="233856" y="221827"/>
                  </a:cubicBezTo>
                  <a:cubicBezTo>
                    <a:pt x="278306" y="197697"/>
                    <a:pt x="423086" y="165947"/>
                    <a:pt x="508176" y="131657"/>
                  </a:cubicBezTo>
                  <a:cubicBezTo>
                    <a:pt x="585646" y="99907"/>
                    <a:pt x="682166" y="35137"/>
                    <a:pt x="727886" y="26247"/>
                  </a:cubicBezTo>
                  <a:cubicBezTo>
                    <a:pt x="745666" y="23707"/>
                    <a:pt x="755826" y="26247"/>
                    <a:pt x="768526" y="30057"/>
                  </a:cubicBezTo>
                  <a:cubicBezTo>
                    <a:pt x="781226" y="33867"/>
                    <a:pt x="793926" y="41487"/>
                    <a:pt x="802816" y="51647"/>
                  </a:cubicBezTo>
                  <a:cubicBezTo>
                    <a:pt x="812976" y="60537"/>
                    <a:pt x="820596" y="74507"/>
                    <a:pt x="824406" y="87207"/>
                  </a:cubicBezTo>
                  <a:cubicBezTo>
                    <a:pt x="828216" y="99907"/>
                    <a:pt x="828216" y="115147"/>
                    <a:pt x="825676" y="127847"/>
                  </a:cubicBezTo>
                  <a:cubicBezTo>
                    <a:pt x="823136" y="140547"/>
                    <a:pt x="816786" y="154517"/>
                    <a:pt x="809166" y="164677"/>
                  </a:cubicBezTo>
                  <a:cubicBezTo>
                    <a:pt x="800276" y="174837"/>
                    <a:pt x="791386" y="186267"/>
                    <a:pt x="776146" y="190077"/>
                  </a:cubicBezTo>
                  <a:cubicBezTo>
                    <a:pt x="752016" y="196427"/>
                    <a:pt x="716456" y="178647"/>
                    <a:pt x="672006" y="176107"/>
                  </a:cubicBezTo>
                  <a:cubicBezTo>
                    <a:pt x="593266" y="172297"/>
                    <a:pt x="401496" y="201507"/>
                    <a:pt x="345616" y="190077"/>
                  </a:cubicBezTo>
                  <a:cubicBezTo>
                    <a:pt x="326566" y="186267"/>
                    <a:pt x="318946" y="182457"/>
                    <a:pt x="307516" y="172297"/>
                  </a:cubicBezTo>
                  <a:cubicBezTo>
                    <a:pt x="293546" y="159597"/>
                    <a:pt x="279576" y="134197"/>
                    <a:pt x="275766" y="116417"/>
                  </a:cubicBezTo>
                  <a:cubicBezTo>
                    <a:pt x="271956" y="102447"/>
                    <a:pt x="273226" y="88477"/>
                    <a:pt x="279576" y="74507"/>
                  </a:cubicBezTo>
                  <a:cubicBezTo>
                    <a:pt x="285926" y="56727"/>
                    <a:pt x="303706" y="35137"/>
                    <a:pt x="318946" y="24977"/>
                  </a:cubicBezTo>
                  <a:cubicBezTo>
                    <a:pt x="331646" y="17357"/>
                    <a:pt x="339266" y="16087"/>
                    <a:pt x="360856" y="13547"/>
                  </a:cubicBezTo>
                  <a:cubicBezTo>
                    <a:pt x="425626" y="3387"/>
                    <a:pt x="707566" y="-6773"/>
                    <a:pt x="772336" y="5927"/>
                  </a:cubicBezTo>
                  <a:cubicBezTo>
                    <a:pt x="793926" y="11007"/>
                    <a:pt x="801546" y="16087"/>
                    <a:pt x="811706" y="23707"/>
                  </a:cubicBezTo>
                  <a:cubicBezTo>
                    <a:pt x="823136" y="32597"/>
                    <a:pt x="833296" y="44027"/>
                    <a:pt x="838376" y="59267"/>
                  </a:cubicBezTo>
                  <a:cubicBezTo>
                    <a:pt x="845996" y="75777"/>
                    <a:pt x="848536" y="103717"/>
                    <a:pt x="842186" y="122767"/>
                  </a:cubicBezTo>
                  <a:cubicBezTo>
                    <a:pt x="837106" y="143087"/>
                    <a:pt x="823136" y="157057"/>
                    <a:pt x="802816" y="173567"/>
                  </a:cubicBezTo>
                  <a:cubicBezTo>
                    <a:pt x="769796" y="202777"/>
                    <a:pt x="713916" y="225637"/>
                    <a:pt x="647876" y="261197"/>
                  </a:cubicBezTo>
                  <a:cubicBezTo>
                    <a:pt x="531036" y="322157"/>
                    <a:pt x="232586" y="489797"/>
                    <a:pt x="160196" y="497417"/>
                  </a:cubicBezTo>
                  <a:cubicBezTo>
                    <a:pt x="139876" y="499957"/>
                    <a:pt x="132256" y="496147"/>
                    <a:pt x="120826" y="488527"/>
                  </a:cubicBezTo>
                  <a:cubicBezTo>
                    <a:pt x="105586" y="479637"/>
                    <a:pt x="86536" y="461857"/>
                    <a:pt x="78916" y="444077"/>
                  </a:cubicBezTo>
                  <a:cubicBezTo>
                    <a:pt x="72566" y="427567"/>
                    <a:pt x="72566" y="402167"/>
                    <a:pt x="78916" y="384387"/>
                  </a:cubicBezTo>
                  <a:cubicBezTo>
                    <a:pt x="85266" y="366607"/>
                    <a:pt x="91616" y="352637"/>
                    <a:pt x="117016" y="338667"/>
                  </a:cubicBezTo>
                  <a:cubicBezTo>
                    <a:pt x="224966" y="280247"/>
                    <a:pt x="970456" y="200237"/>
                    <a:pt x="1094916" y="206587"/>
                  </a:cubicBezTo>
                  <a:cubicBezTo>
                    <a:pt x="1124126" y="207857"/>
                    <a:pt x="1134286" y="209127"/>
                    <a:pt x="1149526" y="219287"/>
                  </a:cubicBezTo>
                  <a:cubicBezTo>
                    <a:pt x="1163496" y="228177"/>
                    <a:pt x="1177466" y="247227"/>
                    <a:pt x="1181276" y="265007"/>
                  </a:cubicBezTo>
                  <a:cubicBezTo>
                    <a:pt x="1186356" y="281517"/>
                    <a:pt x="1183816" y="304377"/>
                    <a:pt x="1174926" y="320887"/>
                  </a:cubicBezTo>
                  <a:cubicBezTo>
                    <a:pt x="1167306" y="336127"/>
                    <a:pt x="1159686" y="342477"/>
                    <a:pt x="1134286" y="357717"/>
                  </a:cubicBezTo>
                  <a:cubicBezTo>
                    <a:pt x="1023796" y="426297"/>
                    <a:pt x="265606" y="715857"/>
                    <a:pt x="157656" y="741257"/>
                  </a:cubicBezTo>
                  <a:cubicBezTo>
                    <a:pt x="137336" y="746337"/>
                    <a:pt x="133526" y="747607"/>
                    <a:pt x="120826" y="745067"/>
                  </a:cubicBezTo>
                  <a:cubicBezTo>
                    <a:pt x="104316" y="742527"/>
                    <a:pt x="82726" y="729827"/>
                    <a:pt x="71296" y="718397"/>
                  </a:cubicBezTo>
                  <a:cubicBezTo>
                    <a:pt x="62406" y="709507"/>
                    <a:pt x="56056" y="698077"/>
                    <a:pt x="54786" y="685377"/>
                  </a:cubicBezTo>
                  <a:cubicBezTo>
                    <a:pt x="52246" y="668867"/>
                    <a:pt x="53516" y="644737"/>
                    <a:pt x="62406" y="629497"/>
                  </a:cubicBezTo>
                  <a:cubicBezTo>
                    <a:pt x="70026" y="614257"/>
                    <a:pt x="78916" y="606637"/>
                    <a:pt x="104316" y="592667"/>
                  </a:cubicBezTo>
                  <a:cubicBezTo>
                    <a:pt x="212266" y="539327"/>
                    <a:pt x="917116" y="386927"/>
                    <a:pt x="1040306" y="381847"/>
                  </a:cubicBezTo>
                  <a:cubicBezTo>
                    <a:pt x="1069516" y="380577"/>
                    <a:pt x="1079676" y="381847"/>
                    <a:pt x="1096186" y="389467"/>
                  </a:cubicBezTo>
                  <a:cubicBezTo>
                    <a:pt x="1111426" y="398357"/>
                    <a:pt x="1126666" y="416137"/>
                    <a:pt x="1131746" y="432647"/>
                  </a:cubicBezTo>
                  <a:cubicBezTo>
                    <a:pt x="1138096" y="449157"/>
                    <a:pt x="1138096" y="473287"/>
                    <a:pt x="1130476" y="489797"/>
                  </a:cubicBezTo>
                  <a:cubicBezTo>
                    <a:pt x="1124126" y="505037"/>
                    <a:pt x="1115236" y="517737"/>
                    <a:pt x="1092376" y="530437"/>
                  </a:cubicBezTo>
                  <a:cubicBezTo>
                    <a:pt x="1028876" y="567267"/>
                    <a:pt x="809166" y="587587"/>
                    <a:pt x="666926" y="626957"/>
                  </a:cubicBezTo>
                  <a:cubicBezTo>
                    <a:pt x="517066" y="667597"/>
                    <a:pt x="292276" y="762847"/>
                    <a:pt x="214806" y="773007"/>
                  </a:cubicBezTo>
                  <a:cubicBezTo>
                    <a:pt x="188136" y="776817"/>
                    <a:pt x="175436" y="778087"/>
                    <a:pt x="158926" y="771737"/>
                  </a:cubicBezTo>
                  <a:cubicBezTo>
                    <a:pt x="143686" y="764117"/>
                    <a:pt x="127176" y="748877"/>
                    <a:pt x="119556" y="733637"/>
                  </a:cubicBezTo>
                  <a:cubicBezTo>
                    <a:pt x="111936" y="717127"/>
                    <a:pt x="111936" y="694267"/>
                    <a:pt x="115746" y="677757"/>
                  </a:cubicBezTo>
                  <a:cubicBezTo>
                    <a:pt x="118286" y="665057"/>
                    <a:pt x="125906" y="654897"/>
                    <a:pt x="133526" y="646007"/>
                  </a:cubicBezTo>
                  <a:cubicBezTo>
                    <a:pt x="142416" y="637117"/>
                    <a:pt x="151306" y="630767"/>
                    <a:pt x="165276" y="625687"/>
                  </a:cubicBezTo>
                  <a:cubicBezTo>
                    <a:pt x="188136" y="619337"/>
                    <a:pt x="216076" y="629497"/>
                    <a:pt x="265606" y="625687"/>
                  </a:cubicBezTo>
                  <a:cubicBezTo>
                    <a:pt x="400226" y="614257"/>
                    <a:pt x="909496" y="499957"/>
                    <a:pt x="1016176" y="502497"/>
                  </a:cubicBezTo>
                  <a:cubicBezTo>
                    <a:pt x="1045386" y="502497"/>
                    <a:pt x="1055546" y="502497"/>
                    <a:pt x="1070786" y="513927"/>
                  </a:cubicBezTo>
                  <a:cubicBezTo>
                    <a:pt x="1087296" y="525357"/>
                    <a:pt x="1105076" y="558377"/>
                    <a:pt x="1107616" y="576157"/>
                  </a:cubicBezTo>
                  <a:cubicBezTo>
                    <a:pt x="1110156" y="590127"/>
                    <a:pt x="1106346" y="602827"/>
                    <a:pt x="1099996" y="614257"/>
                  </a:cubicBezTo>
                  <a:cubicBezTo>
                    <a:pt x="1092376" y="628227"/>
                    <a:pt x="1080946" y="638387"/>
                    <a:pt x="1059356" y="652357"/>
                  </a:cubicBezTo>
                  <a:cubicBezTo>
                    <a:pt x="1012366" y="685377"/>
                    <a:pt x="908226" y="724747"/>
                    <a:pt x="800276" y="769197"/>
                  </a:cubicBezTo>
                  <a:cubicBezTo>
                    <a:pt x="625016" y="840317"/>
                    <a:pt x="208456" y="1010497"/>
                    <a:pt x="105586" y="1028277"/>
                  </a:cubicBezTo>
                  <a:cubicBezTo>
                    <a:pt x="77646" y="1032087"/>
                    <a:pt x="66216" y="1033357"/>
                    <a:pt x="49706" y="1027007"/>
                  </a:cubicBezTo>
                  <a:cubicBezTo>
                    <a:pt x="33196" y="1019387"/>
                    <a:pt x="16686" y="1004147"/>
                    <a:pt x="9066" y="988907"/>
                  </a:cubicBezTo>
                  <a:cubicBezTo>
                    <a:pt x="1446" y="973667"/>
                    <a:pt x="-1094" y="949537"/>
                    <a:pt x="3986" y="933027"/>
                  </a:cubicBezTo>
                  <a:cubicBezTo>
                    <a:pt x="7796" y="916517"/>
                    <a:pt x="15416" y="901277"/>
                    <a:pt x="35736" y="888577"/>
                  </a:cubicBezTo>
                  <a:cubicBezTo>
                    <a:pt x="86536" y="856827"/>
                    <a:pt x="238936" y="856827"/>
                    <a:pt x="353236" y="833967"/>
                  </a:cubicBezTo>
                  <a:cubicBezTo>
                    <a:pt x="492936" y="804757"/>
                    <a:pt x="708836" y="759037"/>
                    <a:pt x="812976" y="726017"/>
                  </a:cubicBezTo>
                  <a:cubicBezTo>
                    <a:pt x="868856" y="709507"/>
                    <a:pt x="908226" y="679027"/>
                    <a:pt x="937436" y="676487"/>
                  </a:cubicBezTo>
                  <a:cubicBezTo>
                    <a:pt x="952676" y="675217"/>
                    <a:pt x="961566" y="676487"/>
                    <a:pt x="972996" y="682837"/>
                  </a:cubicBezTo>
                  <a:cubicBezTo>
                    <a:pt x="986966" y="690457"/>
                    <a:pt x="1006016" y="704427"/>
                    <a:pt x="1012366" y="720937"/>
                  </a:cubicBezTo>
                  <a:cubicBezTo>
                    <a:pt x="1018716" y="739987"/>
                    <a:pt x="1017446" y="775547"/>
                    <a:pt x="1007286" y="793327"/>
                  </a:cubicBezTo>
                  <a:cubicBezTo>
                    <a:pt x="999666" y="808567"/>
                    <a:pt x="988236" y="814917"/>
                    <a:pt x="964106" y="826347"/>
                  </a:cubicBezTo>
                  <a:cubicBezTo>
                    <a:pt x="895526" y="861907"/>
                    <a:pt x="658036" y="907627"/>
                    <a:pt x="515796" y="954617"/>
                  </a:cubicBezTo>
                  <a:cubicBezTo>
                    <a:pt x="384986" y="997797"/>
                    <a:pt x="214806" y="1081617"/>
                    <a:pt x="144956" y="1094317"/>
                  </a:cubicBezTo>
                  <a:cubicBezTo>
                    <a:pt x="118286" y="1099397"/>
                    <a:pt x="105586" y="1100667"/>
                    <a:pt x="89076" y="1095587"/>
                  </a:cubicBezTo>
                  <a:cubicBezTo>
                    <a:pt x="72566" y="1089237"/>
                    <a:pt x="56056" y="1073997"/>
                    <a:pt x="47166" y="1058757"/>
                  </a:cubicBezTo>
                  <a:cubicBezTo>
                    <a:pt x="39546" y="1043517"/>
                    <a:pt x="37006" y="1020657"/>
                    <a:pt x="40816" y="1002877"/>
                  </a:cubicBezTo>
                  <a:cubicBezTo>
                    <a:pt x="44626" y="986367"/>
                    <a:pt x="50976" y="974937"/>
                    <a:pt x="72566" y="957157"/>
                  </a:cubicBezTo>
                  <a:cubicBezTo>
                    <a:pt x="147496" y="897467"/>
                    <a:pt x="575486" y="751417"/>
                    <a:pt x="710106" y="712047"/>
                  </a:cubicBezTo>
                  <a:cubicBezTo>
                    <a:pt x="771066" y="694267"/>
                    <a:pt x="810436" y="676487"/>
                    <a:pt x="845996" y="684107"/>
                  </a:cubicBezTo>
                  <a:cubicBezTo>
                    <a:pt x="871396" y="690457"/>
                    <a:pt x="895526" y="712047"/>
                    <a:pt x="905686" y="727287"/>
                  </a:cubicBezTo>
                  <a:cubicBezTo>
                    <a:pt x="913306" y="738717"/>
                    <a:pt x="915846" y="751417"/>
                    <a:pt x="914576" y="765387"/>
                  </a:cubicBezTo>
                  <a:cubicBezTo>
                    <a:pt x="913306" y="780627"/>
                    <a:pt x="908226" y="797137"/>
                    <a:pt x="894256" y="817457"/>
                  </a:cubicBezTo>
                  <a:cubicBezTo>
                    <a:pt x="866316" y="858097"/>
                    <a:pt x="796466" y="912707"/>
                    <a:pt x="725346" y="969857"/>
                  </a:cubicBezTo>
                  <a:cubicBezTo>
                    <a:pt x="621206" y="1054947"/>
                    <a:pt x="398956" y="1218777"/>
                    <a:pt x="315136" y="1270847"/>
                  </a:cubicBezTo>
                  <a:cubicBezTo>
                    <a:pt x="279576" y="1292437"/>
                    <a:pt x="263066" y="1308947"/>
                    <a:pt x="237666" y="1311487"/>
                  </a:cubicBezTo>
                  <a:cubicBezTo>
                    <a:pt x="214806" y="1312757"/>
                    <a:pt x="183056" y="1300057"/>
                    <a:pt x="169086" y="1283547"/>
                  </a:cubicBezTo>
                  <a:cubicBezTo>
                    <a:pt x="153846" y="1267037"/>
                    <a:pt x="146226" y="1239097"/>
                    <a:pt x="152576" y="1211157"/>
                  </a:cubicBezTo>
                  <a:cubicBezTo>
                    <a:pt x="164006" y="1159087"/>
                    <a:pt x="265606" y="1076537"/>
                    <a:pt x="306246" y="1018117"/>
                  </a:cubicBezTo>
                  <a:cubicBezTo>
                    <a:pt x="336726" y="972397"/>
                    <a:pt x="358316" y="941917"/>
                    <a:pt x="381176" y="893657"/>
                  </a:cubicBezTo>
                  <a:cubicBezTo>
                    <a:pt x="411656" y="831427"/>
                    <a:pt x="433246" y="715857"/>
                    <a:pt x="464996" y="677757"/>
                  </a:cubicBezTo>
                  <a:cubicBezTo>
                    <a:pt x="480236" y="657437"/>
                    <a:pt x="498016" y="648547"/>
                    <a:pt x="514526" y="643467"/>
                  </a:cubicBezTo>
                  <a:cubicBezTo>
                    <a:pt x="527226" y="639657"/>
                    <a:pt x="542466" y="640927"/>
                    <a:pt x="555166" y="643467"/>
                  </a:cubicBezTo>
                  <a:cubicBezTo>
                    <a:pt x="567866" y="647277"/>
                    <a:pt x="580566" y="652357"/>
                    <a:pt x="590726" y="662517"/>
                  </a:cubicBezTo>
                  <a:cubicBezTo>
                    <a:pt x="602156" y="675217"/>
                    <a:pt x="614856" y="699347"/>
                    <a:pt x="618666" y="715857"/>
                  </a:cubicBezTo>
                  <a:cubicBezTo>
                    <a:pt x="621206" y="729827"/>
                    <a:pt x="621206" y="741257"/>
                    <a:pt x="613586" y="756497"/>
                  </a:cubicBezTo>
                  <a:cubicBezTo>
                    <a:pt x="598346" y="786977"/>
                    <a:pt x="532306" y="822537"/>
                    <a:pt x="495476" y="870797"/>
                  </a:cubicBezTo>
                  <a:cubicBezTo>
                    <a:pt x="448486" y="929217"/>
                    <a:pt x="404036" y="1054947"/>
                    <a:pt x="363396" y="1091777"/>
                  </a:cubicBezTo>
                  <a:cubicBezTo>
                    <a:pt x="344346" y="1110827"/>
                    <a:pt x="326566" y="1119717"/>
                    <a:pt x="307516" y="1120987"/>
                  </a:cubicBezTo>
                  <a:cubicBezTo>
                    <a:pt x="288466" y="1123527"/>
                    <a:pt x="261796" y="1117177"/>
                    <a:pt x="245286" y="1105747"/>
                  </a:cubicBezTo>
                  <a:cubicBezTo>
                    <a:pt x="230046" y="1094317"/>
                    <a:pt x="214806" y="1072727"/>
                    <a:pt x="209726" y="1053677"/>
                  </a:cubicBezTo>
                  <a:cubicBezTo>
                    <a:pt x="205916" y="1034627"/>
                    <a:pt x="218616" y="1016847"/>
                    <a:pt x="218616" y="990177"/>
                  </a:cubicBezTo>
                  <a:cubicBezTo>
                    <a:pt x="216076" y="943187"/>
                    <a:pt x="185596" y="864447"/>
                    <a:pt x="179246" y="795867"/>
                  </a:cubicBezTo>
                  <a:cubicBezTo>
                    <a:pt x="171626" y="719667"/>
                    <a:pt x="170356" y="605367"/>
                    <a:pt x="180516" y="552027"/>
                  </a:cubicBezTo>
                  <a:cubicBezTo>
                    <a:pt x="186866" y="524087"/>
                    <a:pt x="193216" y="506307"/>
                    <a:pt x="205916" y="491067"/>
                  </a:cubicBezTo>
                  <a:cubicBezTo>
                    <a:pt x="214806" y="479637"/>
                    <a:pt x="227506" y="472017"/>
                    <a:pt x="241476" y="466937"/>
                  </a:cubicBezTo>
                  <a:cubicBezTo>
                    <a:pt x="259256" y="461857"/>
                    <a:pt x="288466" y="460587"/>
                    <a:pt x="306246" y="468207"/>
                  </a:cubicBezTo>
                  <a:cubicBezTo>
                    <a:pt x="325296" y="475827"/>
                    <a:pt x="345616" y="496147"/>
                    <a:pt x="354506" y="512657"/>
                  </a:cubicBezTo>
                  <a:cubicBezTo>
                    <a:pt x="362126" y="526627"/>
                    <a:pt x="362126" y="532977"/>
                    <a:pt x="363396" y="555837"/>
                  </a:cubicBezTo>
                  <a:cubicBezTo>
                    <a:pt x="369746" y="632037"/>
                    <a:pt x="329106" y="939377"/>
                    <a:pt x="325296" y="1068917"/>
                  </a:cubicBezTo>
                  <a:cubicBezTo>
                    <a:pt x="322756" y="1146387"/>
                    <a:pt x="318946" y="1194647"/>
                    <a:pt x="326566" y="1255607"/>
                  </a:cubicBezTo>
                  <a:cubicBezTo>
                    <a:pt x="332916" y="1315297"/>
                    <a:pt x="374826" y="1386417"/>
                    <a:pt x="367206" y="1428327"/>
                  </a:cubicBezTo>
                  <a:cubicBezTo>
                    <a:pt x="360856" y="1456267"/>
                    <a:pt x="343076" y="1481667"/>
                    <a:pt x="322756" y="1491827"/>
                  </a:cubicBezTo>
                  <a:cubicBezTo>
                    <a:pt x="302436" y="1501987"/>
                    <a:pt x="265606" y="1501987"/>
                    <a:pt x="245286" y="1491827"/>
                  </a:cubicBezTo>
                  <a:cubicBezTo>
                    <a:pt x="224966" y="1481667"/>
                    <a:pt x="202106" y="1452457"/>
                    <a:pt x="202106" y="1428327"/>
                  </a:cubicBezTo>
                  <a:cubicBezTo>
                    <a:pt x="200836" y="1397847"/>
                    <a:pt x="251636" y="1374987"/>
                    <a:pt x="266876" y="1325457"/>
                  </a:cubicBezTo>
                  <a:cubicBezTo>
                    <a:pt x="294816" y="1231477"/>
                    <a:pt x="282116" y="988907"/>
                    <a:pt x="274496" y="883497"/>
                  </a:cubicBezTo>
                  <a:cubicBezTo>
                    <a:pt x="270686" y="823807"/>
                    <a:pt x="264336" y="785707"/>
                    <a:pt x="252906" y="743797"/>
                  </a:cubicBezTo>
                  <a:cubicBezTo>
                    <a:pt x="242746" y="705697"/>
                    <a:pt x="216076" y="665057"/>
                    <a:pt x="210996" y="638387"/>
                  </a:cubicBezTo>
                  <a:cubicBezTo>
                    <a:pt x="208456" y="621877"/>
                    <a:pt x="207186" y="611717"/>
                    <a:pt x="212266" y="599017"/>
                  </a:cubicBezTo>
                  <a:cubicBezTo>
                    <a:pt x="217346" y="582507"/>
                    <a:pt x="231316" y="560917"/>
                    <a:pt x="246556" y="550757"/>
                  </a:cubicBezTo>
                  <a:cubicBezTo>
                    <a:pt x="263066" y="540597"/>
                    <a:pt x="287196" y="535517"/>
                    <a:pt x="304976" y="538057"/>
                  </a:cubicBezTo>
                  <a:cubicBezTo>
                    <a:pt x="322756" y="540597"/>
                    <a:pt x="344346" y="554567"/>
                    <a:pt x="357046" y="567267"/>
                  </a:cubicBezTo>
                  <a:cubicBezTo>
                    <a:pt x="365936" y="577427"/>
                    <a:pt x="372286" y="583777"/>
                    <a:pt x="374826" y="602827"/>
                  </a:cubicBezTo>
                  <a:cubicBezTo>
                    <a:pt x="378636" y="657437"/>
                    <a:pt x="297356" y="845397"/>
                    <a:pt x="275766" y="944457"/>
                  </a:cubicBezTo>
                  <a:cubicBezTo>
                    <a:pt x="260526" y="1018117"/>
                    <a:pt x="263066" y="1104477"/>
                    <a:pt x="247826" y="1141307"/>
                  </a:cubicBezTo>
                  <a:cubicBezTo>
                    <a:pt x="241476" y="1157817"/>
                    <a:pt x="235126" y="1165437"/>
                    <a:pt x="223696" y="1173057"/>
                  </a:cubicBezTo>
                  <a:cubicBezTo>
                    <a:pt x="209726" y="1183217"/>
                    <a:pt x="185596" y="1193377"/>
                    <a:pt x="166546" y="1192107"/>
                  </a:cubicBezTo>
                  <a:cubicBezTo>
                    <a:pt x="147496" y="1192107"/>
                    <a:pt x="124636" y="1180677"/>
                    <a:pt x="111936" y="1169247"/>
                  </a:cubicBezTo>
                  <a:cubicBezTo>
                    <a:pt x="100506" y="1160357"/>
                    <a:pt x="94156" y="1147657"/>
                    <a:pt x="90346" y="1134957"/>
                  </a:cubicBezTo>
                  <a:cubicBezTo>
                    <a:pt x="85266" y="1122257"/>
                    <a:pt x="82726" y="1113367"/>
                    <a:pt x="86536" y="1094317"/>
                  </a:cubicBezTo>
                  <a:cubicBezTo>
                    <a:pt x="99236" y="1040977"/>
                    <a:pt x="205916" y="907627"/>
                    <a:pt x="257986" y="804757"/>
                  </a:cubicBezTo>
                  <a:cubicBezTo>
                    <a:pt x="313866" y="696807"/>
                    <a:pt x="365936" y="515197"/>
                    <a:pt x="410386" y="464397"/>
                  </a:cubicBezTo>
                  <a:cubicBezTo>
                    <a:pt x="428166" y="444077"/>
                    <a:pt x="442136" y="436457"/>
                    <a:pt x="459916" y="432647"/>
                  </a:cubicBezTo>
                  <a:cubicBezTo>
                    <a:pt x="477696" y="428837"/>
                    <a:pt x="501826" y="433917"/>
                    <a:pt x="517066" y="442807"/>
                  </a:cubicBezTo>
                  <a:cubicBezTo>
                    <a:pt x="533576" y="451697"/>
                    <a:pt x="548816" y="470747"/>
                    <a:pt x="553896" y="488527"/>
                  </a:cubicBezTo>
                  <a:cubicBezTo>
                    <a:pt x="560246" y="505037"/>
                    <a:pt x="558976" y="520277"/>
                    <a:pt x="551356" y="545677"/>
                  </a:cubicBezTo>
                  <a:cubicBezTo>
                    <a:pt x="531036" y="618067"/>
                    <a:pt x="391336" y="809837"/>
                    <a:pt x="337996" y="913977"/>
                  </a:cubicBezTo>
                  <a:cubicBezTo>
                    <a:pt x="301166" y="988907"/>
                    <a:pt x="278306" y="1076537"/>
                    <a:pt x="252906" y="1109557"/>
                  </a:cubicBezTo>
                  <a:cubicBezTo>
                    <a:pt x="242746" y="1124797"/>
                    <a:pt x="233856" y="1131147"/>
                    <a:pt x="222426" y="1136227"/>
                  </a:cubicBezTo>
                  <a:cubicBezTo>
                    <a:pt x="209726" y="1142577"/>
                    <a:pt x="195756" y="1146387"/>
                    <a:pt x="181786" y="1145117"/>
                  </a:cubicBezTo>
                  <a:cubicBezTo>
                    <a:pt x="164006" y="1143847"/>
                    <a:pt x="138606" y="1133687"/>
                    <a:pt x="125906" y="1122257"/>
                  </a:cubicBezTo>
                  <a:cubicBezTo>
                    <a:pt x="114476" y="1113367"/>
                    <a:pt x="106856" y="1101937"/>
                    <a:pt x="103046" y="1089237"/>
                  </a:cubicBezTo>
                  <a:cubicBezTo>
                    <a:pt x="97966" y="1071457"/>
                    <a:pt x="94156" y="1049867"/>
                    <a:pt x="104316" y="1028277"/>
                  </a:cubicBezTo>
                  <a:cubicBezTo>
                    <a:pt x="124636" y="983827"/>
                    <a:pt x="233856" y="924137"/>
                    <a:pt x="280846" y="873337"/>
                  </a:cubicBezTo>
                  <a:cubicBezTo>
                    <a:pt x="318946" y="831427"/>
                    <a:pt x="330376" y="774277"/>
                    <a:pt x="373556" y="750147"/>
                  </a:cubicBezTo>
                  <a:cubicBezTo>
                    <a:pt x="420546" y="724747"/>
                    <a:pt x="543736" y="712047"/>
                    <a:pt x="556436" y="734907"/>
                  </a:cubicBezTo>
                  <a:cubicBezTo>
                    <a:pt x="569136" y="755227"/>
                    <a:pt x="500556" y="836507"/>
                    <a:pt x="475156" y="865717"/>
                  </a:cubicBezTo>
                  <a:cubicBezTo>
                    <a:pt x="459916" y="883497"/>
                    <a:pt x="447216" y="894927"/>
                    <a:pt x="430706" y="901277"/>
                  </a:cubicBezTo>
                  <a:cubicBezTo>
                    <a:pt x="412926" y="907627"/>
                    <a:pt x="390066" y="910167"/>
                    <a:pt x="372286" y="903817"/>
                  </a:cubicBezTo>
                  <a:cubicBezTo>
                    <a:pt x="350696" y="894927"/>
                    <a:pt x="320216" y="866987"/>
                    <a:pt x="312596" y="842857"/>
                  </a:cubicBezTo>
                  <a:cubicBezTo>
                    <a:pt x="304976" y="819997"/>
                    <a:pt x="312596" y="779357"/>
                    <a:pt x="327836" y="760307"/>
                  </a:cubicBezTo>
                  <a:cubicBezTo>
                    <a:pt x="344346" y="739987"/>
                    <a:pt x="381176" y="724747"/>
                    <a:pt x="406576" y="726017"/>
                  </a:cubicBezTo>
                  <a:cubicBezTo>
                    <a:pt x="430706" y="728557"/>
                    <a:pt x="464996" y="752687"/>
                    <a:pt x="477696" y="771737"/>
                  </a:cubicBezTo>
                  <a:cubicBezTo>
                    <a:pt x="489126" y="788247"/>
                    <a:pt x="491666" y="811107"/>
                    <a:pt x="489126" y="828887"/>
                  </a:cubicBezTo>
                  <a:cubicBezTo>
                    <a:pt x="486586" y="846667"/>
                    <a:pt x="476426" y="868257"/>
                    <a:pt x="463726" y="880957"/>
                  </a:cubicBezTo>
                  <a:cubicBezTo>
                    <a:pt x="449756" y="893657"/>
                    <a:pt x="429436" y="903817"/>
                    <a:pt x="411656" y="906357"/>
                  </a:cubicBezTo>
                  <a:cubicBezTo>
                    <a:pt x="393876" y="908897"/>
                    <a:pt x="371016" y="906357"/>
                    <a:pt x="354506" y="896197"/>
                  </a:cubicBezTo>
                  <a:cubicBezTo>
                    <a:pt x="335456" y="882227"/>
                    <a:pt x="312596" y="846667"/>
                    <a:pt x="308786" y="823807"/>
                  </a:cubicBezTo>
                  <a:cubicBezTo>
                    <a:pt x="304976" y="804757"/>
                    <a:pt x="311326" y="790787"/>
                    <a:pt x="322756" y="767927"/>
                  </a:cubicBezTo>
                  <a:cubicBezTo>
                    <a:pt x="344346" y="724747"/>
                    <a:pt x="409116" y="610447"/>
                    <a:pt x="457376" y="597747"/>
                  </a:cubicBezTo>
                  <a:cubicBezTo>
                    <a:pt x="496746" y="588857"/>
                    <a:pt x="569136" y="625687"/>
                    <a:pt x="584376" y="656167"/>
                  </a:cubicBezTo>
                  <a:cubicBezTo>
                    <a:pt x="598346" y="681567"/>
                    <a:pt x="581836" y="720937"/>
                    <a:pt x="564056" y="760307"/>
                  </a:cubicBezTo>
                  <a:cubicBezTo>
                    <a:pt x="537386" y="826347"/>
                    <a:pt x="456106" y="941917"/>
                    <a:pt x="397686" y="999067"/>
                  </a:cubicBezTo>
                  <a:cubicBezTo>
                    <a:pt x="354506" y="1042247"/>
                    <a:pt x="294816" y="1065107"/>
                    <a:pt x="263066" y="1091777"/>
                  </a:cubicBezTo>
                  <a:cubicBezTo>
                    <a:pt x="244016" y="1108287"/>
                    <a:pt x="238936" y="1128607"/>
                    <a:pt x="222426" y="1136227"/>
                  </a:cubicBezTo>
                  <a:cubicBezTo>
                    <a:pt x="204646" y="1145117"/>
                    <a:pt x="177976" y="1146387"/>
                    <a:pt x="161466" y="1142577"/>
                  </a:cubicBezTo>
                  <a:cubicBezTo>
                    <a:pt x="147496" y="1140037"/>
                    <a:pt x="136066" y="1132417"/>
                    <a:pt x="125906" y="1122257"/>
                  </a:cubicBezTo>
                  <a:cubicBezTo>
                    <a:pt x="115746" y="1113367"/>
                    <a:pt x="108126" y="1100667"/>
                    <a:pt x="103046" y="1089237"/>
                  </a:cubicBezTo>
                  <a:cubicBezTo>
                    <a:pt x="99236" y="1076537"/>
                    <a:pt x="96696" y="1063837"/>
                    <a:pt x="99236" y="1047327"/>
                  </a:cubicBezTo>
                  <a:cubicBezTo>
                    <a:pt x="103046" y="1020657"/>
                    <a:pt x="117016" y="991447"/>
                    <a:pt x="138606" y="945727"/>
                  </a:cubicBezTo>
                  <a:cubicBezTo>
                    <a:pt x="186866" y="842857"/>
                    <a:pt x="350696" y="526627"/>
                    <a:pt x="410386" y="464397"/>
                  </a:cubicBezTo>
                  <a:cubicBezTo>
                    <a:pt x="430706" y="442807"/>
                    <a:pt x="442136" y="436457"/>
                    <a:pt x="459916" y="432647"/>
                  </a:cubicBezTo>
                  <a:cubicBezTo>
                    <a:pt x="477696" y="428837"/>
                    <a:pt x="501826" y="433917"/>
                    <a:pt x="517066" y="442807"/>
                  </a:cubicBezTo>
                  <a:cubicBezTo>
                    <a:pt x="533576" y="451697"/>
                    <a:pt x="548816" y="470747"/>
                    <a:pt x="553896" y="488527"/>
                  </a:cubicBezTo>
                  <a:cubicBezTo>
                    <a:pt x="560246" y="505037"/>
                    <a:pt x="557706" y="519007"/>
                    <a:pt x="551356" y="545677"/>
                  </a:cubicBezTo>
                  <a:cubicBezTo>
                    <a:pt x="536116" y="612987"/>
                    <a:pt x="457376" y="774277"/>
                    <a:pt x="402766" y="878417"/>
                  </a:cubicBezTo>
                  <a:cubicBezTo>
                    <a:pt x="351966" y="977477"/>
                    <a:pt x="274496" y="1117177"/>
                    <a:pt x="237666" y="1159087"/>
                  </a:cubicBezTo>
                  <a:cubicBezTo>
                    <a:pt x="224966" y="1174327"/>
                    <a:pt x="218616" y="1179407"/>
                    <a:pt x="205916" y="1184487"/>
                  </a:cubicBezTo>
                  <a:cubicBezTo>
                    <a:pt x="194486" y="1189567"/>
                    <a:pt x="180516" y="1194647"/>
                    <a:pt x="166546" y="1192107"/>
                  </a:cubicBezTo>
                  <a:cubicBezTo>
                    <a:pt x="150036" y="1190837"/>
                    <a:pt x="124636" y="1180677"/>
                    <a:pt x="111936" y="1169247"/>
                  </a:cubicBezTo>
                  <a:cubicBezTo>
                    <a:pt x="100506" y="1160357"/>
                    <a:pt x="94156" y="1147657"/>
                    <a:pt x="90346" y="1134957"/>
                  </a:cubicBezTo>
                  <a:cubicBezTo>
                    <a:pt x="85266" y="1122257"/>
                    <a:pt x="85266" y="1113367"/>
                    <a:pt x="86536" y="1094317"/>
                  </a:cubicBezTo>
                  <a:cubicBezTo>
                    <a:pt x="89076" y="1054947"/>
                    <a:pt x="103046" y="973667"/>
                    <a:pt x="120826" y="905087"/>
                  </a:cubicBezTo>
                  <a:cubicBezTo>
                    <a:pt x="141146" y="823807"/>
                    <a:pt x="202106" y="687917"/>
                    <a:pt x="210996" y="638387"/>
                  </a:cubicBezTo>
                  <a:cubicBezTo>
                    <a:pt x="214806" y="619337"/>
                    <a:pt x="208456" y="610447"/>
                    <a:pt x="212266" y="599017"/>
                  </a:cubicBezTo>
                  <a:cubicBezTo>
                    <a:pt x="216076" y="586317"/>
                    <a:pt x="222426" y="573617"/>
                    <a:pt x="231316" y="563457"/>
                  </a:cubicBezTo>
                  <a:cubicBezTo>
                    <a:pt x="240206" y="554567"/>
                    <a:pt x="251636" y="545677"/>
                    <a:pt x="265606" y="541867"/>
                  </a:cubicBezTo>
                  <a:cubicBezTo>
                    <a:pt x="282116" y="536787"/>
                    <a:pt x="308786" y="538057"/>
                    <a:pt x="324026" y="543137"/>
                  </a:cubicBezTo>
                  <a:cubicBezTo>
                    <a:pt x="337996" y="548217"/>
                    <a:pt x="346886" y="553297"/>
                    <a:pt x="357046" y="567267"/>
                  </a:cubicBezTo>
                  <a:cubicBezTo>
                    <a:pt x="377366" y="593937"/>
                    <a:pt x="397686" y="667597"/>
                    <a:pt x="410386" y="719667"/>
                  </a:cubicBezTo>
                  <a:cubicBezTo>
                    <a:pt x="423086" y="771737"/>
                    <a:pt x="428166" y="812377"/>
                    <a:pt x="431976" y="875877"/>
                  </a:cubicBezTo>
                  <a:cubicBezTo>
                    <a:pt x="439596" y="973667"/>
                    <a:pt x="456106" y="1146387"/>
                    <a:pt x="435786" y="1251797"/>
                  </a:cubicBezTo>
                  <a:cubicBezTo>
                    <a:pt x="420546" y="1335617"/>
                    <a:pt x="382446" y="1427057"/>
                    <a:pt x="351966" y="1465157"/>
                  </a:cubicBezTo>
                  <a:cubicBezTo>
                    <a:pt x="336726" y="1485477"/>
                    <a:pt x="320216" y="1494367"/>
                    <a:pt x="303706" y="1499447"/>
                  </a:cubicBezTo>
                  <a:cubicBezTo>
                    <a:pt x="291006" y="1503257"/>
                    <a:pt x="277036" y="1503257"/>
                    <a:pt x="264336" y="1499447"/>
                  </a:cubicBezTo>
                  <a:cubicBezTo>
                    <a:pt x="247826" y="1494367"/>
                    <a:pt x="228776" y="1481667"/>
                    <a:pt x="216076" y="1465157"/>
                  </a:cubicBezTo>
                  <a:cubicBezTo>
                    <a:pt x="199566" y="1444837"/>
                    <a:pt x="188136" y="1408007"/>
                    <a:pt x="180516" y="1376257"/>
                  </a:cubicBezTo>
                  <a:cubicBezTo>
                    <a:pt x="171626" y="1339427"/>
                    <a:pt x="171626" y="1314027"/>
                    <a:pt x="167816" y="1259417"/>
                  </a:cubicBezTo>
                  <a:cubicBezTo>
                    <a:pt x="162736" y="1136227"/>
                    <a:pt x="161466" y="778087"/>
                    <a:pt x="169086" y="653627"/>
                  </a:cubicBezTo>
                  <a:cubicBezTo>
                    <a:pt x="172896" y="596477"/>
                    <a:pt x="175436" y="558377"/>
                    <a:pt x="184326" y="529167"/>
                  </a:cubicBezTo>
                  <a:cubicBezTo>
                    <a:pt x="189406" y="512657"/>
                    <a:pt x="194486" y="502497"/>
                    <a:pt x="205916" y="491067"/>
                  </a:cubicBezTo>
                  <a:cubicBezTo>
                    <a:pt x="218616" y="478367"/>
                    <a:pt x="245286" y="465667"/>
                    <a:pt x="263066" y="463127"/>
                  </a:cubicBezTo>
                  <a:cubicBezTo>
                    <a:pt x="278306" y="460587"/>
                    <a:pt x="293546" y="463127"/>
                    <a:pt x="306246" y="468207"/>
                  </a:cubicBezTo>
                  <a:cubicBezTo>
                    <a:pt x="320216" y="474557"/>
                    <a:pt x="332916" y="482177"/>
                    <a:pt x="341806" y="494877"/>
                  </a:cubicBezTo>
                  <a:cubicBezTo>
                    <a:pt x="353236" y="508847"/>
                    <a:pt x="359586" y="525357"/>
                    <a:pt x="363396" y="555837"/>
                  </a:cubicBezTo>
                  <a:cubicBezTo>
                    <a:pt x="374826" y="630767"/>
                    <a:pt x="340536" y="869527"/>
                    <a:pt x="349426" y="963507"/>
                  </a:cubicBezTo>
                  <a:cubicBezTo>
                    <a:pt x="354506" y="1011767"/>
                    <a:pt x="384986" y="1047327"/>
                    <a:pt x="376096" y="1073997"/>
                  </a:cubicBezTo>
                  <a:cubicBezTo>
                    <a:pt x="369746" y="1094317"/>
                    <a:pt x="345616" y="1109557"/>
                    <a:pt x="329106" y="1115907"/>
                  </a:cubicBezTo>
                  <a:cubicBezTo>
                    <a:pt x="315136" y="1122257"/>
                    <a:pt x="299896" y="1123527"/>
                    <a:pt x="285926" y="1120987"/>
                  </a:cubicBezTo>
                  <a:cubicBezTo>
                    <a:pt x="271956" y="1119717"/>
                    <a:pt x="256716" y="1113367"/>
                    <a:pt x="246556" y="1105747"/>
                  </a:cubicBezTo>
                  <a:cubicBezTo>
                    <a:pt x="235126" y="1098127"/>
                    <a:pt x="223696" y="1086697"/>
                    <a:pt x="217346" y="1073997"/>
                  </a:cubicBezTo>
                  <a:cubicBezTo>
                    <a:pt x="209726" y="1057487"/>
                    <a:pt x="205916" y="1035897"/>
                    <a:pt x="210996" y="1010497"/>
                  </a:cubicBezTo>
                  <a:cubicBezTo>
                    <a:pt x="218616" y="966047"/>
                    <a:pt x="261796" y="894927"/>
                    <a:pt x="303706" y="839047"/>
                  </a:cubicBezTo>
                  <a:cubicBezTo>
                    <a:pt x="351966" y="774277"/>
                    <a:pt x="452296" y="673947"/>
                    <a:pt x="495476" y="651087"/>
                  </a:cubicBezTo>
                  <a:cubicBezTo>
                    <a:pt x="511986" y="640927"/>
                    <a:pt x="520876" y="640927"/>
                    <a:pt x="534846" y="640927"/>
                  </a:cubicBezTo>
                  <a:cubicBezTo>
                    <a:pt x="547546" y="640927"/>
                    <a:pt x="561516" y="644737"/>
                    <a:pt x="574216" y="651087"/>
                  </a:cubicBezTo>
                  <a:cubicBezTo>
                    <a:pt x="585646" y="657437"/>
                    <a:pt x="597076" y="667597"/>
                    <a:pt x="603426" y="677757"/>
                  </a:cubicBezTo>
                  <a:cubicBezTo>
                    <a:pt x="611046" y="689187"/>
                    <a:pt x="617396" y="699347"/>
                    <a:pt x="618666" y="715857"/>
                  </a:cubicBezTo>
                  <a:cubicBezTo>
                    <a:pt x="618666" y="747607"/>
                    <a:pt x="595806" y="806027"/>
                    <a:pt x="572946" y="859367"/>
                  </a:cubicBezTo>
                  <a:cubicBezTo>
                    <a:pt x="541196" y="934297"/>
                    <a:pt x="482776" y="1040977"/>
                    <a:pt x="429436" y="1117177"/>
                  </a:cubicBezTo>
                  <a:cubicBezTo>
                    <a:pt x="382446" y="1185757"/>
                    <a:pt x="310056" y="1273387"/>
                    <a:pt x="274496" y="1297517"/>
                  </a:cubicBezTo>
                  <a:cubicBezTo>
                    <a:pt x="259256" y="1307677"/>
                    <a:pt x="250366" y="1308947"/>
                    <a:pt x="237666" y="1311487"/>
                  </a:cubicBezTo>
                  <a:cubicBezTo>
                    <a:pt x="226236" y="1312757"/>
                    <a:pt x="212266" y="1311487"/>
                    <a:pt x="199566" y="1305137"/>
                  </a:cubicBezTo>
                  <a:cubicBezTo>
                    <a:pt x="185596" y="1298787"/>
                    <a:pt x="166546" y="1283547"/>
                    <a:pt x="157656" y="1267037"/>
                  </a:cubicBezTo>
                  <a:cubicBezTo>
                    <a:pt x="150036" y="1251797"/>
                    <a:pt x="148766" y="1226397"/>
                    <a:pt x="152576" y="1211157"/>
                  </a:cubicBezTo>
                  <a:cubicBezTo>
                    <a:pt x="155116" y="1197187"/>
                    <a:pt x="157656" y="1190837"/>
                    <a:pt x="170356" y="1176867"/>
                  </a:cubicBezTo>
                  <a:cubicBezTo>
                    <a:pt x="207186" y="1136227"/>
                    <a:pt x="357046" y="1061297"/>
                    <a:pt x="454836" y="987637"/>
                  </a:cubicBezTo>
                  <a:cubicBezTo>
                    <a:pt x="569136" y="902547"/>
                    <a:pt x="736776" y="713317"/>
                    <a:pt x="807896" y="687917"/>
                  </a:cubicBezTo>
                  <a:cubicBezTo>
                    <a:pt x="832026" y="680297"/>
                    <a:pt x="847266" y="682837"/>
                    <a:pt x="863776" y="689187"/>
                  </a:cubicBezTo>
                  <a:cubicBezTo>
                    <a:pt x="880286" y="695537"/>
                    <a:pt x="899336" y="710777"/>
                    <a:pt x="905686" y="727287"/>
                  </a:cubicBezTo>
                  <a:cubicBezTo>
                    <a:pt x="914576" y="746337"/>
                    <a:pt x="913306" y="783167"/>
                    <a:pt x="904416" y="802217"/>
                  </a:cubicBezTo>
                  <a:cubicBezTo>
                    <a:pt x="896796" y="818727"/>
                    <a:pt x="880286" y="830157"/>
                    <a:pt x="862506" y="839047"/>
                  </a:cubicBezTo>
                  <a:cubicBezTo>
                    <a:pt x="838376" y="849207"/>
                    <a:pt x="812976" y="841587"/>
                    <a:pt x="768526" y="853017"/>
                  </a:cubicBezTo>
                  <a:cubicBezTo>
                    <a:pt x="651686" y="884767"/>
                    <a:pt x="241476" y="1076537"/>
                    <a:pt x="144956" y="1094317"/>
                  </a:cubicBezTo>
                  <a:cubicBezTo>
                    <a:pt x="117016" y="1100667"/>
                    <a:pt x="105586" y="1100667"/>
                    <a:pt x="89076" y="1095587"/>
                  </a:cubicBezTo>
                  <a:cubicBezTo>
                    <a:pt x="72566" y="1089237"/>
                    <a:pt x="56056" y="1073997"/>
                    <a:pt x="47166" y="1058757"/>
                  </a:cubicBezTo>
                  <a:cubicBezTo>
                    <a:pt x="39546" y="1043517"/>
                    <a:pt x="37006" y="1020657"/>
                    <a:pt x="40816" y="1002877"/>
                  </a:cubicBezTo>
                  <a:cubicBezTo>
                    <a:pt x="44626" y="986367"/>
                    <a:pt x="52246" y="973667"/>
                    <a:pt x="72566" y="957157"/>
                  </a:cubicBezTo>
                  <a:cubicBezTo>
                    <a:pt x="128446" y="913977"/>
                    <a:pt x="334186" y="859367"/>
                    <a:pt x="471346" y="813647"/>
                  </a:cubicBezTo>
                  <a:cubicBezTo>
                    <a:pt x="616126" y="765387"/>
                    <a:pt x="840916" y="687917"/>
                    <a:pt x="918386" y="679027"/>
                  </a:cubicBezTo>
                  <a:cubicBezTo>
                    <a:pt x="945056" y="676487"/>
                    <a:pt x="957756" y="676487"/>
                    <a:pt x="972996" y="682837"/>
                  </a:cubicBezTo>
                  <a:cubicBezTo>
                    <a:pt x="988236" y="690457"/>
                    <a:pt x="1004746" y="708237"/>
                    <a:pt x="1012366" y="720937"/>
                  </a:cubicBezTo>
                  <a:cubicBezTo>
                    <a:pt x="1017446" y="732367"/>
                    <a:pt x="1019986" y="745067"/>
                    <a:pt x="1018716" y="757767"/>
                  </a:cubicBezTo>
                  <a:cubicBezTo>
                    <a:pt x="1016176" y="773007"/>
                    <a:pt x="1011096" y="792057"/>
                    <a:pt x="995856" y="807297"/>
                  </a:cubicBezTo>
                  <a:cubicBezTo>
                    <a:pt x="969186" y="832697"/>
                    <a:pt x="910766" y="847937"/>
                    <a:pt x="845996" y="869527"/>
                  </a:cubicBezTo>
                  <a:cubicBezTo>
                    <a:pt x="735506" y="906357"/>
                    <a:pt x="519606" y="953347"/>
                    <a:pt x="381176" y="981287"/>
                  </a:cubicBezTo>
                  <a:cubicBezTo>
                    <a:pt x="273226" y="1004147"/>
                    <a:pt x="146226" y="1034627"/>
                    <a:pt x="86536" y="1032087"/>
                  </a:cubicBezTo>
                  <a:cubicBezTo>
                    <a:pt x="61136" y="1030817"/>
                    <a:pt x="47166" y="1027007"/>
                    <a:pt x="33196" y="1016847"/>
                  </a:cubicBezTo>
                  <a:cubicBezTo>
                    <a:pt x="19226" y="1006687"/>
                    <a:pt x="6526" y="986367"/>
                    <a:pt x="2716" y="971127"/>
                  </a:cubicBezTo>
                  <a:cubicBezTo>
                    <a:pt x="-1094" y="958427"/>
                    <a:pt x="-1094" y="945727"/>
                    <a:pt x="3986" y="933027"/>
                  </a:cubicBezTo>
                  <a:cubicBezTo>
                    <a:pt x="9066" y="917787"/>
                    <a:pt x="15416" y="903817"/>
                    <a:pt x="35736" y="888577"/>
                  </a:cubicBezTo>
                  <a:cubicBezTo>
                    <a:pt x="97966" y="841587"/>
                    <a:pt x="332916" y="785707"/>
                    <a:pt x="481506" y="729827"/>
                  </a:cubicBezTo>
                  <a:cubicBezTo>
                    <a:pt x="632636" y="672677"/>
                    <a:pt x="843456" y="592667"/>
                    <a:pt x="932356" y="549487"/>
                  </a:cubicBezTo>
                  <a:cubicBezTo>
                    <a:pt x="972996" y="530437"/>
                    <a:pt x="988236" y="505037"/>
                    <a:pt x="1016176" y="502497"/>
                  </a:cubicBezTo>
                  <a:cubicBezTo>
                    <a:pt x="1039036" y="499957"/>
                    <a:pt x="1070786" y="511387"/>
                    <a:pt x="1086026" y="525357"/>
                  </a:cubicBezTo>
                  <a:cubicBezTo>
                    <a:pt x="1098726" y="538057"/>
                    <a:pt x="1106346" y="559647"/>
                    <a:pt x="1107616" y="576157"/>
                  </a:cubicBezTo>
                  <a:cubicBezTo>
                    <a:pt x="1108886" y="593937"/>
                    <a:pt x="1101266" y="616797"/>
                    <a:pt x="1089836" y="629497"/>
                  </a:cubicBezTo>
                  <a:cubicBezTo>
                    <a:pt x="1079676" y="643467"/>
                    <a:pt x="1066976" y="648547"/>
                    <a:pt x="1041576" y="657437"/>
                  </a:cubicBezTo>
                  <a:cubicBezTo>
                    <a:pt x="967916" y="684107"/>
                    <a:pt x="732966" y="712047"/>
                    <a:pt x="586916" y="732367"/>
                  </a:cubicBezTo>
                  <a:cubicBezTo>
                    <a:pt x="451026" y="750147"/>
                    <a:pt x="265606" y="783167"/>
                    <a:pt x="195756" y="776817"/>
                  </a:cubicBezTo>
                  <a:cubicBezTo>
                    <a:pt x="170356" y="775547"/>
                    <a:pt x="156386" y="770467"/>
                    <a:pt x="143686" y="761577"/>
                  </a:cubicBezTo>
                  <a:cubicBezTo>
                    <a:pt x="132256" y="755227"/>
                    <a:pt x="124636" y="743797"/>
                    <a:pt x="119556" y="733637"/>
                  </a:cubicBezTo>
                  <a:cubicBezTo>
                    <a:pt x="114476" y="722207"/>
                    <a:pt x="110666" y="709507"/>
                    <a:pt x="111936" y="696807"/>
                  </a:cubicBezTo>
                  <a:cubicBezTo>
                    <a:pt x="113206" y="681567"/>
                    <a:pt x="117016" y="662517"/>
                    <a:pt x="133526" y="646007"/>
                  </a:cubicBezTo>
                  <a:cubicBezTo>
                    <a:pt x="175436" y="606637"/>
                    <a:pt x="317676" y="574887"/>
                    <a:pt x="430706" y="538057"/>
                  </a:cubicBezTo>
                  <a:cubicBezTo>
                    <a:pt x="575486" y="491067"/>
                    <a:pt x="818056" y="417407"/>
                    <a:pt x="936166" y="395817"/>
                  </a:cubicBezTo>
                  <a:cubicBezTo>
                    <a:pt x="997126" y="384387"/>
                    <a:pt x="1042846" y="370417"/>
                    <a:pt x="1078406" y="383117"/>
                  </a:cubicBezTo>
                  <a:cubicBezTo>
                    <a:pt x="1102536" y="390737"/>
                    <a:pt x="1125396" y="412327"/>
                    <a:pt x="1131746" y="432647"/>
                  </a:cubicBezTo>
                  <a:cubicBezTo>
                    <a:pt x="1139366" y="452967"/>
                    <a:pt x="1133016" y="488527"/>
                    <a:pt x="1121586" y="506307"/>
                  </a:cubicBezTo>
                  <a:cubicBezTo>
                    <a:pt x="1111426" y="521547"/>
                    <a:pt x="1102536" y="525357"/>
                    <a:pt x="1074596" y="536787"/>
                  </a:cubicBezTo>
                  <a:cubicBezTo>
                    <a:pt x="961566" y="585047"/>
                    <a:pt x="260526" y="747607"/>
                    <a:pt x="138606" y="745067"/>
                  </a:cubicBezTo>
                  <a:cubicBezTo>
                    <a:pt x="110666" y="745067"/>
                    <a:pt x="99236" y="739987"/>
                    <a:pt x="85266" y="731097"/>
                  </a:cubicBezTo>
                  <a:cubicBezTo>
                    <a:pt x="73836" y="724747"/>
                    <a:pt x="64946" y="715857"/>
                    <a:pt x="61136" y="703157"/>
                  </a:cubicBezTo>
                  <a:cubicBezTo>
                    <a:pt x="54786" y="685377"/>
                    <a:pt x="53516" y="648547"/>
                    <a:pt x="62406" y="629497"/>
                  </a:cubicBezTo>
                  <a:cubicBezTo>
                    <a:pt x="68756" y="612987"/>
                    <a:pt x="76376" y="607907"/>
                    <a:pt x="101776" y="591397"/>
                  </a:cubicBezTo>
                  <a:cubicBezTo>
                    <a:pt x="210996" y="522817"/>
                    <a:pt x="967916" y="215477"/>
                    <a:pt x="1094916" y="206587"/>
                  </a:cubicBezTo>
                  <a:cubicBezTo>
                    <a:pt x="1124126" y="204047"/>
                    <a:pt x="1134286" y="209127"/>
                    <a:pt x="1149526" y="219287"/>
                  </a:cubicBezTo>
                  <a:cubicBezTo>
                    <a:pt x="1163496" y="228177"/>
                    <a:pt x="1177466" y="247227"/>
                    <a:pt x="1181276" y="265007"/>
                  </a:cubicBezTo>
                  <a:cubicBezTo>
                    <a:pt x="1186356" y="281517"/>
                    <a:pt x="1185086" y="304377"/>
                    <a:pt x="1174926" y="320887"/>
                  </a:cubicBezTo>
                  <a:cubicBezTo>
                    <a:pt x="1164766" y="338667"/>
                    <a:pt x="1150796" y="348827"/>
                    <a:pt x="1115236" y="362797"/>
                  </a:cubicBezTo>
                  <a:cubicBezTo>
                    <a:pt x="989506" y="412327"/>
                    <a:pt x="284656" y="510117"/>
                    <a:pt x="160196" y="497417"/>
                  </a:cubicBezTo>
                  <a:cubicBezTo>
                    <a:pt x="128446" y="494877"/>
                    <a:pt x="117016" y="489797"/>
                    <a:pt x="103046" y="477097"/>
                  </a:cubicBezTo>
                  <a:cubicBezTo>
                    <a:pt x="89076" y="465667"/>
                    <a:pt x="76376" y="442807"/>
                    <a:pt x="73836" y="425027"/>
                  </a:cubicBezTo>
                  <a:cubicBezTo>
                    <a:pt x="71296" y="405977"/>
                    <a:pt x="76376" y="383117"/>
                    <a:pt x="87806" y="365337"/>
                  </a:cubicBezTo>
                  <a:cubicBezTo>
                    <a:pt x="100506" y="346287"/>
                    <a:pt x="118286" y="339937"/>
                    <a:pt x="151306" y="319617"/>
                  </a:cubicBezTo>
                  <a:cubicBezTo>
                    <a:pt x="249096" y="258657"/>
                    <a:pt x="665656" y="17357"/>
                    <a:pt x="750746" y="4657"/>
                  </a:cubicBezTo>
                  <a:cubicBezTo>
                    <a:pt x="772336" y="2117"/>
                    <a:pt x="779956" y="7197"/>
                    <a:pt x="793926" y="12277"/>
                  </a:cubicBezTo>
                  <a:cubicBezTo>
                    <a:pt x="806626" y="18627"/>
                    <a:pt x="819326" y="28787"/>
                    <a:pt x="828216" y="40217"/>
                  </a:cubicBezTo>
                  <a:cubicBezTo>
                    <a:pt x="835836" y="50377"/>
                    <a:pt x="843456" y="65617"/>
                    <a:pt x="845996" y="79587"/>
                  </a:cubicBezTo>
                  <a:cubicBezTo>
                    <a:pt x="848536" y="93557"/>
                    <a:pt x="847266" y="110067"/>
                    <a:pt x="842186" y="122767"/>
                  </a:cubicBezTo>
                  <a:cubicBezTo>
                    <a:pt x="838376" y="136737"/>
                    <a:pt x="832026" y="150707"/>
                    <a:pt x="819326" y="160867"/>
                  </a:cubicBezTo>
                  <a:cubicBezTo>
                    <a:pt x="806626" y="172297"/>
                    <a:pt x="777416" y="187537"/>
                    <a:pt x="760906" y="186267"/>
                  </a:cubicBezTo>
                  <a:cubicBezTo>
                    <a:pt x="746936" y="186267"/>
                    <a:pt x="740586" y="167217"/>
                    <a:pt x="724076" y="164677"/>
                  </a:cubicBezTo>
                  <a:cubicBezTo>
                    <a:pt x="699946" y="160867"/>
                    <a:pt x="669466" y="177377"/>
                    <a:pt x="628826" y="181187"/>
                  </a:cubicBezTo>
                  <a:cubicBezTo>
                    <a:pt x="558976" y="188807"/>
                    <a:pt x="396416" y="200237"/>
                    <a:pt x="345616" y="190077"/>
                  </a:cubicBezTo>
                  <a:cubicBezTo>
                    <a:pt x="326566" y="186267"/>
                    <a:pt x="318946" y="182457"/>
                    <a:pt x="307516" y="172297"/>
                  </a:cubicBezTo>
                  <a:cubicBezTo>
                    <a:pt x="293546" y="159597"/>
                    <a:pt x="279576" y="134197"/>
                    <a:pt x="275766" y="116417"/>
                  </a:cubicBezTo>
                  <a:cubicBezTo>
                    <a:pt x="271956" y="102447"/>
                    <a:pt x="273226" y="88477"/>
                    <a:pt x="279576" y="74507"/>
                  </a:cubicBezTo>
                  <a:cubicBezTo>
                    <a:pt x="285926" y="56727"/>
                    <a:pt x="296086" y="36407"/>
                    <a:pt x="318946" y="24977"/>
                  </a:cubicBezTo>
                  <a:cubicBezTo>
                    <a:pt x="364666" y="847"/>
                    <a:pt x="499286" y="2117"/>
                    <a:pt x="570406" y="7197"/>
                  </a:cubicBezTo>
                  <a:cubicBezTo>
                    <a:pt x="623746" y="9737"/>
                    <a:pt x="670736" y="30057"/>
                    <a:pt x="707566" y="32597"/>
                  </a:cubicBezTo>
                  <a:cubicBezTo>
                    <a:pt x="731696" y="33867"/>
                    <a:pt x="750746" y="23707"/>
                    <a:pt x="768526" y="30057"/>
                  </a:cubicBezTo>
                  <a:cubicBezTo>
                    <a:pt x="786306" y="35137"/>
                    <a:pt x="806626" y="51647"/>
                    <a:pt x="815516" y="68157"/>
                  </a:cubicBezTo>
                  <a:cubicBezTo>
                    <a:pt x="825676" y="84667"/>
                    <a:pt x="829486" y="108797"/>
                    <a:pt x="825676" y="127847"/>
                  </a:cubicBezTo>
                  <a:cubicBezTo>
                    <a:pt x="821866" y="146897"/>
                    <a:pt x="810436" y="163407"/>
                    <a:pt x="793926" y="179917"/>
                  </a:cubicBezTo>
                  <a:cubicBezTo>
                    <a:pt x="771066" y="200237"/>
                    <a:pt x="736776" y="212937"/>
                    <a:pt x="694866" y="231987"/>
                  </a:cubicBezTo>
                  <a:cubicBezTo>
                    <a:pt x="625016" y="265007"/>
                    <a:pt x="489126" y="318347"/>
                    <a:pt x="409116" y="343747"/>
                  </a:cubicBezTo>
                  <a:cubicBezTo>
                    <a:pt x="353236" y="361527"/>
                    <a:pt x="299896" y="381847"/>
                    <a:pt x="264336" y="378037"/>
                  </a:cubicBezTo>
                  <a:cubicBezTo>
                    <a:pt x="241476" y="376767"/>
                    <a:pt x="222426" y="365337"/>
                    <a:pt x="209726" y="355177"/>
                  </a:cubicBezTo>
                  <a:cubicBezTo>
                    <a:pt x="199566" y="346287"/>
                    <a:pt x="193216" y="334857"/>
                    <a:pt x="189406" y="320887"/>
                  </a:cubicBezTo>
                  <a:cubicBezTo>
                    <a:pt x="185596" y="305647"/>
                    <a:pt x="185596" y="280247"/>
                    <a:pt x="191946" y="262467"/>
                  </a:cubicBezTo>
                  <a:cubicBezTo>
                    <a:pt x="199566" y="245957"/>
                    <a:pt x="208456" y="235797"/>
                    <a:pt x="233856" y="221827"/>
                  </a:cubicBezTo>
                  <a:cubicBezTo>
                    <a:pt x="322756" y="169757"/>
                    <a:pt x="839646" y="47837"/>
                    <a:pt x="946326" y="44027"/>
                  </a:cubicBezTo>
                  <a:cubicBezTo>
                    <a:pt x="976806" y="42757"/>
                    <a:pt x="989506" y="45297"/>
                    <a:pt x="1004746" y="54187"/>
                  </a:cubicBezTo>
                  <a:cubicBezTo>
                    <a:pt x="1021256" y="64347"/>
                    <a:pt x="1036496" y="85937"/>
                    <a:pt x="1041576" y="101177"/>
                  </a:cubicBezTo>
                  <a:cubicBezTo>
                    <a:pt x="1046656" y="115147"/>
                    <a:pt x="1046656" y="129117"/>
                    <a:pt x="1045386" y="141817"/>
                  </a:cubicBezTo>
                  <a:cubicBezTo>
                    <a:pt x="1042846" y="154517"/>
                    <a:pt x="1037766" y="168487"/>
                    <a:pt x="1028876" y="178647"/>
                  </a:cubicBezTo>
                  <a:cubicBezTo>
                    <a:pt x="1017446" y="191347"/>
                    <a:pt x="1006016" y="198967"/>
                    <a:pt x="976806" y="210397"/>
                  </a:cubicBezTo>
                  <a:cubicBezTo>
                    <a:pt x="870126" y="251037"/>
                    <a:pt x="275766" y="360257"/>
                    <a:pt x="160196" y="350097"/>
                  </a:cubicBezTo>
                  <a:cubicBezTo>
                    <a:pt x="127176" y="347557"/>
                    <a:pt x="113206" y="339937"/>
                    <a:pt x="99236" y="328507"/>
                  </a:cubicBezTo>
                  <a:cubicBezTo>
                    <a:pt x="86536" y="319617"/>
                    <a:pt x="78916" y="306917"/>
                    <a:pt x="72566" y="294217"/>
                  </a:cubicBezTo>
                  <a:cubicBezTo>
                    <a:pt x="67486" y="280247"/>
                    <a:pt x="64946" y="265007"/>
                    <a:pt x="66216" y="249767"/>
                  </a:cubicBezTo>
                  <a:cubicBezTo>
                    <a:pt x="67486" y="235797"/>
                    <a:pt x="72566" y="221827"/>
                    <a:pt x="81456" y="209127"/>
                  </a:cubicBezTo>
                  <a:cubicBezTo>
                    <a:pt x="92886" y="193887"/>
                    <a:pt x="105586" y="183727"/>
                    <a:pt x="133526" y="171027"/>
                  </a:cubicBezTo>
                  <a:cubicBezTo>
                    <a:pt x="203376" y="139277"/>
                    <a:pt x="429436" y="73237"/>
                    <a:pt x="541196" y="77047"/>
                  </a:cubicBezTo>
                  <a:cubicBezTo>
                    <a:pt x="621206" y="79587"/>
                    <a:pt x="729156" y="99907"/>
                    <a:pt x="744396" y="138007"/>
                  </a:cubicBezTo>
                  <a:cubicBezTo>
                    <a:pt x="758366" y="169757"/>
                    <a:pt x="717726" y="229447"/>
                    <a:pt x="674546" y="270087"/>
                  </a:cubicBezTo>
                  <a:cubicBezTo>
                    <a:pt x="605966" y="336127"/>
                    <a:pt x="372286" y="433917"/>
                    <a:pt x="312596" y="435187"/>
                  </a:cubicBezTo>
                  <a:cubicBezTo>
                    <a:pt x="293546" y="436457"/>
                    <a:pt x="284656" y="428837"/>
                    <a:pt x="273226" y="419947"/>
                  </a:cubicBezTo>
                  <a:cubicBezTo>
                    <a:pt x="259256" y="407247"/>
                    <a:pt x="242746" y="385657"/>
                    <a:pt x="238936" y="366607"/>
                  </a:cubicBezTo>
                  <a:cubicBezTo>
                    <a:pt x="235126" y="347557"/>
                    <a:pt x="238936" y="320887"/>
                    <a:pt x="247826" y="304377"/>
                  </a:cubicBezTo>
                  <a:cubicBezTo>
                    <a:pt x="257986" y="286597"/>
                    <a:pt x="270686" y="275167"/>
                    <a:pt x="296086" y="263737"/>
                  </a:cubicBezTo>
                  <a:cubicBezTo>
                    <a:pt x="351966" y="239607"/>
                    <a:pt x="504366" y="235797"/>
                    <a:pt x="598346" y="229447"/>
                  </a:cubicBezTo>
                  <a:cubicBezTo>
                    <a:pt x="680896" y="224367"/>
                    <a:pt x="786306" y="219287"/>
                    <a:pt x="832026" y="225637"/>
                  </a:cubicBezTo>
                  <a:cubicBezTo>
                    <a:pt x="851076" y="228177"/>
                    <a:pt x="859966" y="230717"/>
                    <a:pt x="871396" y="238337"/>
                  </a:cubicBezTo>
                  <a:cubicBezTo>
                    <a:pt x="882826" y="244687"/>
                    <a:pt x="894256" y="256117"/>
                    <a:pt x="900606" y="267547"/>
                  </a:cubicBezTo>
                  <a:cubicBezTo>
                    <a:pt x="908226" y="278977"/>
                    <a:pt x="913306" y="294217"/>
                    <a:pt x="913306" y="308187"/>
                  </a:cubicBezTo>
                  <a:cubicBezTo>
                    <a:pt x="914576" y="322157"/>
                    <a:pt x="913306" y="336127"/>
                    <a:pt x="905686" y="348827"/>
                  </a:cubicBezTo>
                  <a:cubicBezTo>
                    <a:pt x="896796" y="366607"/>
                    <a:pt x="882826" y="384387"/>
                    <a:pt x="854886" y="402167"/>
                  </a:cubicBezTo>
                  <a:cubicBezTo>
                    <a:pt x="787576" y="444077"/>
                    <a:pt x="557706" y="498687"/>
                    <a:pt x="468806" y="536787"/>
                  </a:cubicBezTo>
                  <a:cubicBezTo>
                    <a:pt x="419276" y="557107"/>
                    <a:pt x="384986" y="585047"/>
                    <a:pt x="357046" y="592667"/>
                  </a:cubicBezTo>
                  <a:cubicBezTo>
                    <a:pt x="340536" y="597747"/>
                    <a:pt x="329106" y="599017"/>
                    <a:pt x="316406" y="596477"/>
                  </a:cubicBezTo>
                  <a:cubicBezTo>
                    <a:pt x="303706" y="595207"/>
                    <a:pt x="291006" y="590127"/>
                    <a:pt x="279576" y="582507"/>
                  </a:cubicBezTo>
                  <a:cubicBezTo>
                    <a:pt x="266876" y="571077"/>
                    <a:pt x="251636" y="550757"/>
                    <a:pt x="247826" y="532977"/>
                  </a:cubicBezTo>
                  <a:cubicBezTo>
                    <a:pt x="244016" y="513927"/>
                    <a:pt x="249096" y="489797"/>
                    <a:pt x="256716" y="474557"/>
                  </a:cubicBezTo>
                  <a:cubicBezTo>
                    <a:pt x="261796" y="461857"/>
                    <a:pt x="265606" y="456777"/>
                    <a:pt x="283386" y="445347"/>
                  </a:cubicBezTo>
                  <a:cubicBezTo>
                    <a:pt x="363396" y="392007"/>
                    <a:pt x="939976" y="181187"/>
                    <a:pt x="1055546" y="160867"/>
                  </a:cubicBezTo>
                  <a:cubicBezTo>
                    <a:pt x="1088566" y="155787"/>
                    <a:pt x="1102536" y="157057"/>
                    <a:pt x="1119046" y="162137"/>
                  </a:cubicBezTo>
                  <a:cubicBezTo>
                    <a:pt x="1134286" y="167217"/>
                    <a:pt x="1145716" y="177377"/>
                    <a:pt x="1154606" y="187537"/>
                  </a:cubicBezTo>
                  <a:cubicBezTo>
                    <a:pt x="1163496" y="198967"/>
                    <a:pt x="1171116" y="211667"/>
                    <a:pt x="1173656" y="226907"/>
                  </a:cubicBezTo>
                  <a:cubicBezTo>
                    <a:pt x="1177466" y="244687"/>
                    <a:pt x="1174926" y="272627"/>
                    <a:pt x="1164766" y="289137"/>
                  </a:cubicBezTo>
                  <a:cubicBezTo>
                    <a:pt x="1155876" y="306917"/>
                    <a:pt x="1116506" y="331047"/>
                    <a:pt x="1116506" y="331047"/>
                  </a:cubicBezTo>
                </a:path>
              </a:pathLst>
            </a:custGeom>
            <a:solidFill>
              <a:srgbClr val="CDDE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JP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354997" y="747081"/>
            <a:ext cx="1347729" cy="1457004"/>
          </a:xfrm>
          <a:custGeom>
            <a:avLst/>
            <a:gdLst/>
            <a:ahLst/>
            <a:cxnLst/>
            <a:rect l="l" t="t" r="r" b="b"/>
            <a:pathLst>
              <a:path w="1347729" h="1457004">
                <a:moveTo>
                  <a:pt x="0" y="0"/>
                </a:moveTo>
                <a:lnTo>
                  <a:pt x="1347728" y="0"/>
                </a:lnTo>
                <a:lnTo>
                  <a:pt x="1347728" y="1457004"/>
                </a:lnTo>
                <a:lnTo>
                  <a:pt x="0" y="14570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6" name="Freeform 16"/>
          <p:cNvSpPr/>
          <p:nvPr/>
        </p:nvSpPr>
        <p:spPr>
          <a:xfrm>
            <a:off x="14869243" y="6860761"/>
            <a:ext cx="3011844" cy="2921489"/>
          </a:xfrm>
          <a:custGeom>
            <a:avLst/>
            <a:gdLst/>
            <a:ahLst/>
            <a:cxnLst/>
            <a:rect l="l" t="t" r="r" b="b"/>
            <a:pathLst>
              <a:path w="3011844" h="2921489">
                <a:moveTo>
                  <a:pt x="0" y="0"/>
                </a:moveTo>
                <a:lnTo>
                  <a:pt x="3011844" y="0"/>
                </a:lnTo>
                <a:lnTo>
                  <a:pt x="3011844" y="2921489"/>
                </a:lnTo>
                <a:lnTo>
                  <a:pt x="0" y="2921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7" name="Freeform 17"/>
          <p:cNvSpPr/>
          <p:nvPr/>
        </p:nvSpPr>
        <p:spPr>
          <a:xfrm>
            <a:off x="13213335" y="6641811"/>
            <a:ext cx="4045965" cy="2892865"/>
          </a:xfrm>
          <a:custGeom>
            <a:avLst/>
            <a:gdLst/>
            <a:ahLst/>
            <a:cxnLst/>
            <a:rect l="l" t="t" r="r" b="b"/>
            <a:pathLst>
              <a:path w="4045965" h="2892865">
                <a:moveTo>
                  <a:pt x="0" y="0"/>
                </a:moveTo>
                <a:lnTo>
                  <a:pt x="4045965" y="0"/>
                </a:lnTo>
                <a:lnTo>
                  <a:pt x="4045965" y="2892865"/>
                </a:lnTo>
                <a:lnTo>
                  <a:pt x="0" y="28928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18" name="TextBox 18"/>
          <p:cNvSpPr txBox="1"/>
          <p:nvPr/>
        </p:nvSpPr>
        <p:spPr>
          <a:xfrm>
            <a:off x="1494284" y="560253"/>
            <a:ext cx="9230519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rPr>
              <a:t>The answer is...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7228" y="4947561"/>
            <a:ext cx="17900772" cy="101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01"/>
              </a:lnSpc>
              <a:spcBef>
                <a:spcPct val="0"/>
              </a:spcBef>
            </a:pP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② </a:t>
            </a:r>
            <a:r>
              <a:rPr lang="en-US" sz="6143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How deep is feelings when you fall in love</a:t>
            </a: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7228" y="2839311"/>
            <a:ext cx="8070972" cy="1091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204"/>
              </a:lnSpc>
              <a:spcBef>
                <a:spcPct val="0"/>
              </a:spcBef>
            </a:pPr>
            <a:r>
              <a:rPr lang="en-US" sz="6574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①　</a:t>
            </a:r>
            <a:r>
              <a:rPr lang="en-US" sz="6574" b="1">
                <a:solidFill>
                  <a:srgbClr val="FF5757"/>
                </a:solidFill>
                <a:latin typeface="Telegraf Bold"/>
                <a:ea typeface="Telegraf Bold"/>
                <a:cs typeface="Telegraf Bold"/>
                <a:sym typeface="Telegraf Bold"/>
              </a:rPr>
              <a:t>Tai Verdes</a:t>
            </a:r>
            <a:r>
              <a:rPr lang="en-US" sz="6574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6753" y="6982258"/>
            <a:ext cx="18599007" cy="2138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601"/>
              </a:lnSpc>
              <a:spcBef>
                <a:spcPct val="0"/>
              </a:spcBef>
            </a:pP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③ I’m supposed or</a:t>
            </a:r>
          </a:p>
          <a:p>
            <a:pPr algn="just">
              <a:lnSpc>
                <a:spcPts val="8601"/>
              </a:lnSpc>
              <a:spcBef>
                <a:spcPct val="0"/>
              </a:spcBef>
            </a:pPr>
            <a:r>
              <a:rPr lang="en-US" sz="6143" b="1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 I am expected to do something</a:t>
            </a:r>
          </a:p>
        </p:txBody>
      </p:sp>
      <p:pic>
        <p:nvPicPr>
          <p:cNvPr id="24" name="オーディオ 23">
            <a:hlinkClick r:id="" action="ppaction://media"/>
            <a:extLst>
              <a:ext uri="{FF2B5EF4-FFF2-40B4-BE49-F238E27FC236}">
                <a16:creationId xmlns:a16="http://schemas.microsoft.com/office/drawing/2014/main" id="{A69F0507-E862-25C2-74B3-39A2E3E3D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400000" t="-203125" r="-400000" b="-20312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41"/>
    </mc:Choice>
    <mc:Fallback xmlns="">
      <p:transition spd="slow" advTm="22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3" name="Freeform 3"/>
          <p:cNvSpPr/>
          <p:nvPr/>
        </p:nvSpPr>
        <p:spPr>
          <a:xfrm>
            <a:off x="9144000" y="5693976"/>
            <a:ext cx="12694288" cy="4593024"/>
          </a:xfrm>
          <a:custGeom>
            <a:avLst/>
            <a:gdLst/>
            <a:ahLst/>
            <a:cxnLst/>
            <a:rect l="l" t="t" r="r" b="b"/>
            <a:pathLst>
              <a:path w="12694288" h="4593024">
                <a:moveTo>
                  <a:pt x="0" y="0"/>
                </a:moveTo>
                <a:lnTo>
                  <a:pt x="12694288" y="0"/>
                </a:lnTo>
                <a:lnTo>
                  <a:pt x="12694288" y="4593024"/>
                </a:lnTo>
                <a:lnTo>
                  <a:pt x="0" y="4593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4" name="Freeform 4"/>
          <p:cNvSpPr/>
          <p:nvPr/>
        </p:nvSpPr>
        <p:spPr>
          <a:xfrm>
            <a:off x="-3778069" y="386949"/>
            <a:ext cx="12694288" cy="4593024"/>
          </a:xfrm>
          <a:custGeom>
            <a:avLst/>
            <a:gdLst/>
            <a:ahLst/>
            <a:cxnLst/>
            <a:rect l="l" t="t" r="r" b="b"/>
            <a:pathLst>
              <a:path w="12694288" h="4593024">
                <a:moveTo>
                  <a:pt x="0" y="0"/>
                </a:moveTo>
                <a:lnTo>
                  <a:pt x="12694288" y="0"/>
                </a:lnTo>
                <a:lnTo>
                  <a:pt x="12694288" y="4593024"/>
                </a:lnTo>
                <a:lnTo>
                  <a:pt x="0" y="4593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JP"/>
          </a:p>
        </p:txBody>
      </p:sp>
      <p:sp>
        <p:nvSpPr>
          <p:cNvPr id="5" name="Freeform 5"/>
          <p:cNvSpPr/>
          <p:nvPr/>
        </p:nvSpPr>
        <p:spPr>
          <a:xfrm>
            <a:off x="13429996" y="-1431339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  <p:sp>
        <p:nvSpPr>
          <p:cNvPr id="6" name="TextBox 6"/>
          <p:cNvSpPr txBox="1"/>
          <p:nvPr/>
        </p:nvSpPr>
        <p:spPr>
          <a:xfrm>
            <a:off x="2796856" y="3965599"/>
            <a:ext cx="12796735" cy="150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440"/>
              </a:lnSpc>
              <a:spcBef>
                <a:spcPct val="0"/>
              </a:spcBef>
            </a:pPr>
            <a:r>
              <a:rPr lang="en-US" sz="8886" u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THANK YOU FOR LISTENING !</a:t>
            </a:r>
          </a:p>
        </p:txBody>
      </p:sp>
      <p:sp>
        <p:nvSpPr>
          <p:cNvPr id="7" name="Freeform 7"/>
          <p:cNvSpPr/>
          <p:nvPr/>
        </p:nvSpPr>
        <p:spPr>
          <a:xfrm>
            <a:off x="-144077" y="7440012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JP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Macintosh PowerPoint</Application>
  <PresentationFormat>Custom</PresentationFormat>
  <Paragraphs>103</Paragraphs>
  <Slides>18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Telegraf</vt:lpstr>
      <vt:lpstr>Calibri</vt:lpstr>
      <vt:lpstr>Anton</vt:lpstr>
      <vt:lpstr>Sweet Apricot</vt:lpstr>
      <vt:lpstr>Telegraf Bold</vt:lpstr>
      <vt:lpstr>Source Han Sans JP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R&amp;B: how deep?</dc:title>
  <cp:lastModifiedBy>Jason Pipe</cp:lastModifiedBy>
  <cp:revision>5</cp:revision>
  <dcterms:created xsi:type="dcterms:W3CDTF">2006-08-16T00:00:00Z</dcterms:created>
  <dcterms:modified xsi:type="dcterms:W3CDTF">2026-09-05T02:13:37Z</dcterms:modified>
  <dc:identifier>DAHT7SlGYic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0cefc7c-1990-4b05-bb2b-d459d68fce94_Enabled">
    <vt:lpwstr>true</vt:lpwstr>
  </property>
  <property fmtid="{D5CDD505-2E9C-101B-9397-08002B2CF9AE}" pid="3" name="MSIP_Label_e0cefc7c-1990-4b05-bb2b-d459d68fce94_SetDate">
    <vt:lpwstr>2026-09-05T02:13:36Z</vt:lpwstr>
  </property>
  <property fmtid="{D5CDD505-2E9C-101B-9397-08002B2CF9AE}" pid="4" name="MSIP_Label_e0cefc7c-1990-4b05-bb2b-d459d68fce94_Method">
    <vt:lpwstr>Standard</vt:lpwstr>
  </property>
  <property fmtid="{D5CDD505-2E9C-101B-9397-08002B2CF9AE}" pid="5" name="MSIP_Label_e0cefc7c-1990-4b05-bb2b-d459d68fce94_Name">
    <vt:lpwstr>defa4170-0d19-0005-0004-bc88714345d2</vt:lpwstr>
  </property>
  <property fmtid="{D5CDD505-2E9C-101B-9397-08002B2CF9AE}" pid="6" name="MSIP_Label_e0cefc7c-1990-4b05-bb2b-d459d68fce94_SiteId">
    <vt:lpwstr>50f799f6-f15c-437d-b72b-3eabc2dd1860</vt:lpwstr>
  </property>
  <property fmtid="{D5CDD505-2E9C-101B-9397-08002B2CF9AE}" pid="7" name="MSIP_Label_e0cefc7c-1990-4b05-bb2b-d459d68fce94_ActionId">
    <vt:lpwstr>987d8b5e-5eb7-4c3f-a104-ff3b52739f83</vt:lpwstr>
  </property>
  <property fmtid="{D5CDD505-2E9C-101B-9397-08002B2CF9AE}" pid="8" name="MSIP_Label_e0cefc7c-1990-4b05-bb2b-d459d68fce94_ContentBits">
    <vt:lpwstr>0</vt:lpwstr>
  </property>
  <property fmtid="{D5CDD505-2E9C-101B-9397-08002B2CF9AE}" pid="9" name="MSIP_Label_e0cefc7c-1990-4b05-bb2b-d459d68fce94_Tag">
    <vt:lpwstr>50, 3, 0, 1</vt:lpwstr>
  </property>
</Properties>
</file>