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31"/>
  </p:notesMasterIdLst>
  <p:sldIdLst>
    <p:sldId id="256" r:id="rId5"/>
    <p:sldId id="259" r:id="rId6"/>
    <p:sldId id="258" r:id="rId7"/>
    <p:sldId id="260" r:id="rId8"/>
    <p:sldId id="266" r:id="rId9"/>
    <p:sldId id="257" r:id="rId10"/>
    <p:sldId id="289" r:id="rId11"/>
    <p:sldId id="261" r:id="rId12"/>
    <p:sldId id="262" r:id="rId13"/>
    <p:sldId id="263" r:id="rId14"/>
    <p:sldId id="264" r:id="rId15"/>
    <p:sldId id="265" r:id="rId16"/>
    <p:sldId id="272" r:id="rId17"/>
    <p:sldId id="287" r:id="rId18"/>
    <p:sldId id="273" r:id="rId19"/>
    <p:sldId id="288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</p:sldIdLst>
  <p:sldSz cx="18288000" cy="10287000"/>
  <p:notesSz cx="6858000" cy="9144000"/>
  <p:embeddedFontLst>
    <p:embeddedFont>
      <p:font typeface="ＭＳ Ｐゴシック" panose="020B0600070205080204" pitchFamily="34" charset="-128"/>
      <p:regular r:id="rId32"/>
    </p:embeddedFont>
    <p:embeddedFont>
      <p:font typeface="游ゴシック" panose="020B0400000000000000" pitchFamily="34" charset="-128"/>
      <p:regular r:id="rId33"/>
      <p:bold r:id="rId34"/>
    </p:embeddedFont>
    <p:embeddedFont>
      <p:font typeface="Arimo" panose="020B0604020202020204" pitchFamily="34" charset="0"/>
      <p:regular r:id="rId35"/>
    </p:embeddedFont>
    <p:embeddedFont>
      <p:font typeface="Open Sans" panose="020B0606030504020204" pitchFamily="34" charset="0"/>
      <p:regular r:id="rId36"/>
      <p:bold r:id="rId37"/>
      <p:italic r:id="rId38"/>
      <p:boldItalic r:id="rId39"/>
    </p:embeddedFont>
    <p:embeddedFont>
      <p:font typeface="Poppins" pitchFamily="2" charset="77"/>
      <p:regular r:id="rId40"/>
    </p:embeddedFont>
    <p:embeddedFont>
      <p:font typeface="Poppins Bold" pitchFamily="2" charset="77"/>
      <p:regular r:id="rId41"/>
      <p:bold r:id="rId42"/>
    </p:embeddedFont>
    <p:embeddedFont>
      <p:font typeface="Poppins Bold Italics" pitchFamily="2" charset="77"/>
      <p:regular r:id="rId43"/>
    </p:embeddedFont>
    <p:embeddedFont>
      <p:font typeface="Poppins Italics" pitchFamily="2" charset="77"/>
      <p:regular r:id="rId4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B3406"/>
    <a:srgbClr val="E3D7C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344" dt="2026-09-01T13:17:39.279"/>
    <p1510:client id="{082049CB-417A-1617-1BD5-80782B2F970C}" v="167" dt="2026-09-02T03:44:38.561"/>
    <p1510:client id="{1159C82B-108A-679A-1320-21177D14A505}" v="1003" dt="2026-09-01T13:03:36.833"/>
    <p1510:client id="{19ED777A-5782-4AEF-B37A-46B051F40695}" v="383" dt="2026-09-01T10:06:36.531"/>
    <p1510:client id="{71188477-53E7-1DE7-0278-9119DD087000}" v="534" dt="2026-09-01T16:12:08.098"/>
    <p1510:client id="{D74B1F86-AF67-F046-831D-4525663E71E6}" v="45" dt="2026-09-02T04:31:41.81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52"/>
    <p:restoredTop sz="94625"/>
  </p:normalViewPr>
  <p:slideViewPr>
    <p:cSldViewPr snapToGrid="0">
      <p:cViewPr varScale="1">
        <p:scale>
          <a:sx n="63" d="100"/>
          <a:sy n="63" d="100"/>
        </p:scale>
        <p:origin x="1144" y="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font" Target="fonts/font8.fntdata"/><Relationship Id="rId21" Type="http://schemas.openxmlformats.org/officeDocument/2006/relationships/slide" Target="slides/slide17.xml"/><Relationship Id="rId34" Type="http://schemas.openxmlformats.org/officeDocument/2006/relationships/font" Target="fonts/font3.fntdata"/><Relationship Id="rId42" Type="http://schemas.openxmlformats.org/officeDocument/2006/relationships/font" Target="fonts/font11.fntdata"/><Relationship Id="rId47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font" Target="fonts/font1.fntdata"/><Relationship Id="rId37" Type="http://schemas.openxmlformats.org/officeDocument/2006/relationships/font" Target="fonts/font6.fntdata"/><Relationship Id="rId40" Type="http://schemas.openxmlformats.org/officeDocument/2006/relationships/font" Target="fonts/font9.fntdata"/><Relationship Id="rId45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font" Target="fonts/font5.fntdata"/><Relationship Id="rId49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44" Type="http://schemas.openxmlformats.org/officeDocument/2006/relationships/font" Target="fonts/font13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font" Target="fonts/font4.fntdata"/><Relationship Id="rId43" Type="http://schemas.openxmlformats.org/officeDocument/2006/relationships/font" Target="fonts/font12.fntdata"/><Relationship Id="rId48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font" Target="fonts/font2.fntdata"/><Relationship Id="rId38" Type="http://schemas.openxmlformats.org/officeDocument/2006/relationships/font" Target="fonts/font7.fntdata"/><Relationship Id="rId46" Type="http://schemas.openxmlformats.org/officeDocument/2006/relationships/viewProps" Target="viewProps.xml"/><Relationship Id="rId20" Type="http://schemas.openxmlformats.org/officeDocument/2006/relationships/slide" Target="slides/slide16.xml"/><Relationship Id="rId41" Type="http://schemas.openxmlformats.org/officeDocument/2006/relationships/font" Target="fonts/font10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E6FB01-2F0D-4137-B878-58476A3B6C09}" type="datetimeFigureOut">
              <a:rPr kumimoji="1" lang="ja-JP" altLang="en-US" smtClean="0"/>
              <a:t>2026/9/5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8AA90B-795A-4E4B-BED6-27A253286F6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702874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8AA90B-795A-4E4B-BED6-27A253286F6C}" type="slidenum">
              <a:rPr kumimoji="1" lang="ja-JP" altLang="en-US" smtClean="0"/>
              <a:t>20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039769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.sv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4.pn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4.pn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4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3.jpe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12.pn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WA4iX5D9Z64?feature=oembed" TargetMode="External"/><Relationship Id="rId6" Type="http://schemas.openxmlformats.org/officeDocument/2006/relationships/image" Target="../media/image16.jpeg"/><Relationship Id="rId5" Type="http://schemas.openxmlformats.org/officeDocument/2006/relationships/image" Target="../media/image15.svg"/><Relationship Id="rId4" Type="http://schemas.openxmlformats.org/officeDocument/2006/relationships/image" Target="../media/image14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4.png"/><Relationship Id="rId5" Type="http://schemas.openxmlformats.org/officeDocument/2006/relationships/image" Target="../media/image15.svg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4.svg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png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5" Type="http://schemas.openxmlformats.org/officeDocument/2006/relationships/image" Target="../media/image4.png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4.pn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image" Target="../media/image4.pn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png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6" Type="http://schemas.openxmlformats.org/officeDocument/2006/relationships/image" Target="../media/image3.sv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png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6" Type="http://schemas.openxmlformats.org/officeDocument/2006/relationships/image" Target="../media/image15.svg"/><Relationship Id="rId5" Type="http://schemas.openxmlformats.org/officeDocument/2006/relationships/image" Target="../media/image14.svg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png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6" Type="http://schemas.openxmlformats.org/officeDocument/2006/relationships/image" Target="../media/image3.sv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png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6" Type="http://schemas.openxmlformats.org/officeDocument/2006/relationships/image" Target="../media/image15.svg"/><Relationship Id="rId5" Type="http://schemas.openxmlformats.org/officeDocument/2006/relationships/image" Target="../media/image14.svg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8.png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6" Type="http://schemas.openxmlformats.org/officeDocument/2006/relationships/image" Target="../media/image3.sv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png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6" Type="http://schemas.openxmlformats.org/officeDocument/2006/relationships/image" Target="../media/image15.svg"/><Relationship Id="rId5" Type="http://schemas.openxmlformats.org/officeDocument/2006/relationships/image" Target="../media/image14.svg"/><Relationship Id="rId4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png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6" Type="http://schemas.openxmlformats.org/officeDocument/2006/relationships/image" Target="../media/image15.svg"/><Relationship Id="rId5" Type="http://schemas.openxmlformats.org/officeDocument/2006/relationships/image" Target="../media/image14.svg"/><Relationship Id="rId4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5.svg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6" Type="http://schemas.openxmlformats.org/officeDocument/2006/relationships/image" Target="../media/image14.sv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png"/><Relationship Id="rId2" Type="http://schemas.openxmlformats.org/officeDocument/2006/relationships/audio" Target="../media/media20.m4a"/><Relationship Id="rId1" Type="http://schemas.microsoft.com/office/2007/relationships/media" Target="../media/media20.m4a"/><Relationship Id="rId6" Type="http://schemas.openxmlformats.org/officeDocument/2006/relationships/image" Target="../media/image15.svg"/><Relationship Id="rId5" Type="http://schemas.openxmlformats.org/officeDocument/2006/relationships/image" Target="../media/image14.svg"/><Relationship Id="rId4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9.jpeg"/><Relationship Id="rId2" Type="http://schemas.openxmlformats.org/officeDocument/2006/relationships/audio" Target="../media/media21.m4a"/><Relationship Id="rId1" Type="http://schemas.microsoft.com/office/2007/relationships/media" Target="../media/media21.m4a"/><Relationship Id="rId6" Type="http://schemas.openxmlformats.org/officeDocument/2006/relationships/image" Target="../media/image3.sv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0.svg"/><Relationship Id="rId2" Type="http://schemas.openxmlformats.org/officeDocument/2006/relationships/audio" Target="../media/media22.m4a"/><Relationship Id="rId1" Type="http://schemas.microsoft.com/office/2007/relationships/media" Target="../media/media22.m4a"/><Relationship Id="rId6" Type="http://schemas.openxmlformats.org/officeDocument/2006/relationships/image" Target="../media/image15.svg"/><Relationship Id="rId5" Type="http://schemas.openxmlformats.org/officeDocument/2006/relationships/image" Target="../media/image14.svg"/><Relationship Id="rId4" Type="http://schemas.openxmlformats.org/officeDocument/2006/relationships/image" Target="../media/image1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1.jpeg"/><Relationship Id="rId2" Type="http://schemas.openxmlformats.org/officeDocument/2006/relationships/audio" Target="../media/media23.m4a"/><Relationship Id="rId1" Type="http://schemas.microsoft.com/office/2007/relationships/media" Target="../media/media23.m4a"/><Relationship Id="rId6" Type="http://schemas.openxmlformats.org/officeDocument/2006/relationships/image" Target="../media/image3.sv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png"/><Relationship Id="rId2" Type="http://schemas.openxmlformats.org/officeDocument/2006/relationships/audio" Target="../media/media24.m4a"/><Relationship Id="rId1" Type="http://schemas.microsoft.com/office/2007/relationships/media" Target="../media/media24.m4a"/><Relationship Id="rId6" Type="http://schemas.openxmlformats.org/officeDocument/2006/relationships/image" Target="../media/image15.svg"/><Relationship Id="rId5" Type="http://schemas.openxmlformats.org/officeDocument/2006/relationships/image" Target="../media/image14.svg"/><Relationship Id="rId4" Type="http://schemas.openxmlformats.org/officeDocument/2006/relationships/image" Target="../media/image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png"/><Relationship Id="rId2" Type="http://schemas.openxmlformats.org/officeDocument/2006/relationships/audio" Target="../media/media25.m4a"/><Relationship Id="rId1" Type="http://schemas.microsoft.com/office/2007/relationships/media" Target="../media/media25.m4a"/><Relationship Id="rId6" Type="http://schemas.openxmlformats.org/officeDocument/2006/relationships/image" Target="../media/image3.sv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 flipV="1">
            <a:off x="12937481" y="-656030"/>
            <a:ext cx="6224239" cy="6805546"/>
          </a:xfrm>
          <a:custGeom>
            <a:avLst/>
            <a:gdLst/>
            <a:ahLst/>
            <a:cxnLst/>
            <a:rect l="l" t="t" r="r" b="b"/>
            <a:pathLst>
              <a:path w="6224239" h="6805546">
                <a:moveTo>
                  <a:pt x="6224239" y="6805546"/>
                </a:moveTo>
                <a:lnTo>
                  <a:pt x="0" y="6805546"/>
                </a:lnTo>
                <a:lnTo>
                  <a:pt x="0" y="0"/>
                </a:lnTo>
                <a:lnTo>
                  <a:pt x="6224239" y="0"/>
                </a:lnTo>
                <a:lnTo>
                  <a:pt x="6224239" y="6805546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3" name="Freeform 3"/>
          <p:cNvSpPr/>
          <p:nvPr/>
        </p:nvSpPr>
        <p:spPr>
          <a:xfrm>
            <a:off x="-411605" y="3958270"/>
            <a:ext cx="6289002" cy="6876358"/>
          </a:xfrm>
          <a:custGeom>
            <a:avLst/>
            <a:gdLst/>
            <a:ahLst/>
            <a:cxnLst/>
            <a:rect l="l" t="t" r="r" b="b"/>
            <a:pathLst>
              <a:path w="6289002" h="6876358">
                <a:moveTo>
                  <a:pt x="0" y="0"/>
                </a:moveTo>
                <a:lnTo>
                  <a:pt x="6289002" y="0"/>
                </a:lnTo>
                <a:lnTo>
                  <a:pt x="6289002" y="6876358"/>
                </a:lnTo>
                <a:lnTo>
                  <a:pt x="0" y="687635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4" name="Freeform 4"/>
          <p:cNvSpPr/>
          <p:nvPr/>
        </p:nvSpPr>
        <p:spPr>
          <a:xfrm>
            <a:off x="15198152" y="6952490"/>
            <a:ext cx="4122295" cy="4114800"/>
          </a:xfrm>
          <a:custGeom>
            <a:avLst/>
            <a:gdLst/>
            <a:ahLst/>
            <a:cxnLst/>
            <a:rect l="l" t="t" r="r" b="b"/>
            <a:pathLst>
              <a:path w="4122295" h="4114800">
                <a:moveTo>
                  <a:pt x="0" y="0"/>
                </a:moveTo>
                <a:lnTo>
                  <a:pt x="4122296" y="0"/>
                </a:lnTo>
                <a:lnTo>
                  <a:pt x="412229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5" name="Freeform 5"/>
          <p:cNvSpPr/>
          <p:nvPr/>
        </p:nvSpPr>
        <p:spPr>
          <a:xfrm>
            <a:off x="-152400" y="-484181"/>
            <a:ext cx="4122295" cy="4114800"/>
          </a:xfrm>
          <a:custGeom>
            <a:avLst/>
            <a:gdLst/>
            <a:ahLst/>
            <a:cxnLst/>
            <a:rect l="l" t="t" r="r" b="b"/>
            <a:pathLst>
              <a:path w="4122295" h="4114800">
                <a:moveTo>
                  <a:pt x="0" y="0"/>
                </a:moveTo>
                <a:lnTo>
                  <a:pt x="4122295" y="0"/>
                </a:lnTo>
                <a:lnTo>
                  <a:pt x="412229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6" name="Freeform 6"/>
          <p:cNvSpPr/>
          <p:nvPr/>
        </p:nvSpPr>
        <p:spPr>
          <a:xfrm rot="3701066">
            <a:off x="141864" y="8034062"/>
            <a:ext cx="2128325" cy="2528247"/>
          </a:xfrm>
          <a:custGeom>
            <a:avLst/>
            <a:gdLst/>
            <a:ahLst/>
            <a:cxnLst/>
            <a:rect l="l" t="t" r="r" b="b"/>
            <a:pathLst>
              <a:path w="2128325" h="2528247">
                <a:moveTo>
                  <a:pt x="0" y="0"/>
                </a:moveTo>
                <a:lnTo>
                  <a:pt x="2128324" y="0"/>
                </a:lnTo>
                <a:lnTo>
                  <a:pt x="2128324" y="2528247"/>
                </a:lnTo>
                <a:lnTo>
                  <a:pt x="0" y="252824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7" name="TextBox 7"/>
          <p:cNvSpPr txBox="1"/>
          <p:nvPr/>
        </p:nvSpPr>
        <p:spPr>
          <a:xfrm>
            <a:off x="2715129" y="3666939"/>
            <a:ext cx="12081218" cy="24462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541"/>
              </a:lnSpc>
            </a:pPr>
            <a:r>
              <a:rPr lang="en-US" sz="6815" b="1" dirty="0">
                <a:solidFill>
                  <a:srgbClr val="6B3406"/>
                </a:solidFill>
                <a:latin typeface="Poppins Bold"/>
                <a:ea typeface="Poppins Bold"/>
                <a:cs typeface="Poppins Bold"/>
                <a:sym typeface="Poppins Bold"/>
              </a:rPr>
              <a:t>We are Never Ever Getting Back together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074757" y="6604256"/>
            <a:ext cx="8138487" cy="6678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56"/>
              </a:lnSpc>
            </a:pPr>
            <a:r>
              <a:rPr lang="en-US" sz="4200">
                <a:solidFill>
                  <a:srgbClr val="6B3406"/>
                </a:solidFill>
                <a:latin typeface="Poppins"/>
                <a:ea typeface="Poppins"/>
                <a:cs typeface="Poppins"/>
                <a:sym typeface="Poppins"/>
              </a:rPr>
              <a:t>Taylar Swift</a:t>
            </a:r>
          </a:p>
        </p:txBody>
      </p:sp>
      <p:sp>
        <p:nvSpPr>
          <p:cNvPr id="9" name="Freeform 9"/>
          <p:cNvSpPr/>
          <p:nvPr/>
        </p:nvSpPr>
        <p:spPr>
          <a:xfrm rot="4693436" flipH="1" flipV="1">
            <a:off x="16523061" y="-66313"/>
            <a:ext cx="2137817" cy="2539523"/>
          </a:xfrm>
          <a:custGeom>
            <a:avLst/>
            <a:gdLst/>
            <a:ahLst/>
            <a:cxnLst/>
            <a:rect l="l" t="t" r="r" b="b"/>
            <a:pathLst>
              <a:path w="2137817" h="2539523">
                <a:moveTo>
                  <a:pt x="2137817" y="2539523"/>
                </a:moveTo>
                <a:lnTo>
                  <a:pt x="0" y="2539523"/>
                </a:lnTo>
                <a:lnTo>
                  <a:pt x="0" y="0"/>
                </a:lnTo>
                <a:lnTo>
                  <a:pt x="2137817" y="0"/>
                </a:lnTo>
                <a:lnTo>
                  <a:pt x="2137817" y="2539523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10" name="TextBox 10"/>
          <p:cNvSpPr txBox="1"/>
          <p:nvPr/>
        </p:nvSpPr>
        <p:spPr>
          <a:xfrm>
            <a:off x="7160877" y="1129462"/>
            <a:ext cx="3189721" cy="17778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4567"/>
              </a:lnSpc>
              <a:spcBef>
                <a:spcPct val="0"/>
              </a:spcBef>
            </a:pPr>
            <a:r>
              <a:rPr lang="en-US" sz="10405" u="sng">
                <a:solidFill>
                  <a:srgbClr val="6B3406"/>
                </a:solidFill>
                <a:latin typeface="Poppins"/>
                <a:ea typeface="Poppins"/>
                <a:cs typeface="Poppins"/>
                <a:sym typeface="Poppins"/>
              </a:rPr>
              <a:t>Diva</a:t>
            </a:r>
          </a:p>
        </p:txBody>
      </p:sp>
      <p:sp>
        <p:nvSpPr>
          <p:cNvPr id="13" name="思考の吹き出し: 雲形 12">
            <a:extLst>
              <a:ext uri="{FF2B5EF4-FFF2-40B4-BE49-F238E27FC236}">
                <a16:creationId xmlns:a16="http://schemas.microsoft.com/office/drawing/2014/main" id="{1A3A056A-2594-B60A-9F38-A300857F5D48}"/>
              </a:ext>
            </a:extLst>
          </p:cNvPr>
          <p:cNvSpPr/>
          <p:nvPr/>
        </p:nvSpPr>
        <p:spPr>
          <a:xfrm rot="1023260">
            <a:off x="12172298" y="1651780"/>
            <a:ext cx="2743200" cy="1837944"/>
          </a:xfrm>
          <a:prstGeom prst="cloudCallout">
            <a:avLst/>
          </a:prstGeom>
          <a:solidFill>
            <a:srgbClr val="E3D7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4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8E53003F-9F0B-C52F-8A82-909AAF69BF4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3054217" y="1799612"/>
            <a:ext cx="1138030" cy="11380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758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-219261" y="-352425"/>
            <a:ext cx="18288000" cy="4314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00"/>
              </a:lnSpc>
              <a:spcBef>
                <a:spcPct val="0"/>
              </a:spcBef>
            </a:pPr>
            <a:r>
              <a:rPr lang="en-US" sz="12000" u="sng" dirty="0">
                <a:solidFill>
                  <a:srgbClr val="6B3406"/>
                </a:solidFill>
                <a:latin typeface="Poppins"/>
                <a:ea typeface="Poppins"/>
                <a:cs typeface="Poppins"/>
                <a:sym typeface="Poppins"/>
              </a:rPr>
              <a:t>We Are Never Ever Getting Back Together</a:t>
            </a:r>
            <a:endParaRPr lang="en-US" sz="12000" u="sng" dirty="0">
              <a:solidFill>
                <a:srgbClr val="6B3406"/>
              </a:solidFill>
              <a:latin typeface="Poppins"/>
              <a:ea typeface="Poppins"/>
              <a:cs typeface="Poppins"/>
            </a:endParaRPr>
          </a:p>
        </p:txBody>
      </p:sp>
      <p:pic>
        <p:nvPicPr>
          <p:cNvPr id="3" name="Picture 2" descr="Taylor Swift Album We Are Never Ever Getting Back Together We Are">
            <a:extLst>
              <a:ext uri="{FF2B5EF4-FFF2-40B4-BE49-F238E27FC236}">
                <a16:creationId xmlns:a16="http://schemas.microsoft.com/office/drawing/2014/main" id="{C4302EFF-1D4E-83ED-B9A4-6EB238B1B4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0119" y="3972925"/>
            <a:ext cx="6065043" cy="6055899"/>
          </a:xfrm>
          <a:prstGeom prst="rect">
            <a:avLst/>
          </a:prstGeom>
        </p:spPr>
      </p:pic>
      <p:pic>
        <p:nvPicPr>
          <p:cNvPr id="4" name="Picture 3" descr="Taylor Swift – We Are Never Ever Getting Back Together Lyrics | Genius ...">
            <a:extLst>
              <a:ext uri="{FF2B5EF4-FFF2-40B4-BE49-F238E27FC236}">
                <a16:creationId xmlns:a16="http://schemas.microsoft.com/office/drawing/2014/main" id="{BD4DCF14-228D-536D-CEE3-FDC4490B3A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16703" y="3762375"/>
            <a:ext cx="6101954" cy="6298407"/>
          </a:xfrm>
          <a:prstGeom prst="rect">
            <a:avLst/>
          </a:prstGeom>
        </p:spPr>
      </p:pic>
      <p:sp>
        <p:nvSpPr>
          <p:cNvPr id="8" name="思考の吹き出し: 雲形 7">
            <a:extLst>
              <a:ext uri="{FF2B5EF4-FFF2-40B4-BE49-F238E27FC236}">
                <a16:creationId xmlns:a16="http://schemas.microsoft.com/office/drawing/2014/main" id="{0C651D4C-BEF5-6230-29D2-EC7F75C934BE}"/>
              </a:ext>
            </a:extLst>
          </p:cNvPr>
          <p:cNvSpPr/>
          <p:nvPr/>
        </p:nvSpPr>
        <p:spPr>
          <a:xfrm rot="1023260">
            <a:off x="15565178" y="487045"/>
            <a:ext cx="2743200" cy="1837944"/>
          </a:xfrm>
          <a:prstGeom prst="cloudCallout">
            <a:avLst/>
          </a:prstGeom>
          <a:solidFill>
            <a:srgbClr val="E3D7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9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2F3127C2-8432-ACCF-758F-A0E3BC8EF37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6280973" y="653325"/>
            <a:ext cx="1405448" cy="14054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198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60565" y="-238125"/>
            <a:ext cx="10554137" cy="20467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6800"/>
              </a:lnSpc>
              <a:spcBef>
                <a:spcPct val="0"/>
              </a:spcBef>
            </a:pPr>
            <a:r>
              <a:rPr lang="en-US" sz="12000" u="sng">
                <a:solidFill>
                  <a:srgbClr val="6B3406"/>
                </a:solidFill>
                <a:latin typeface="Poppins"/>
                <a:ea typeface="Poppins"/>
                <a:cs typeface="Poppins"/>
                <a:sym typeface="Poppins"/>
              </a:rPr>
              <a:t>Taylor Swift</a:t>
            </a:r>
            <a:endParaRPr lang="en-US" sz="12000" u="sng">
              <a:solidFill>
                <a:srgbClr val="6B3406"/>
              </a:solidFill>
              <a:latin typeface="Poppins"/>
              <a:ea typeface="Poppins"/>
              <a:cs typeface="Poppins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360565" y="2212481"/>
            <a:ext cx="15450781" cy="65391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381125" lvl="1" indent="-690880" algn="l">
              <a:lnSpc>
                <a:spcPts val="8959"/>
              </a:lnSpc>
              <a:buFont typeface="Arial"/>
              <a:buChar char="•"/>
            </a:pPr>
            <a:r>
              <a:rPr lang="en-US" sz="6350" dirty="0">
                <a:solidFill>
                  <a:srgbClr val="6B3406"/>
                </a:solidFill>
                <a:latin typeface="Poppins"/>
                <a:ea typeface="Poppins"/>
                <a:cs typeface="Poppins"/>
                <a:sym typeface="Poppins"/>
              </a:rPr>
              <a:t>Born : １９８９</a:t>
            </a:r>
            <a:endParaRPr lang="en-US" dirty="0"/>
          </a:p>
          <a:p>
            <a:pPr marL="1381125" lvl="1" indent="-690880" algn="l">
              <a:lnSpc>
                <a:spcPts val="8959"/>
              </a:lnSpc>
              <a:buFont typeface="Arial"/>
              <a:buChar char="•"/>
            </a:pPr>
            <a:r>
              <a:rPr lang="en-US" sz="6350" dirty="0">
                <a:solidFill>
                  <a:srgbClr val="6B3406"/>
                </a:solidFill>
                <a:latin typeface="Poppins"/>
                <a:ea typeface="Poppins"/>
                <a:cs typeface="Poppins"/>
                <a:sym typeface="Poppins"/>
              </a:rPr>
              <a:t>From : USA</a:t>
            </a:r>
            <a:endParaRPr lang="en-US" sz="6399" dirty="0">
              <a:solidFill>
                <a:srgbClr val="6B3406"/>
              </a:solidFill>
              <a:latin typeface="Poppins"/>
              <a:ea typeface="Poppins"/>
              <a:cs typeface="Poppins"/>
            </a:endParaRPr>
          </a:p>
          <a:p>
            <a:pPr marL="1381125" lvl="1" indent="-690880">
              <a:lnSpc>
                <a:spcPts val="8959"/>
              </a:lnSpc>
              <a:buFont typeface="Arial"/>
              <a:buChar char="•"/>
            </a:pPr>
            <a:r>
              <a:rPr lang="en-US" sz="6350" dirty="0">
                <a:solidFill>
                  <a:srgbClr val="6B3406"/>
                </a:solidFill>
                <a:latin typeface="Poppins"/>
                <a:ea typeface="Poppins"/>
                <a:cs typeface="Poppins"/>
                <a:sym typeface="Poppins"/>
              </a:rPr>
              <a:t>Debut : ２００６（１６yaers old）</a:t>
            </a:r>
            <a:endParaRPr lang="en-US" sz="6399" dirty="0">
              <a:solidFill>
                <a:srgbClr val="6B3406"/>
              </a:solidFill>
              <a:latin typeface="Poppins"/>
              <a:ea typeface="Poppins"/>
              <a:cs typeface="Poppins"/>
            </a:endParaRPr>
          </a:p>
          <a:p>
            <a:pPr marL="1381125" lvl="1" indent="-690880" algn="l">
              <a:lnSpc>
                <a:spcPts val="8959"/>
              </a:lnSpc>
              <a:buFont typeface="Arial"/>
              <a:buChar char="•"/>
            </a:pPr>
            <a:r>
              <a:rPr lang="en-US" sz="6350" dirty="0">
                <a:solidFill>
                  <a:srgbClr val="6B3406"/>
                </a:solidFill>
                <a:latin typeface="Poppins"/>
                <a:ea typeface="Poppins"/>
                <a:cs typeface="Poppins"/>
                <a:sym typeface="Poppins"/>
              </a:rPr>
              <a:t>Genre : Diva</a:t>
            </a:r>
            <a:endParaRPr lang="en-US" sz="6399" dirty="0">
              <a:solidFill>
                <a:srgbClr val="6B3406"/>
              </a:solidFill>
              <a:latin typeface="Poppins"/>
              <a:ea typeface="Poppins"/>
              <a:cs typeface="Poppins"/>
            </a:endParaRPr>
          </a:p>
          <a:p>
            <a:pPr algn="l">
              <a:lnSpc>
                <a:spcPts val="8959"/>
              </a:lnSpc>
            </a:pPr>
            <a:endParaRPr lang="en-US" sz="6399" dirty="0">
              <a:solidFill>
                <a:srgbClr val="6B3406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l">
              <a:lnSpc>
                <a:spcPts val="5599"/>
              </a:lnSpc>
            </a:pPr>
            <a:endParaRPr lang="en-US" sz="6399" dirty="0">
              <a:solidFill>
                <a:srgbClr val="6B3406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5" name="Picture 4" descr="Taylor Swift’s promoter confirms 'TTPD' Songs are coming to Eras Tour">
            <a:extLst>
              <a:ext uri="{FF2B5EF4-FFF2-40B4-BE49-F238E27FC236}">
                <a16:creationId xmlns:a16="http://schemas.microsoft.com/office/drawing/2014/main" id="{3E457807-C646-97E3-AAD2-1ED4442716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64205" y="-960"/>
            <a:ext cx="6917376" cy="4657783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69A0FF8E-F171-2873-7471-B6CD85B725FA}"/>
              </a:ext>
            </a:extLst>
          </p:cNvPr>
          <p:cNvSpPr/>
          <p:nvPr/>
        </p:nvSpPr>
        <p:spPr>
          <a:xfrm>
            <a:off x="993688" y="7270330"/>
            <a:ext cx="16481621" cy="250093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6719"/>
              </a:lnSpc>
            </a:pPr>
            <a:r>
              <a:rPr lang="en-US" sz="6400">
                <a:solidFill>
                  <a:srgbClr val="6B3406"/>
                </a:solidFill>
                <a:latin typeface="Poppins"/>
                <a:cs typeface="Poppins"/>
              </a:rPr>
              <a:t>Known for writing songs about her</a:t>
            </a:r>
            <a:r>
              <a:rPr lang="en-US" sz="4800">
                <a:solidFill>
                  <a:srgbClr val="6B3406"/>
                </a:solidFill>
                <a:latin typeface="Poppins"/>
                <a:cs typeface="Poppins"/>
              </a:rPr>
              <a:t> </a:t>
            </a:r>
            <a:endParaRPr lang="en-US" sz="4800">
              <a:solidFill>
                <a:srgbClr val="000000"/>
              </a:solidFill>
              <a:latin typeface="Poppins"/>
              <a:cs typeface="Poppins"/>
            </a:endParaRPr>
          </a:p>
          <a:p>
            <a:pPr algn="ctr">
              <a:lnSpc>
                <a:spcPts val="8959"/>
              </a:lnSpc>
              <a:spcBef>
                <a:spcPct val="0"/>
              </a:spcBef>
            </a:pPr>
            <a:r>
              <a:rPr lang="en-US" sz="6400">
                <a:solidFill>
                  <a:srgbClr val="6B3406"/>
                </a:solidFill>
                <a:latin typeface="Poppins"/>
                <a:cs typeface="Poppins"/>
              </a:rPr>
              <a:t>personal experiences</a:t>
            </a:r>
            <a:endParaRPr lang="en-US" sz="6400">
              <a:solidFill>
                <a:srgbClr val="000000"/>
              </a:solidFill>
              <a:latin typeface="Poppins"/>
              <a:cs typeface="Poppins"/>
            </a:endParaRPr>
          </a:p>
          <a:p>
            <a:pPr algn="ctr"/>
            <a:endParaRPr lang="en-US">
              <a:ea typeface="Calibri"/>
              <a:cs typeface="Calibri"/>
            </a:endParaRPr>
          </a:p>
        </p:txBody>
      </p:sp>
      <p:pic>
        <p:nvPicPr>
          <p:cNvPr id="7" name="Picture 6" descr="国旗のガーランドのイラスト - ONWAイラスト">
            <a:extLst>
              <a:ext uri="{FF2B5EF4-FFF2-40B4-BE49-F238E27FC236}">
                <a16:creationId xmlns:a16="http://schemas.microsoft.com/office/drawing/2014/main" id="{D70AEED8-B02A-AAE8-5D8F-8902CC5B1C3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52183" y="2214770"/>
            <a:ext cx="2743200" cy="2743200"/>
          </a:xfrm>
          <a:prstGeom prst="rect">
            <a:avLst/>
          </a:prstGeom>
        </p:spPr>
      </p:pic>
      <p:sp>
        <p:nvSpPr>
          <p:cNvPr id="8" name="思考の吹き出し: 雲形 7">
            <a:extLst>
              <a:ext uri="{FF2B5EF4-FFF2-40B4-BE49-F238E27FC236}">
                <a16:creationId xmlns:a16="http://schemas.microsoft.com/office/drawing/2014/main" id="{0DA353C4-283F-C5B0-CD52-4407E8247657}"/>
              </a:ext>
            </a:extLst>
          </p:cNvPr>
          <p:cNvSpPr/>
          <p:nvPr/>
        </p:nvSpPr>
        <p:spPr>
          <a:xfrm rot="1023260">
            <a:off x="14889248" y="5018674"/>
            <a:ext cx="2743200" cy="1837944"/>
          </a:xfrm>
          <a:prstGeom prst="cloudCallout">
            <a:avLst/>
          </a:prstGeom>
          <a:solidFill>
            <a:srgbClr val="E3D7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9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4FD9219D-7C9F-5709-926A-47D90E17E47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5555626" y="5143500"/>
            <a:ext cx="1490837" cy="149083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658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-2978196" y="397797"/>
            <a:ext cx="24244459" cy="9460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300"/>
              </a:lnSpc>
              <a:spcBef>
                <a:spcPct val="0"/>
              </a:spcBef>
            </a:pPr>
            <a:r>
              <a:rPr lang="en-US" sz="8800" u="sng">
                <a:solidFill>
                  <a:srgbClr val="6B3406"/>
                </a:solidFill>
                <a:latin typeface="Poppins"/>
                <a:ea typeface="Poppins"/>
                <a:cs typeface="Poppins"/>
              </a:rPr>
              <a:t>Why  did we Choose This Song</a:t>
            </a:r>
            <a:endParaRPr lang="en-US" sz="8800" u="sng">
              <a:ea typeface="Calibri"/>
              <a:cs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8F73356-59F2-1935-D215-ECAEF2802DB3}"/>
              </a:ext>
            </a:extLst>
          </p:cNvPr>
          <p:cNvSpPr txBox="1"/>
          <p:nvPr/>
        </p:nvSpPr>
        <p:spPr>
          <a:xfrm>
            <a:off x="1055793" y="3229485"/>
            <a:ext cx="15070934" cy="76944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 sz="4400">
              <a:latin typeface="Poppins"/>
              <a:ea typeface="MS PGothic"/>
              <a:cs typeface="Poppin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B74B2E9-D7F7-F018-5C3B-544FFA1A1FA8}"/>
              </a:ext>
            </a:extLst>
          </p:cNvPr>
          <p:cNvSpPr txBox="1"/>
          <p:nvPr/>
        </p:nvSpPr>
        <p:spPr>
          <a:xfrm>
            <a:off x="437263" y="2026683"/>
            <a:ext cx="14128304" cy="986423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857250" indent="-857250">
              <a:buFont typeface="Arial"/>
              <a:buChar char="•"/>
            </a:pPr>
            <a:r>
              <a:rPr lang="en-US" sz="6350" dirty="0">
                <a:solidFill>
                  <a:srgbClr val="6B3406"/>
                </a:solidFill>
                <a:latin typeface="Poppins"/>
                <a:cs typeface="Poppins"/>
              </a:rPr>
              <a:t>One of the first Talor Swift songs we Knew</a:t>
            </a:r>
            <a:endParaRPr lang="en-US" dirty="0"/>
          </a:p>
          <a:p>
            <a:pPr marL="857250" indent="-857250">
              <a:buFont typeface="Arial"/>
              <a:buChar char="•"/>
            </a:pPr>
            <a:endParaRPr lang="en-US" sz="6350" dirty="0">
              <a:solidFill>
                <a:srgbClr val="6B3406"/>
              </a:solidFill>
              <a:latin typeface="Poppins"/>
              <a:cs typeface="Poppins"/>
            </a:endParaRPr>
          </a:p>
          <a:p>
            <a:pPr marL="857250" indent="-857250">
              <a:buFont typeface="Arial"/>
              <a:buChar char="•"/>
            </a:pPr>
            <a:r>
              <a:rPr lang="en-US" sz="6350" dirty="0">
                <a:solidFill>
                  <a:srgbClr val="6B3406"/>
                </a:solidFill>
                <a:latin typeface="Poppins"/>
                <a:cs typeface="Poppins"/>
              </a:rPr>
              <a:t>The title caught our attention</a:t>
            </a:r>
          </a:p>
          <a:p>
            <a:pPr marL="857250" indent="-857250">
              <a:buFont typeface="Arial"/>
              <a:buChar char="•"/>
            </a:pPr>
            <a:endParaRPr lang="en-US" sz="6350" dirty="0">
              <a:solidFill>
                <a:srgbClr val="6B3406"/>
              </a:solidFill>
              <a:latin typeface="Poppins"/>
              <a:cs typeface="Poppins"/>
            </a:endParaRPr>
          </a:p>
          <a:p>
            <a:pPr marL="857250" indent="-857250">
              <a:buFont typeface="Arial"/>
              <a:buChar char="•"/>
            </a:pPr>
            <a:r>
              <a:rPr lang="en-US" sz="6350" dirty="0">
                <a:solidFill>
                  <a:srgbClr val="6B3406"/>
                </a:solidFill>
                <a:latin typeface="Poppins"/>
                <a:cs typeface="Poppins"/>
              </a:rPr>
              <a:t>The contrast between the theme and the mood is interesting</a:t>
            </a:r>
          </a:p>
          <a:p>
            <a:pPr marL="857250" indent="-857250">
              <a:buFont typeface="Arial"/>
              <a:buChar char="•"/>
            </a:pPr>
            <a:endParaRPr lang="en-US" sz="6350" dirty="0">
              <a:solidFill>
                <a:srgbClr val="6B3406"/>
              </a:solidFill>
              <a:latin typeface="Poppins"/>
              <a:cs typeface="Poppins"/>
            </a:endParaRPr>
          </a:p>
          <a:p>
            <a:endParaRPr lang="en-US" sz="6350" dirty="0">
              <a:solidFill>
                <a:srgbClr val="6B3406"/>
              </a:solidFill>
              <a:latin typeface="Poppins"/>
              <a:cs typeface="Poppins"/>
            </a:endParaRPr>
          </a:p>
        </p:txBody>
      </p:sp>
      <p:pic>
        <p:nvPicPr>
          <p:cNvPr id="21" name="Picture 20" descr="音楽を楽しみオーディオのコンセプトを聞くイラスト画像とPNGフリー素材透過の無料ダウンロード - Pngtree">
            <a:extLst>
              <a:ext uri="{FF2B5EF4-FFF2-40B4-BE49-F238E27FC236}">
                <a16:creationId xmlns:a16="http://schemas.microsoft.com/office/drawing/2014/main" id="{7DC03070-1950-7F6B-7215-370A488EF6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23294" y="1473604"/>
            <a:ext cx="14835806" cy="3488848"/>
          </a:xfrm>
          <a:prstGeom prst="rect">
            <a:avLst/>
          </a:prstGeom>
        </p:spPr>
      </p:pic>
      <p:sp>
        <p:nvSpPr>
          <p:cNvPr id="4" name="思考の吹き出し: 雲形 3">
            <a:extLst>
              <a:ext uri="{FF2B5EF4-FFF2-40B4-BE49-F238E27FC236}">
                <a16:creationId xmlns:a16="http://schemas.microsoft.com/office/drawing/2014/main" id="{5D427841-2E52-35EB-E555-25750ECE7707}"/>
              </a:ext>
            </a:extLst>
          </p:cNvPr>
          <p:cNvSpPr/>
          <p:nvPr/>
        </p:nvSpPr>
        <p:spPr>
          <a:xfrm rot="1023260">
            <a:off x="13974548" y="6007095"/>
            <a:ext cx="2743200" cy="1837944"/>
          </a:xfrm>
          <a:prstGeom prst="cloudCallout">
            <a:avLst/>
          </a:prstGeom>
          <a:solidFill>
            <a:srgbClr val="E3D7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1BED7462-2DFB-30E1-F31F-E6083B1C262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4565567" y="6180735"/>
            <a:ext cx="1556133" cy="155613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977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-802463" y="799455"/>
            <a:ext cx="12990690" cy="9506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300"/>
              </a:lnSpc>
              <a:spcBef>
                <a:spcPct val="0"/>
              </a:spcBef>
            </a:pPr>
            <a:r>
              <a:rPr lang="ja-JP" altLang="en-US" sz="9600" u="sng">
                <a:solidFill>
                  <a:srgbClr val="6B3406"/>
                </a:solidFill>
                <a:latin typeface="Poppins"/>
                <a:ea typeface="Poppins"/>
                <a:cs typeface="Poppins"/>
              </a:rPr>
              <a:t>What to listen for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67882" y="2574529"/>
            <a:ext cx="16437457" cy="48735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971550" lvl="1" indent="-485775">
              <a:lnSpc>
                <a:spcPts val="6300"/>
              </a:lnSpc>
              <a:buFont typeface="Arial"/>
              <a:buChar char="•"/>
            </a:pPr>
            <a:r>
              <a:rPr lang="en-US" sz="6350">
                <a:solidFill>
                  <a:srgbClr val="6B3406"/>
                </a:solidFill>
                <a:latin typeface="Poppins"/>
                <a:ea typeface="Poppins"/>
                <a:cs typeface="Poppins"/>
              </a:rPr>
              <a:t>Rhythm</a:t>
            </a:r>
          </a:p>
          <a:p>
            <a:pPr marL="971550" lvl="1" indent="-485775">
              <a:lnSpc>
                <a:spcPts val="6300"/>
              </a:lnSpc>
              <a:buFont typeface="Arial"/>
              <a:buChar char="•"/>
            </a:pPr>
            <a:endParaRPr lang="en-US" sz="6350">
              <a:solidFill>
                <a:srgbClr val="6B3406"/>
              </a:solidFill>
              <a:latin typeface="Poppins"/>
              <a:ea typeface="Poppins"/>
              <a:cs typeface="Poppins"/>
            </a:endParaRPr>
          </a:p>
          <a:p>
            <a:pPr marL="971550" lvl="1" indent="-485775">
              <a:lnSpc>
                <a:spcPts val="6300"/>
              </a:lnSpc>
              <a:buFont typeface="Arial"/>
              <a:buChar char="•"/>
            </a:pPr>
            <a:r>
              <a:rPr lang="en-US" sz="6350">
                <a:solidFill>
                  <a:srgbClr val="6B3406"/>
                </a:solidFill>
                <a:latin typeface="Poppins"/>
                <a:ea typeface="Poppins"/>
                <a:cs typeface="Poppins"/>
              </a:rPr>
              <a:t>Repetition especially the title</a:t>
            </a:r>
          </a:p>
          <a:p>
            <a:pPr marL="971550" lvl="1" indent="-485775">
              <a:lnSpc>
                <a:spcPts val="6300"/>
              </a:lnSpc>
              <a:buFont typeface="Arial"/>
              <a:buChar char="•"/>
            </a:pPr>
            <a:endParaRPr lang="en-US" sz="6350">
              <a:solidFill>
                <a:srgbClr val="6B3406"/>
              </a:solidFill>
              <a:latin typeface="Poppins"/>
              <a:ea typeface="Poppins"/>
              <a:cs typeface="Poppins"/>
            </a:endParaRPr>
          </a:p>
          <a:p>
            <a:pPr marL="971550" lvl="1" indent="-485775">
              <a:lnSpc>
                <a:spcPts val="6300"/>
              </a:lnSpc>
              <a:buFont typeface="Arial"/>
              <a:buChar char="•"/>
            </a:pPr>
            <a:r>
              <a:rPr lang="en-US" sz="6350">
                <a:solidFill>
                  <a:srgbClr val="6B3406"/>
                </a:solidFill>
                <a:latin typeface="Poppins"/>
                <a:ea typeface="Poppins"/>
                <a:cs typeface="Poppins"/>
              </a:rPr>
              <a:t>Pronunciation &amp; intonation</a:t>
            </a:r>
          </a:p>
          <a:p>
            <a:pPr marL="971550" lvl="1" indent="-485775">
              <a:lnSpc>
                <a:spcPts val="6300"/>
              </a:lnSpc>
              <a:buFont typeface="Arial"/>
              <a:buChar char="•"/>
            </a:pPr>
            <a:endParaRPr lang="en-US" sz="6350">
              <a:solidFill>
                <a:srgbClr val="6B3406"/>
              </a:solidFill>
              <a:latin typeface="Poppins"/>
              <a:ea typeface="Poppins"/>
              <a:cs typeface="Poppins"/>
            </a:endParaRPr>
          </a:p>
        </p:txBody>
      </p:sp>
      <p:pic>
        <p:nvPicPr>
          <p:cNvPr id="4" name="Picture 3" descr="耳をすますイラスト｜無料イラスト・フリー素材なら「イラストAC」">
            <a:extLst>
              <a:ext uri="{FF2B5EF4-FFF2-40B4-BE49-F238E27FC236}">
                <a16:creationId xmlns:a16="http://schemas.microsoft.com/office/drawing/2014/main" id="{00D9730A-71AD-8849-91A9-AC6A6C804A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43009" y="15074"/>
            <a:ext cx="4437159" cy="4498119"/>
          </a:xfrm>
          <a:prstGeom prst="rect">
            <a:avLst/>
          </a:prstGeom>
        </p:spPr>
      </p:pic>
      <p:pic>
        <p:nvPicPr>
          <p:cNvPr id="7" name="Picture 6" descr="リピート・繰り返しのシルエット02 | 無料のAi・PNG白黒シルエットイラスト">
            <a:extLst>
              <a:ext uri="{FF2B5EF4-FFF2-40B4-BE49-F238E27FC236}">
                <a16:creationId xmlns:a16="http://schemas.microsoft.com/office/drawing/2014/main" id="{5D5C8D41-B561-E87A-3F67-A92EFA8DD5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435840" y="4991100"/>
            <a:ext cx="2423160" cy="2301240"/>
          </a:xfrm>
          <a:prstGeom prst="rect">
            <a:avLst/>
          </a:prstGeom>
        </p:spPr>
      </p:pic>
      <p:pic>
        <p:nvPicPr>
          <p:cNvPr id="8" name="Picture 7" descr="ブログ | リズムの基礎知識 - Grasp music &amp; style | 名古屋 おとなの音楽教室">
            <a:extLst>
              <a:ext uri="{FF2B5EF4-FFF2-40B4-BE49-F238E27FC236}">
                <a16:creationId xmlns:a16="http://schemas.microsoft.com/office/drawing/2014/main" id="{4CAA5FBE-E77B-B2AC-2A64-9958CAEB110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00800" y="2242081"/>
            <a:ext cx="2743200" cy="1566118"/>
          </a:xfrm>
          <a:prstGeom prst="rect">
            <a:avLst/>
          </a:prstGeom>
        </p:spPr>
      </p:pic>
      <p:pic>
        <p:nvPicPr>
          <p:cNvPr id="12" name="Picture 11" descr="「早口ことば」で認知症が予防できる！？しっかり効果を得るために最初にすべきこととは？ | mi-mollet NEWS FLASH ...">
            <a:extLst>
              <a:ext uri="{FF2B5EF4-FFF2-40B4-BE49-F238E27FC236}">
                <a16:creationId xmlns:a16="http://schemas.microsoft.com/office/drawing/2014/main" id="{3F957175-9906-1063-209B-82EB5D52B62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78240" y="6961061"/>
            <a:ext cx="3657599" cy="2796158"/>
          </a:xfrm>
          <a:prstGeom prst="rect">
            <a:avLst/>
          </a:prstGeom>
        </p:spPr>
      </p:pic>
      <p:sp>
        <p:nvSpPr>
          <p:cNvPr id="6" name="思考の吹き出し: 雲形 5">
            <a:extLst>
              <a:ext uri="{FF2B5EF4-FFF2-40B4-BE49-F238E27FC236}">
                <a16:creationId xmlns:a16="http://schemas.microsoft.com/office/drawing/2014/main" id="{EA027291-5AD2-CF6F-3F3A-2C8ACCC039E9}"/>
              </a:ext>
            </a:extLst>
          </p:cNvPr>
          <p:cNvSpPr/>
          <p:nvPr/>
        </p:nvSpPr>
        <p:spPr>
          <a:xfrm rot="1023260">
            <a:off x="11127336" y="1806325"/>
            <a:ext cx="2743200" cy="1837944"/>
          </a:xfrm>
          <a:prstGeom prst="cloudCallout">
            <a:avLst/>
          </a:prstGeom>
          <a:solidFill>
            <a:srgbClr val="E3D7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9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1BEE5E5E-953F-D0F0-6DB0-958DA305A6B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812065" y="2026601"/>
            <a:ext cx="1707107" cy="170710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049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 flipV="1">
            <a:off x="12937481" y="-656030"/>
            <a:ext cx="6224239" cy="6805546"/>
          </a:xfrm>
          <a:custGeom>
            <a:avLst/>
            <a:gdLst/>
            <a:ahLst/>
            <a:cxnLst/>
            <a:rect l="l" t="t" r="r" b="b"/>
            <a:pathLst>
              <a:path w="6224239" h="6805546">
                <a:moveTo>
                  <a:pt x="6224239" y="6805546"/>
                </a:moveTo>
                <a:lnTo>
                  <a:pt x="0" y="6805546"/>
                </a:lnTo>
                <a:lnTo>
                  <a:pt x="0" y="0"/>
                </a:lnTo>
                <a:lnTo>
                  <a:pt x="6224239" y="0"/>
                </a:lnTo>
                <a:lnTo>
                  <a:pt x="6224239" y="6805546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3" name="Freeform 3"/>
          <p:cNvSpPr/>
          <p:nvPr/>
        </p:nvSpPr>
        <p:spPr>
          <a:xfrm>
            <a:off x="-411605" y="3958270"/>
            <a:ext cx="6289002" cy="6876358"/>
          </a:xfrm>
          <a:custGeom>
            <a:avLst/>
            <a:gdLst/>
            <a:ahLst/>
            <a:cxnLst/>
            <a:rect l="l" t="t" r="r" b="b"/>
            <a:pathLst>
              <a:path w="6289002" h="6876358">
                <a:moveTo>
                  <a:pt x="0" y="0"/>
                </a:moveTo>
                <a:lnTo>
                  <a:pt x="6289002" y="0"/>
                </a:lnTo>
                <a:lnTo>
                  <a:pt x="6289002" y="6876358"/>
                </a:lnTo>
                <a:lnTo>
                  <a:pt x="0" y="687635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4" name="Freeform 4"/>
          <p:cNvSpPr/>
          <p:nvPr/>
        </p:nvSpPr>
        <p:spPr>
          <a:xfrm>
            <a:off x="15198152" y="6952490"/>
            <a:ext cx="4122295" cy="4114800"/>
          </a:xfrm>
          <a:custGeom>
            <a:avLst/>
            <a:gdLst/>
            <a:ahLst/>
            <a:cxnLst/>
            <a:rect l="l" t="t" r="r" b="b"/>
            <a:pathLst>
              <a:path w="4122295" h="4114800">
                <a:moveTo>
                  <a:pt x="0" y="0"/>
                </a:moveTo>
                <a:lnTo>
                  <a:pt x="4122296" y="0"/>
                </a:lnTo>
                <a:lnTo>
                  <a:pt x="412229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5" name="Freeform 5"/>
          <p:cNvSpPr/>
          <p:nvPr/>
        </p:nvSpPr>
        <p:spPr>
          <a:xfrm>
            <a:off x="-683946" y="-767470"/>
            <a:ext cx="4122295" cy="4114800"/>
          </a:xfrm>
          <a:custGeom>
            <a:avLst/>
            <a:gdLst/>
            <a:ahLst/>
            <a:cxnLst/>
            <a:rect l="l" t="t" r="r" b="b"/>
            <a:pathLst>
              <a:path w="4122295" h="4114800">
                <a:moveTo>
                  <a:pt x="0" y="0"/>
                </a:moveTo>
                <a:lnTo>
                  <a:pt x="4122295" y="0"/>
                </a:lnTo>
                <a:lnTo>
                  <a:pt x="412229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6" name="Freeform 6"/>
          <p:cNvSpPr/>
          <p:nvPr/>
        </p:nvSpPr>
        <p:spPr>
          <a:xfrm rot="3701066">
            <a:off x="141864" y="8034062"/>
            <a:ext cx="2128325" cy="2528247"/>
          </a:xfrm>
          <a:custGeom>
            <a:avLst/>
            <a:gdLst/>
            <a:ahLst/>
            <a:cxnLst/>
            <a:rect l="l" t="t" r="r" b="b"/>
            <a:pathLst>
              <a:path w="2128325" h="2528247">
                <a:moveTo>
                  <a:pt x="0" y="0"/>
                </a:moveTo>
                <a:lnTo>
                  <a:pt x="2128324" y="0"/>
                </a:lnTo>
                <a:lnTo>
                  <a:pt x="2128324" y="2528247"/>
                </a:lnTo>
                <a:lnTo>
                  <a:pt x="0" y="252824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7" name="TextBox 7"/>
          <p:cNvSpPr txBox="1"/>
          <p:nvPr/>
        </p:nvSpPr>
        <p:spPr>
          <a:xfrm>
            <a:off x="2950569" y="3646051"/>
            <a:ext cx="12386863" cy="16027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460"/>
              </a:lnSpc>
            </a:pPr>
            <a:r>
              <a:rPr lang="en-US" sz="8900">
                <a:solidFill>
                  <a:srgbClr val="6B3406"/>
                </a:solidFill>
                <a:latin typeface="Poppins"/>
                <a:ea typeface="Poppins"/>
                <a:cs typeface="Poppins"/>
                <a:sym typeface="Poppins"/>
              </a:rPr>
              <a:t>動画</a:t>
            </a:r>
          </a:p>
        </p:txBody>
      </p:sp>
      <p:sp>
        <p:nvSpPr>
          <p:cNvPr id="8" name="Freeform 8"/>
          <p:cNvSpPr/>
          <p:nvPr/>
        </p:nvSpPr>
        <p:spPr>
          <a:xfrm rot="4693436" flipH="1" flipV="1">
            <a:off x="16523061" y="-66313"/>
            <a:ext cx="2137817" cy="2539523"/>
          </a:xfrm>
          <a:custGeom>
            <a:avLst/>
            <a:gdLst/>
            <a:ahLst/>
            <a:cxnLst/>
            <a:rect l="l" t="t" r="r" b="b"/>
            <a:pathLst>
              <a:path w="2137817" h="2539523">
                <a:moveTo>
                  <a:pt x="2137817" y="2539523"/>
                </a:moveTo>
                <a:lnTo>
                  <a:pt x="0" y="2539523"/>
                </a:lnTo>
                <a:lnTo>
                  <a:pt x="0" y="0"/>
                </a:lnTo>
                <a:lnTo>
                  <a:pt x="2137817" y="0"/>
                </a:lnTo>
                <a:lnTo>
                  <a:pt x="2137817" y="2539523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pic>
        <p:nvPicPr>
          <p:cNvPr id="9" name="オンライン メディア 8" title="Taylor Swift - We Are Never Ever Getting Back Together">
            <a:hlinkClick r:id="" action="ppaction://media"/>
            <a:extLst>
              <a:ext uri="{FF2B5EF4-FFF2-40B4-BE49-F238E27FC236}">
                <a16:creationId xmlns:a16="http://schemas.microsoft.com/office/drawing/2014/main" id="{9F376140-8471-2F62-933E-4C79FC71EEB7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6"/>
          <a:stretch>
            <a:fillRect/>
          </a:stretch>
        </p:blipFill>
        <p:spPr>
          <a:xfrm>
            <a:off x="4064000" y="2273300"/>
            <a:ext cx="10160000" cy="57404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 flipV="1">
            <a:off x="12876571" y="48182"/>
            <a:ext cx="5429254" cy="6284694"/>
          </a:xfrm>
          <a:custGeom>
            <a:avLst/>
            <a:gdLst/>
            <a:ahLst/>
            <a:cxnLst/>
            <a:rect l="l" t="t" r="r" b="b"/>
            <a:pathLst>
              <a:path w="6224239" h="6805546">
                <a:moveTo>
                  <a:pt x="6224239" y="6805546"/>
                </a:moveTo>
                <a:lnTo>
                  <a:pt x="0" y="6805546"/>
                </a:lnTo>
                <a:lnTo>
                  <a:pt x="0" y="0"/>
                </a:lnTo>
                <a:lnTo>
                  <a:pt x="6224239" y="0"/>
                </a:lnTo>
                <a:lnTo>
                  <a:pt x="6224239" y="6805546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3" name="Freeform 3"/>
          <p:cNvSpPr/>
          <p:nvPr/>
        </p:nvSpPr>
        <p:spPr>
          <a:xfrm>
            <a:off x="-411605" y="3958270"/>
            <a:ext cx="6289002" cy="6876358"/>
          </a:xfrm>
          <a:custGeom>
            <a:avLst/>
            <a:gdLst/>
            <a:ahLst/>
            <a:cxnLst/>
            <a:rect l="l" t="t" r="r" b="b"/>
            <a:pathLst>
              <a:path w="6289002" h="6876358">
                <a:moveTo>
                  <a:pt x="0" y="0"/>
                </a:moveTo>
                <a:lnTo>
                  <a:pt x="6289002" y="0"/>
                </a:lnTo>
                <a:lnTo>
                  <a:pt x="6289002" y="6876358"/>
                </a:lnTo>
                <a:lnTo>
                  <a:pt x="0" y="687635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6" name="Freeform 6"/>
          <p:cNvSpPr/>
          <p:nvPr/>
        </p:nvSpPr>
        <p:spPr>
          <a:xfrm rot="3701066">
            <a:off x="165818" y="8181161"/>
            <a:ext cx="2016535" cy="2395452"/>
          </a:xfrm>
          <a:custGeom>
            <a:avLst/>
            <a:gdLst/>
            <a:ahLst/>
            <a:cxnLst/>
            <a:rect l="l" t="t" r="r" b="b"/>
            <a:pathLst>
              <a:path w="2016535" h="2395452">
                <a:moveTo>
                  <a:pt x="0" y="0"/>
                </a:moveTo>
                <a:lnTo>
                  <a:pt x="2016535" y="0"/>
                </a:lnTo>
                <a:lnTo>
                  <a:pt x="2016535" y="2395452"/>
                </a:lnTo>
                <a:lnTo>
                  <a:pt x="0" y="239545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8" name="TextBox 8"/>
          <p:cNvSpPr txBox="1"/>
          <p:nvPr/>
        </p:nvSpPr>
        <p:spPr>
          <a:xfrm>
            <a:off x="1005417" y="687917"/>
            <a:ext cx="16404166" cy="18878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6379"/>
              </a:lnSpc>
            </a:pPr>
            <a:r>
              <a:rPr lang="ja-JP" altLang="en-US" sz="9900" u="sng">
                <a:solidFill>
                  <a:srgbClr val="6B3406"/>
                </a:solidFill>
                <a:ea typeface="ＭＳ Ｐゴシック"/>
              </a:rPr>
              <a:t>♪</a:t>
            </a:r>
            <a:r>
              <a:rPr lang="ja-JP" altLang="ja-JP" sz="9900" u="sng">
                <a:solidFill>
                  <a:srgbClr val="6B3406"/>
                </a:solidFill>
                <a:ea typeface="ＭＳ Ｐゴシック"/>
              </a:rPr>
              <a:t>the answers for the blanks</a:t>
            </a:r>
            <a:r>
              <a:rPr lang="ja-JP" altLang="en-US" sz="9900" u="sng">
                <a:solidFill>
                  <a:schemeClr val="bg1"/>
                </a:solidFill>
                <a:ea typeface="ＭＳ Ｐゴシック"/>
              </a:rPr>
              <a:t>♪</a:t>
            </a:r>
            <a:endParaRPr lang="ja-JP" altLang="ja-JP" sz="9900" u="sng">
              <a:solidFill>
                <a:schemeClr val="bg1"/>
              </a:solidFill>
              <a:ea typeface="ＭＳ Ｐゴシック"/>
              <a:cs typeface="Calibri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2238399" y="3958268"/>
            <a:ext cx="15171183" cy="58503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580"/>
              </a:lnSpc>
            </a:pPr>
            <a:r>
              <a:rPr lang="en-US" altLang="ja-JP" sz="8300" b="1" i="1" dirty="0">
                <a:solidFill>
                  <a:srgbClr val="6B3406"/>
                </a:solidFill>
                <a:latin typeface="Arimo"/>
                <a:ea typeface="Arimo"/>
                <a:cs typeface="Arimo"/>
                <a:sym typeface="Arimo"/>
              </a:rPr>
              <a:t>①</a:t>
            </a:r>
            <a:r>
              <a:rPr lang="fr-FR" altLang="ja-JP" sz="8300" dirty="0">
                <a:solidFill>
                  <a:srgbClr val="6B3406"/>
                </a:solidFill>
                <a:latin typeface="Arimo"/>
                <a:ea typeface="Arimo"/>
                <a:cs typeface="Arimo"/>
                <a:sym typeface="Arimo"/>
              </a:rPr>
              <a:t>enough </a:t>
            </a:r>
            <a:r>
              <a:rPr lang="en-US" altLang="ja-JP" sz="8300" dirty="0">
                <a:solidFill>
                  <a:srgbClr val="6B3406"/>
                </a:solidFill>
                <a:latin typeface="Arimo"/>
                <a:ea typeface="Arimo"/>
                <a:cs typeface="Arimo"/>
                <a:sym typeface="Arimo"/>
              </a:rPr>
              <a:t>②</a:t>
            </a:r>
            <a:r>
              <a:rPr lang="fr-FR" altLang="ja-JP" sz="8300" dirty="0">
                <a:solidFill>
                  <a:srgbClr val="6B3406"/>
                </a:solidFill>
                <a:latin typeface="Arimo"/>
                <a:ea typeface="Arimo"/>
                <a:cs typeface="Arimo"/>
                <a:sym typeface="Arimo"/>
              </a:rPr>
              <a:t>space </a:t>
            </a:r>
            <a:r>
              <a:rPr lang="en-US" altLang="ja-JP" sz="8300" dirty="0">
                <a:solidFill>
                  <a:srgbClr val="6B3406"/>
                </a:solidFill>
                <a:latin typeface="Arimo"/>
                <a:ea typeface="Arimo"/>
                <a:cs typeface="Arimo"/>
                <a:sym typeface="Arimo"/>
              </a:rPr>
              <a:t>③</a:t>
            </a:r>
            <a:r>
              <a:rPr lang="fr-FR" altLang="ja-JP" sz="8300" dirty="0">
                <a:solidFill>
                  <a:srgbClr val="6B3406"/>
                </a:solidFill>
                <a:latin typeface="Arimo"/>
                <a:ea typeface="Arimo"/>
                <a:cs typeface="Arimo"/>
                <a:sym typeface="Arimo"/>
              </a:rPr>
              <a:t>change</a:t>
            </a:r>
          </a:p>
          <a:p>
            <a:pPr>
              <a:lnSpc>
                <a:spcPts val="6580"/>
              </a:lnSpc>
            </a:pPr>
            <a:endParaRPr lang="fr-FR" altLang="ja-JP" sz="8300" dirty="0">
              <a:solidFill>
                <a:srgbClr val="6B3406"/>
              </a:solidFill>
              <a:latin typeface="Arimo"/>
              <a:ea typeface="Arimo"/>
              <a:cs typeface="Arimo"/>
              <a:sym typeface="Arimo"/>
            </a:endParaRPr>
          </a:p>
          <a:p>
            <a:pPr>
              <a:lnSpc>
                <a:spcPts val="6580"/>
              </a:lnSpc>
            </a:pPr>
            <a:r>
              <a:rPr lang="en-US" altLang="ja-JP" sz="8300" b="1" i="1" dirty="0">
                <a:solidFill>
                  <a:srgbClr val="6B3406"/>
                </a:solidFill>
                <a:latin typeface="Arimo"/>
                <a:ea typeface="Arimo"/>
                <a:cs typeface="Arimo"/>
                <a:sym typeface="Arimo"/>
              </a:rPr>
              <a:t>④</a:t>
            </a:r>
            <a:r>
              <a:rPr lang="fr-FR" altLang="ja-JP" sz="8300" dirty="0">
                <a:solidFill>
                  <a:srgbClr val="6B3406"/>
                </a:solidFill>
                <a:latin typeface="Arimo"/>
                <a:ea typeface="Arimo"/>
                <a:cs typeface="Arimo"/>
                <a:sym typeface="Arimo"/>
              </a:rPr>
              <a:t>off</a:t>
            </a:r>
            <a:r>
              <a:rPr lang="fr-FR" altLang="ja-JP" sz="8300" b="1" i="1" dirty="0">
                <a:solidFill>
                  <a:srgbClr val="6B3406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  <a:r>
              <a:rPr lang="en-US" altLang="ja-JP" sz="8300" b="1" i="1" dirty="0">
                <a:solidFill>
                  <a:srgbClr val="6B3406"/>
                </a:solidFill>
                <a:latin typeface="Arimo"/>
                <a:ea typeface="Arimo"/>
                <a:cs typeface="Arimo"/>
                <a:sym typeface="Arimo"/>
              </a:rPr>
              <a:t>⑤</a:t>
            </a:r>
            <a:r>
              <a:rPr lang="fr-FR" altLang="ja-JP" sz="8300" dirty="0">
                <a:solidFill>
                  <a:srgbClr val="6B3406"/>
                </a:solidFill>
                <a:latin typeface="Arimo"/>
                <a:ea typeface="Arimo"/>
                <a:cs typeface="Arimo"/>
                <a:sym typeface="Arimo"/>
              </a:rPr>
              <a:t>together </a:t>
            </a:r>
            <a:r>
              <a:rPr lang="en-US" altLang="ja-JP" sz="8300" dirty="0">
                <a:solidFill>
                  <a:srgbClr val="6B3406"/>
                </a:solidFill>
                <a:latin typeface="Arimo"/>
                <a:ea typeface="Arimo"/>
                <a:cs typeface="Arimo"/>
                <a:sym typeface="Arimo"/>
              </a:rPr>
              <a:t>⑥</a:t>
            </a:r>
            <a:r>
              <a:rPr lang="fr-FR" altLang="ja-JP" sz="8300" dirty="0">
                <a:solidFill>
                  <a:srgbClr val="6B3406"/>
                </a:solidFill>
                <a:latin typeface="Arimo"/>
                <a:ea typeface="Arimo"/>
                <a:cs typeface="Arimo"/>
                <a:sym typeface="Arimo"/>
              </a:rPr>
              <a:t>flights </a:t>
            </a:r>
          </a:p>
          <a:p>
            <a:pPr>
              <a:lnSpc>
                <a:spcPts val="6580"/>
              </a:lnSpc>
            </a:pPr>
            <a:endParaRPr lang="fr-FR" altLang="ja-JP" sz="8300" dirty="0">
              <a:solidFill>
                <a:srgbClr val="6B3406"/>
              </a:solidFill>
              <a:latin typeface="Arimo"/>
              <a:ea typeface="Arimo"/>
              <a:cs typeface="Arimo"/>
              <a:sym typeface="Arimo"/>
            </a:endParaRPr>
          </a:p>
          <a:p>
            <a:pPr>
              <a:lnSpc>
                <a:spcPts val="6580"/>
              </a:lnSpc>
            </a:pPr>
            <a:r>
              <a:rPr lang="en-US" altLang="ja-JP" sz="8300" dirty="0">
                <a:solidFill>
                  <a:srgbClr val="6B3406"/>
                </a:solidFill>
                <a:latin typeface="Arimo"/>
                <a:ea typeface="Arimo"/>
                <a:cs typeface="Arimo"/>
                <a:sym typeface="Arimo"/>
              </a:rPr>
              <a:t>⑦</a:t>
            </a:r>
            <a:r>
              <a:rPr lang="fr-FR" altLang="ja-JP" sz="8300" dirty="0">
                <a:solidFill>
                  <a:srgbClr val="6B3406"/>
                </a:solidFill>
                <a:latin typeface="Arimo"/>
                <a:ea typeface="Arimo"/>
                <a:cs typeface="Arimo"/>
                <a:sym typeface="Arimo"/>
              </a:rPr>
              <a:t>mind </a:t>
            </a:r>
            <a:r>
              <a:rPr lang="en-US" altLang="ja-JP" sz="8300" dirty="0">
                <a:solidFill>
                  <a:srgbClr val="6B3406"/>
                </a:solidFill>
                <a:latin typeface="Arimo"/>
                <a:ea typeface="Arimo"/>
                <a:cs typeface="Arimo"/>
                <a:sym typeface="Arimo"/>
              </a:rPr>
              <a:t>⑧</a:t>
            </a:r>
            <a:r>
              <a:rPr lang="fr-FR" altLang="ja-JP" sz="8300" dirty="0">
                <a:solidFill>
                  <a:srgbClr val="6B3406"/>
                </a:solidFill>
                <a:latin typeface="Arimo"/>
                <a:ea typeface="Arimo"/>
                <a:cs typeface="Arimo"/>
                <a:sym typeface="Arimo"/>
              </a:rPr>
              <a:t>mine</a:t>
            </a:r>
            <a:endParaRPr lang="ja-JP" altLang="en-US" sz="8300" b="1" i="1" dirty="0">
              <a:solidFill>
                <a:srgbClr val="6B3406"/>
              </a:solidFill>
              <a:latin typeface="Arimo"/>
              <a:ea typeface="Arimo"/>
              <a:cs typeface="Arimo"/>
              <a:sym typeface="Arimo"/>
            </a:endParaRPr>
          </a:p>
          <a:p>
            <a:pPr algn="l">
              <a:lnSpc>
                <a:spcPts val="6580"/>
              </a:lnSpc>
            </a:pPr>
            <a:endParaRPr lang="ja-JP" altLang="en-US" sz="8300" dirty="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algn="l">
              <a:lnSpc>
                <a:spcPts val="6580"/>
              </a:lnSpc>
            </a:pPr>
            <a:endParaRPr lang="en-US" sz="4700" dirty="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5" name="思考の吹き出し: 雲形 4">
            <a:extLst>
              <a:ext uri="{FF2B5EF4-FFF2-40B4-BE49-F238E27FC236}">
                <a16:creationId xmlns:a16="http://schemas.microsoft.com/office/drawing/2014/main" id="{A773C6C3-1480-DE8C-B637-C02206CCC28F}"/>
              </a:ext>
            </a:extLst>
          </p:cNvPr>
          <p:cNvSpPr/>
          <p:nvPr/>
        </p:nvSpPr>
        <p:spPr>
          <a:xfrm rot="1023260">
            <a:off x="14905302" y="6286265"/>
            <a:ext cx="2743200" cy="1837944"/>
          </a:xfrm>
          <a:prstGeom prst="cloudCallout">
            <a:avLst/>
          </a:prstGeom>
          <a:solidFill>
            <a:srgbClr val="E3D7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7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5810C970-35DC-33EA-1AC5-D9D8E1FEF0C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5591897" y="6228065"/>
            <a:ext cx="1847344" cy="1847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3285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96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-2571142" y="550927"/>
            <a:ext cx="19404557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12000" u="sng">
                <a:solidFill>
                  <a:srgbClr val="6B3406"/>
                </a:solidFill>
                <a:latin typeface="Poppins"/>
                <a:cs typeface="Poppins"/>
                <a:sym typeface="Poppins"/>
              </a:rPr>
              <a:t>Song Information</a:t>
            </a:r>
            <a:endParaRPr lang="en-US" u="sng">
              <a:solidFill>
                <a:srgbClr val="6B3406"/>
              </a:solidFill>
              <a:ea typeface="Calibri"/>
              <a:cs typeface="Calibri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233570" y="2868994"/>
            <a:ext cx="15813275" cy="56814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971550" lvl="1" indent="-485775" algn="l">
              <a:lnSpc>
                <a:spcPts val="6300"/>
              </a:lnSpc>
              <a:buFont typeface="Arial"/>
              <a:buChar char="•"/>
            </a:pPr>
            <a:r>
              <a:rPr lang="en-US" sz="6350" dirty="0">
                <a:solidFill>
                  <a:srgbClr val="6B3406"/>
                </a:solidFill>
                <a:latin typeface="Poppins"/>
                <a:ea typeface="Poppins"/>
                <a:cs typeface="Poppins"/>
                <a:sym typeface="Poppins"/>
              </a:rPr>
              <a:t>released : 2012</a:t>
            </a:r>
            <a:endParaRPr lang="en-US" sz="6350" dirty="0">
              <a:solidFill>
                <a:srgbClr val="6B3406"/>
              </a:solidFill>
              <a:latin typeface="Poppins"/>
              <a:ea typeface="Poppins"/>
              <a:cs typeface="Poppins"/>
            </a:endParaRPr>
          </a:p>
          <a:p>
            <a:pPr marL="971550" lvl="1" indent="-485775">
              <a:lnSpc>
                <a:spcPts val="6300"/>
              </a:lnSpc>
              <a:buFont typeface="Arial"/>
              <a:buChar char="•"/>
            </a:pPr>
            <a:endParaRPr lang="en-US" sz="6350" dirty="0">
              <a:solidFill>
                <a:srgbClr val="6B3406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971550" lvl="1" indent="-485775" algn="l">
              <a:lnSpc>
                <a:spcPts val="6300"/>
              </a:lnSpc>
              <a:buFont typeface="Arial"/>
              <a:buChar char="•"/>
            </a:pPr>
            <a:r>
              <a:rPr lang="en-US" sz="6350" dirty="0">
                <a:solidFill>
                  <a:srgbClr val="6B3406"/>
                </a:solidFill>
                <a:latin typeface="Poppins"/>
                <a:ea typeface="Poppins"/>
                <a:cs typeface="Poppins"/>
                <a:sym typeface="Poppins"/>
              </a:rPr>
              <a:t>Album : Red</a:t>
            </a:r>
            <a:endParaRPr lang="en-US" sz="6350" dirty="0">
              <a:solidFill>
                <a:srgbClr val="6B3406"/>
              </a:solidFill>
              <a:latin typeface="Poppins"/>
              <a:ea typeface="Poppins"/>
              <a:cs typeface="Poppins"/>
            </a:endParaRPr>
          </a:p>
          <a:p>
            <a:pPr marL="971550" lvl="1" indent="-485775">
              <a:lnSpc>
                <a:spcPts val="6300"/>
              </a:lnSpc>
              <a:buFont typeface="Arial"/>
              <a:buChar char="•"/>
            </a:pPr>
            <a:endParaRPr lang="en-US" sz="6350" dirty="0">
              <a:solidFill>
                <a:srgbClr val="6B3406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971550" lvl="1" indent="-485775">
              <a:lnSpc>
                <a:spcPts val="6300"/>
              </a:lnSpc>
              <a:buFont typeface="Arial"/>
              <a:buChar char="•"/>
            </a:pPr>
            <a:r>
              <a:rPr lang="en-US" sz="6350" dirty="0">
                <a:solidFill>
                  <a:srgbClr val="6B3406"/>
                </a:solidFill>
                <a:latin typeface="Poppins"/>
                <a:ea typeface="Poppins"/>
                <a:cs typeface="Poppins"/>
                <a:sym typeface="Poppins"/>
              </a:rPr>
              <a:t>Theme: An on-and-off relationship</a:t>
            </a:r>
            <a:endParaRPr lang="en-US" sz="6350" dirty="0">
              <a:solidFill>
                <a:srgbClr val="6B3406"/>
              </a:solidFill>
              <a:latin typeface="Poppins"/>
              <a:ea typeface="Poppins"/>
              <a:cs typeface="Poppins"/>
            </a:endParaRPr>
          </a:p>
          <a:p>
            <a:pPr marL="485775" lvl="1" algn="l">
              <a:lnSpc>
                <a:spcPts val="6300"/>
              </a:lnSpc>
            </a:pPr>
            <a:endParaRPr lang="en-US" sz="6350" dirty="0">
              <a:solidFill>
                <a:srgbClr val="6B3406"/>
              </a:solidFill>
              <a:latin typeface="Poppins"/>
              <a:ea typeface="Poppins"/>
              <a:cs typeface="Poppins"/>
            </a:endParaRPr>
          </a:p>
          <a:p>
            <a:pPr>
              <a:lnSpc>
                <a:spcPts val="6300"/>
              </a:lnSpc>
            </a:pPr>
            <a:endParaRPr lang="en-US" sz="6350" dirty="0">
              <a:solidFill>
                <a:srgbClr val="6B3406"/>
              </a:solidFill>
              <a:latin typeface="Poppins"/>
              <a:ea typeface="Poppins"/>
              <a:cs typeface="Poppins"/>
            </a:endParaRPr>
          </a:p>
        </p:txBody>
      </p:sp>
      <p:pic>
        <p:nvPicPr>
          <p:cNvPr id="4" name="Picture 3" descr="I remade the Red (Taylor's Version) album cover to match the originals ...">
            <a:extLst>
              <a:ext uri="{FF2B5EF4-FFF2-40B4-BE49-F238E27FC236}">
                <a16:creationId xmlns:a16="http://schemas.microsoft.com/office/drawing/2014/main" id="{458754F4-EA01-63C5-B68C-AEB6E6C63D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85573" y="1121466"/>
            <a:ext cx="4515678" cy="4598504"/>
          </a:xfrm>
          <a:prstGeom prst="rect">
            <a:avLst/>
          </a:prstGeom>
        </p:spPr>
      </p:pic>
      <p:pic>
        <p:nvPicPr>
          <p:cNvPr id="5" name="Picture 4" descr="「イラつく」の画像 - 737 件の Stock 写真、ベクターおよびビデオ | Adobe Stock">
            <a:extLst>
              <a:ext uri="{FF2B5EF4-FFF2-40B4-BE49-F238E27FC236}">
                <a16:creationId xmlns:a16="http://schemas.microsoft.com/office/drawing/2014/main" id="{F7FDF8E1-36AF-5133-B1BE-6FE046B80A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032974" y="7055125"/>
            <a:ext cx="3233531" cy="3250097"/>
          </a:xfrm>
          <a:prstGeom prst="rect">
            <a:avLst/>
          </a:prstGeom>
        </p:spPr>
      </p:pic>
      <p:pic>
        <p:nvPicPr>
          <p:cNvPr id="6" name="Picture 5" descr="【男の未練】元カノに未練がある男の行動と心理！元カレに未練タラタラの男を振り向かせるコツ - 恋活ジャーナル">
            <a:extLst>
              <a:ext uri="{FF2B5EF4-FFF2-40B4-BE49-F238E27FC236}">
                <a16:creationId xmlns:a16="http://schemas.microsoft.com/office/drawing/2014/main" id="{0FBD8BDF-F131-7B86-4F7E-B47C7F50508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276443" y="7268011"/>
            <a:ext cx="2743200" cy="2840892"/>
          </a:xfrm>
          <a:prstGeom prst="rect">
            <a:avLst/>
          </a:prstGeom>
        </p:spPr>
      </p:pic>
      <p:sp>
        <p:nvSpPr>
          <p:cNvPr id="8" name="Freeform 5">
            <a:extLst>
              <a:ext uri="{FF2B5EF4-FFF2-40B4-BE49-F238E27FC236}">
                <a16:creationId xmlns:a16="http://schemas.microsoft.com/office/drawing/2014/main" id="{0C52AB89-033C-D49D-6E97-9C6932F2C398}"/>
              </a:ext>
            </a:extLst>
          </p:cNvPr>
          <p:cNvSpPr/>
          <p:nvPr/>
        </p:nvSpPr>
        <p:spPr>
          <a:xfrm>
            <a:off x="-4772" y="6835965"/>
            <a:ext cx="4122295" cy="4114800"/>
          </a:xfrm>
          <a:custGeom>
            <a:avLst/>
            <a:gdLst/>
            <a:ahLst/>
            <a:cxnLst/>
            <a:rect l="l" t="t" r="r" b="b"/>
            <a:pathLst>
              <a:path w="4122295" h="4114800">
                <a:moveTo>
                  <a:pt x="0" y="0"/>
                </a:moveTo>
                <a:lnTo>
                  <a:pt x="4122295" y="0"/>
                </a:lnTo>
                <a:lnTo>
                  <a:pt x="412229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9" name="思考の吹き出し: 雲形 8">
            <a:extLst>
              <a:ext uri="{FF2B5EF4-FFF2-40B4-BE49-F238E27FC236}">
                <a16:creationId xmlns:a16="http://schemas.microsoft.com/office/drawing/2014/main" id="{3553821A-47BE-5E23-F3B3-6E8156E5231F}"/>
              </a:ext>
            </a:extLst>
          </p:cNvPr>
          <p:cNvSpPr/>
          <p:nvPr/>
        </p:nvSpPr>
        <p:spPr>
          <a:xfrm rot="1023260">
            <a:off x="10159567" y="2943705"/>
            <a:ext cx="2743200" cy="1837944"/>
          </a:xfrm>
          <a:prstGeom prst="cloudCallout">
            <a:avLst/>
          </a:prstGeom>
          <a:solidFill>
            <a:srgbClr val="E3D7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0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AAEE5751-BF05-10B9-C41E-B1A8A9722BC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781041" y="3112551"/>
            <a:ext cx="1500251" cy="150025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93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-555052" y="263750"/>
            <a:ext cx="16034852" cy="161390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300"/>
              </a:lnSpc>
              <a:spcBef>
                <a:spcPct val="0"/>
              </a:spcBef>
            </a:pPr>
            <a:r>
              <a:rPr lang="en-US" sz="12000" u="sng">
                <a:solidFill>
                  <a:srgbClr val="6B3406"/>
                </a:solidFill>
                <a:latin typeface="Poppins"/>
                <a:ea typeface="Poppins"/>
                <a:cs typeface="Poppins"/>
                <a:sym typeface="Poppins"/>
              </a:rPr>
              <a:t>Awards &amp; records</a:t>
            </a:r>
            <a:endParaRPr lang="en-US" sz="12000" u="sng">
              <a:solidFill>
                <a:srgbClr val="6B3406"/>
              </a:solidFill>
              <a:latin typeface="Poppins"/>
              <a:ea typeface="Poppins"/>
              <a:cs typeface="Poppin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89D454E-B584-95D2-2C9F-3D7A96AF4DC2}"/>
              </a:ext>
            </a:extLst>
          </p:cNvPr>
          <p:cNvSpPr txBox="1"/>
          <p:nvPr/>
        </p:nvSpPr>
        <p:spPr>
          <a:xfrm>
            <a:off x="538059" y="2401374"/>
            <a:ext cx="16023359" cy="720966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857250" indent="-857250">
              <a:buFont typeface="Arial"/>
              <a:buChar char="•"/>
            </a:pPr>
            <a:r>
              <a:rPr lang="en-US" sz="6350" dirty="0">
                <a:solidFill>
                  <a:srgbClr val="6B3406"/>
                </a:solidFill>
                <a:latin typeface="Poppins"/>
                <a:ea typeface="Calibri"/>
                <a:cs typeface="Poppins"/>
              </a:rPr>
              <a:t>Teen choice Award – Choice single :</a:t>
            </a:r>
          </a:p>
          <a:p>
            <a:r>
              <a:rPr lang="en-US" sz="6350" dirty="0">
                <a:solidFill>
                  <a:srgbClr val="6B3406"/>
                </a:solidFill>
                <a:latin typeface="Poppins"/>
                <a:ea typeface="Calibri"/>
                <a:cs typeface="Poppins"/>
              </a:rPr>
              <a:t>    Female（２０１３）</a:t>
            </a:r>
          </a:p>
          <a:p>
            <a:pPr marL="857250" indent="-857250">
              <a:buFont typeface="Arial"/>
              <a:buChar char="•"/>
            </a:pPr>
            <a:r>
              <a:rPr lang="en-US" sz="6350" dirty="0">
                <a:solidFill>
                  <a:srgbClr val="6B3406"/>
                </a:solidFill>
                <a:latin typeface="Poppins"/>
                <a:ea typeface="Calibri"/>
                <a:cs typeface="Poppins"/>
              </a:rPr>
              <a:t>No.１on the billboard Hot １００</a:t>
            </a:r>
          </a:p>
          <a:p>
            <a:pPr marL="857250" indent="-857250">
              <a:buFont typeface="Arial"/>
              <a:buChar char="•"/>
            </a:pPr>
            <a:r>
              <a:rPr lang="en-US" sz="6350" dirty="0">
                <a:solidFill>
                  <a:srgbClr val="6B3406"/>
                </a:solidFill>
                <a:latin typeface="Poppins"/>
                <a:ea typeface="Calibri"/>
                <a:cs typeface="Poppins"/>
              </a:rPr>
              <a:t>６✕Platinum certified in the U.S.</a:t>
            </a:r>
          </a:p>
          <a:p>
            <a:pPr marL="857250" indent="-857250">
              <a:buFont typeface="Arial"/>
              <a:buChar char="•"/>
            </a:pPr>
            <a:r>
              <a:rPr lang="en-US" sz="6350" dirty="0">
                <a:solidFill>
                  <a:srgbClr val="6B3406"/>
                </a:solidFill>
                <a:latin typeface="Poppins"/>
                <a:ea typeface="Calibri"/>
                <a:cs typeface="Poppins"/>
              </a:rPr>
              <a:t>Over ８００ million streams on Spotify</a:t>
            </a:r>
          </a:p>
          <a:p>
            <a:endParaRPr lang="en-US" sz="6350" dirty="0">
              <a:solidFill>
                <a:srgbClr val="000000"/>
              </a:solidFill>
              <a:latin typeface="Poppins"/>
              <a:ea typeface="Calibri"/>
              <a:cs typeface="Poppins"/>
            </a:endParaRPr>
          </a:p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pic>
        <p:nvPicPr>
          <p:cNvPr id="4" name="Picture 3" descr="思い出フォトの特徴｜思い出フォト">
            <a:extLst>
              <a:ext uri="{FF2B5EF4-FFF2-40B4-BE49-F238E27FC236}">
                <a16:creationId xmlns:a16="http://schemas.microsoft.com/office/drawing/2014/main" id="{417726B1-24C2-9DFC-69D1-6EF63C8529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81413" y="82825"/>
            <a:ext cx="2534479" cy="2484784"/>
          </a:xfrm>
          <a:prstGeom prst="rect">
            <a:avLst/>
          </a:prstGeom>
        </p:spPr>
      </p:pic>
      <p:pic>
        <p:nvPicPr>
          <p:cNvPr id="5" name="Picture 4" descr="Foto : Taylor Swift Sabet Dua Penghargaan di BBMAs 2018">
            <a:extLst>
              <a:ext uri="{FF2B5EF4-FFF2-40B4-BE49-F238E27FC236}">
                <a16:creationId xmlns:a16="http://schemas.microsoft.com/office/drawing/2014/main" id="{D64AD1C7-68D4-74EF-6D7E-4C3FF76B52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782260" y="6899412"/>
            <a:ext cx="4505739" cy="3379306"/>
          </a:xfrm>
          <a:prstGeom prst="rect">
            <a:avLst/>
          </a:prstGeom>
        </p:spPr>
      </p:pic>
      <p:pic>
        <p:nvPicPr>
          <p:cNvPr id="7" name="Picture 6" descr="スポティファイ、社内に音楽コンサルティング事業「Aux」を設立 | 視点 | Campaign Japan 日本">
            <a:extLst>
              <a:ext uri="{FF2B5EF4-FFF2-40B4-BE49-F238E27FC236}">
                <a16:creationId xmlns:a16="http://schemas.microsoft.com/office/drawing/2014/main" id="{92E5B284-A232-908F-B24B-D2EA8AEAA52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200000">
            <a:off x="5830912" y="7610653"/>
            <a:ext cx="3273286" cy="2193234"/>
          </a:xfrm>
          <a:prstGeom prst="rect">
            <a:avLst/>
          </a:prstGeom>
        </p:spPr>
      </p:pic>
      <p:sp>
        <p:nvSpPr>
          <p:cNvPr id="8" name="思考の吹き出し: 雲形 7">
            <a:extLst>
              <a:ext uri="{FF2B5EF4-FFF2-40B4-BE49-F238E27FC236}">
                <a16:creationId xmlns:a16="http://schemas.microsoft.com/office/drawing/2014/main" id="{567CE42B-0F01-7130-4909-EDA80729725C}"/>
              </a:ext>
            </a:extLst>
          </p:cNvPr>
          <p:cNvSpPr/>
          <p:nvPr/>
        </p:nvSpPr>
        <p:spPr>
          <a:xfrm rot="1023260">
            <a:off x="14863491" y="4031940"/>
            <a:ext cx="2743200" cy="1837944"/>
          </a:xfrm>
          <a:prstGeom prst="cloudCallout">
            <a:avLst/>
          </a:prstGeom>
          <a:solidFill>
            <a:srgbClr val="E3D7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9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7B20FD44-0F50-7304-783B-C51B34EC73B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5683861" y="4086121"/>
            <a:ext cx="1729581" cy="17295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758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35006" y="172391"/>
            <a:ext cx="15541860" cy="161390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300"/>
              </a:lnSpc>
              <a:spcBef>
                <a:spcPct val="0"/>
              </a:spcBef>
            </a:pPr>
            <a:r>
              <a:rPr lang="en-US" sz="12000" u="sng">
                <a:solidFill>
                  <a:srgbClr val="6B3406"/>
                </a:solidFill>
                <a:latin typeface="Poppins"/>
                <a:ea typeface="Poppins"/>
                <a:cs typeface="Poppins"/>
                <a:sym typeface="Poppins"/>
              </a:rPr>
              <a:t>The message</a:t>
            </a:r>
            <a:endParaRPr lang="en-US" sz="12000" u="sng">
              <a:solidFill>
                <a:srgbClr val="6B3406"/>
              </a:solidFill>
              <a:latin typeface="Poppins"/>
              <a:ea typeface="Poppins"/>
              <a:cs typeface="Poppins"/>
            </a:endParaRPr>
          </a:p>
        </p:txBody>
      </p:sp>
      <p:sp>
        <p:nvSpPr>
          <p:cNvPr id="7" name="Speech Bubble: Oval 6">
            <a:extLst>
              <a:ext uri="{FF2B5EF4-FFF2-40B4-BE49-F238E27FC236}">
                <a16:creationId xmlns:a16="http://schemas.microsoft.com/office/drawing/2014/main" id="{8B62D4C3-FCDB-37DE-A1C7-2CBF74A9077D}"/>
              </a:ext>
            </a:extLst>
          </p:cNvPr>
          <p:cNvSpPr/>
          <p:nvPr/>
        </p:nvSpPr>
        <p:spPr>
          <a:xfrm rot="660000">
            <a:off x="4934820" y="3198282"/>
            <a:ext cx="10260277" cy="2532858"/>
          </a:xfrm>
          <a:prstGeom prst="wedgeEllipseCallou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5400">
                <a:solidFill>
                  <a:srgbClr val="6B3406"/>
                </a:solidFill>
                <a:latin typeface="Poppins"/>
                <a:ea typeface="Calibri"/>
                <a:cs typeface="Poppins"/>
              </a:rPr>
              <a:t>" I've had enough, and I'm moving on"</a:t>
            </a:r>
          </a:p>
        </p:txBody>
      </p:sp>
      <p:pic>
        <p:nvPicPr>
          <p:cNvPr id="4" name="Picture 3" descr="Taylor Swift’s ‘Eras Tour’ New Orleans Night 1: Every Celebrity In ...">
            <a:extLst>
              <a:ext uri="{FF2B5EF4-FFF2-40B4-BE49-F238E27FC236}">
                <a16:creationId xmlns:a16="http://schemas.microsoft.com/office/drawing/2014/main" id="{7CFA9097-483A-03F5-D07A-64CAD3DFDF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" y="2579205"/>
            <a:ext cx="3803373" cy="3786808"/>
          </a:xfrm>
          <a:prstGeom prst="rect">
            <a:avLst/>
          </a:prstGeom>
        </p:spPr>
      </p:pic>
      <p:sp>
        <p:nvSpPr>
          <p:cNvPr id="5" name="Scroll: Horizontal 4">
            <a:extLst>
              <a:ext uri="{FF2B5EF4-FFF2-40B4-BE49-F238E27FC236}">
                <a16:creationId xmlns:a16="http://schemas.microsoft.com/office/drawing/2014/main" id="{E17D9E9F-7AFC-F66E-8318-63FEA4DC7D66}"/>
              </a:ext>
            </a:extLst>
          </p:cNvPr>
          <p:cNvSpPr/>
          <p:nvPr/>
        </p:nvSpPr>
        <p:spPr>
          <a:xfrm>
            <a:off x="674624" y="6694870"/>
            <a:ext cx="16934398" cy="3415877"/>
          </a:xfrm>
          <a:prstGeom prst="horizontalScroll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6300"/>
              </a:lnSpc>
            </a:pPr>
            <a:r>
              <a:rPr lang="en-US" sz="4500">
                <a:solidFill>
                  <a:srgbClr val="6B3406"/>
                </a:solidFill>
                <a:latin typeface="Poppins"/>
                <a:cs typeface="Poppins"/>
              </a:rPr>
              <a:t>Sometimes, the best choice is to</a:t>
            </a:r>
          </a:p>
          <a:p>
            <a:pPr algn="ctr">
              <a:lnSpc>
                <a:spcPts val="6300"/>
              </a:lnSpc>
              <a:spcBef>
                <a:spcPct val="0"/>
              </a:spcBef>
            </a:pPr>
            <a:r>
              <a:rPr lang="en-US" sz="4500">
                <a:solidFill>
                  <a:srgbClr val="6B3406"/>
                </a:solidFill>
                <a:latin typeface="Poppins"/>
                <a:cs typeface="Poppins"/>
              </a:rPr>
              <a:t>move on and stop the same relationship.</a:t>
            </a:r>
          </a:p>
          <a:p>
            <a:pPr algn="ctr"/>
            <a:endParaRPr lang="en-US">
              <a:solidFill>
                <a:srgbClr val="6B3406"/>
              </a:solidFill>
              <a:ea typeface="Calibri"/>
              <a:cs typeface="Calibri"/>
            </a:endParaRPr>
          </a:p>
        </p:txBody>
      </p:sp>
      <p:sp>
        <p:nvSpPr>
          <p:cNvPr id="6" name="思考の吹き出し: 雲形 5">
            <a:extLst>
              <a:ext uri="{FF2B5EF4-FFF2-40B4-BE49-F238E27FC236}">
                <a16:creationId xmlns:a16="http://schemas.microsoft.com/office/drawing/2014/main" id="{CD6CB218-B65C-F664-F39D-27A76EB88D70}"/>
              </a:ext>
            </a:extLst>
          </p:cNvPr>
          <p:cNvSpPr/>
          <p:nvPr/>
        </p:nvSpPr>
        <p:spPr>
          <a:xfrm rot="1023260">
            <a:off x="14241704" y="1159272"/>
            <a:ext cx="2743200" cy="1837944"/>
          </a:xfrm>
          <a:prstGeom prst="cloudCallout">
            <a:avLst/>
          </a:prstGeom>
          <a:solidFill>
            <a:srgbClr val="E3D7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8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42799C47-61C0-419F-AFFF-3E05BCE3E32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4838379" y="1125361"/>
            <a:ext cx="1549849" cy="154984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69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-980885" y="478491"/>
            <a:ext cx="20261551" cy="9506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300"/>
              </a:lnSpc>
              <a:spcBef>
                <a:spcPct val="0"/>
              </a:spcBef>
            </a:pPr>
            <a:r>
              <a:rPr lang="en-US" sz="9600" u="sng">
                <a:solidFill>
                  <a:srgbClr val="6B3406"/>
                </a:solidFill>
                <a:latin typeface="Poppins"/>
                <a:ea typeface="Poppins"/>
                <a:cs typeface="Poppins"/>
                <a:sym typeface="Poppins"/>
              </a:rPr>
              <a:t>Fun Facts - Background Story</a:t>
            </a:r>
            <a:endParaRPr lang="en-US" sz="9600" u="sng">
              <a:solidFill>
                <a:srgbClr val="6B3406"/>
              </a:solidFill>
              <a:latin typeface="Poppins"/>
              <a:ea typeface="Poppins"/>
              <a:cs typeface="Poppins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944442" y="1828363"/>
            <a:ext cx="14527207" cy="23833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300"/>
              </a:lnSpc>
            </a:pPr>
            <a:r>
              <a:rPr lang="en-US" sz="5400">
                <a:solidFill>
                  <a:srgbClr val="6B3406"/>
                </a:solidFill>
                <a:latin typeface="Poppins"/>
                <a:ea typeface="Poppins"/>
                <a:cs typeface="Poppins"/>
                <a:sym typeface="Poppins"/>
              </a:rPr>
              <a:t>①Talor’s ex-boyfriend’s friend visited the studio</a:t>
            </a:r>
            <a:endParaRPr lang="en-US" sz="5400">
              <a:solidFill>
                <a:srgbClr val="6B3406"/>
              </a:solidFill>
              <a:latin typeface="Poppins"/>
              <a:ea typeface="Poppins"/>
              <a:cs typeface="Poppins"/>
            </a:endParaRPr>
          </a:p>
          <a:p>
            <a:pPr algn="l">
              <a:lnSpc>
                <a:spcPts val="6300"/>
              </a:lnSpc>
            </a:pPr>
            <a:endParaRPr lang="en-US" sz="4500">
              <a:solidFill>
                <a:srgbClr val="6B3406"/>
              </a:solidFill>
              <a:latin typeface="Poppins"/>
              <a:ea typeface="Poppins"/>
              <a:cs typeface="Poppins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484191" y="4434693"/>
            <a:ext cx="16426084" cy="16158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300"/>
              </a:lnSpc>
              <a:spcBef>
                <a:spcPct val="0"/>
              </a:spcBef>
            </a:pPr>
            <a:r>
              <a:rPr lang="en-US" sz="5400">
                <a:solidFill>
                  <a:srgbClr val="6B3406"/>
                </a:solidFill>
                <a:latin typeface="Poppins"/>
                <a:ea typeface="Poppins"/>
                <a:cs typeface="Poppins"/>
                <a:sym typeface="Poppins"/>
              </a:rPr>
              <a:t>②ex-boyfriend’s friend :〝You might get back 　　　　　　　　　　　　　　　　　　　　　　　　　　　　　　　　　　　　　　　　　　　　　　together”</a:t>
            </a:r>
            <a:endParaRPr lang="en-US" sz="5400">
              <a:solidFill>
                <a:srgbClr val="6B3406"/>
              </a:solidFill>
              <a:latin typeface="Poppins"/>
              <a:ea typeface="Poppins"/>
              <a:cs typeface="Poppins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298174" y="6539505"/>
            <a:ext cx="9261739" cy="8079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00"/>
              </a:lnSpc>
              <a:spcBef>
                <a:spcPct val="0"/>
              </a:spcBef>
            </a:pPr>
            <a:r>
              <a:rPr lang="en-US" sz="5400">
                <a:solidFill>
                  <a:srgbClr val="6B3406"/>
                </a:solidFill>
                <a:latin typeface="Poppins"/>
                <a:ea typeface="Poppins"/>
                <a:cs typeface="Poppins"/>
                <a:sym typeface="Poppins"/>
              </a:rPr>
              <a:t>③Talor: ‶Never Ever！”</a:t>
            </a:r>
            <a:endParaRPr lang="en-US" sz="5400">
              <a:solidFill>
                <a:srgbClr val="6B3406"/>
              </a:solidFill>
              <a:latin typeface="Poppins"/>
              <a:ea typeface="Poppins"/>
              <a:cs typeface="Poppins"/>
            </a:endParaRPr>
          </a:p>
        </p:txBody>
      </p:sp>
      <p:sp>
        <p:nvSpPr>
          <p:cNvPr id="6" name="Arrow: Curved Left 5">
            <a:extLst>
              <a:ext uri="{FF2B5EF4-FFF2-40B4-BE49-F238E27FC236}">
                <a16:creationId xmlns:a16="http://schemas.microsoft.com/office/drawing/2014/main" id="{C6A74552-4F71-B610-7ADC-99A828B54DCA}"/>
              </a:ext>
            </a:extLst>
          </p:cNvPr>
          <p:cNvSpPr/>
          <p:nvPr/>
        </p:nvSpPr>
        <p:spPr>
          <a:xfrm>
            <a:off x="4305981" y="2836151"/>
            <a:ext cx="1117898" cy="1407724"/>
          </a:xfrm>
          <a:prstGeom prst="curved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7" name="Arrow: Curved Left 16">
            <a:extLst>
              <a:ext uri="{FF2B5EF4-FFF2-40B4-BE49-F238E27FC236}">
                <a16:creationId xmlns:a16="http://schemas.microsoft.com/office/drawing/2014/main" id="{536F3B0A-2F8A-EC49-6E15-EAFC7FEE05FB}"/>
              </a:ext>
            </a:extLst>
          </p:cNvPr>
          <p:cNvSpPr/>
          <p:nvPr/>
        </p:nvSpPr>
        <p:spPr>
          <a:xfrm>
            <a:off x="4372241" y="5138716"/>
            <a:ext cx="1117898" cy="1407724"/>
          </a:xfrm>
          <a:prstGeom prst="curved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5BF538DA-85E8-C55A-9AC8-9EBB5103F000}"/>
              </a:ext>
            </a:extLst>
          </p:cNvPr>
          <p:cNvSpPr/>
          <p:nvPr/>
        </p:nvSpPr>
        <p:spPr>
          <a:xfrm>
            <a:off x="484191" y="8044758"/>
            <a:ext cx="17100632" cy="2111586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>
                <a:solidFill>
                  <a:srgbClr val="6B3406"/>
                </a:solidFill>
                <a:latin typeface="Poppins"/>
                <a:cs typeface="Poppins"/>
              </a:rPr>
              <a:t>This phrase became the main idea of　the song!</a:t>
            </a:r>
            <a:endParaRPr lang="en-US" sz="5400">
              <a:solidFill>
                <a:srgbClr val="000000"/>
              </a:solidFill>
              <a:latin typeface="Poppins"/>
              <a:cs typeface="Poppins"/>
            </a:endParaRPr>
          </a:p>
          <a:p>
            <a:pPr algn="ctr"/>
            <a:endParaRPr lang="en-US">
              <a:ea typeface="Calibri"/>
              <a:cs typeface="Calibri"/>
            </a:endParaRPr>
          </a:p>
        </p:txBody>
      </p:sp>
      <p:pic>
        <p:nvPicPr>
          <p:cNvPr id="22" name="Picture 21" descr="盗み：子どもの問題行動（1） | 教育よもやま情報">
            <a:extLst>
              <a:ext uri="{FF2B5EF4-FFF2-40B4-BE49-F238E27FC236}">
                <a16:creationId xmlns:a16="http://schemas.microsoft.com/office/drawing/2014/main" id="{50904C00-B7A3-8460-8114-A5693D180C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45748" y="1947017"/>
            <a:ext cx="3438939" cy="2400749"/>
          </a:xfrm>
          <a:prstGeom prst="rect">
            <a:avLst/>
          </a:prstGeom>
        </p:spPr>
      </p:pic>
      <p:pic>
        <p:nvPicPr>
          <p:cNvPr id="23" name="Picture 22" descr="手で拒否のサインをする若い女性のイラスト Stock Vector | Adobe Stock">
            <a:extLst>
              <a:ext uri="{FF2B5EF4-FFF2-40B4-BE49-F238E27FC236}">
                <a16:creationId xmlns:a16="http://schemas.microsoft.com/office/drawing/2014/main" id="{8B5658CC-B61B-5740-0759-C6DE65ADB39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5348" r="-4813" b="685"/>
          <a:stretch>
            <a:fillRect/>
          </a:stretch>
        </p:blipFill>
        <p:spPr>
          <a:xfrm>
            <a:off x="10001457" y="5346423"/>
            <a:ext cx="3072485" cy="2393733"/>
          </a:xfrm>
          <a:prstGeom prst="rect">
            <a:avLst/>
          </a:prstGeom>
        </p:spPr>
      </p:pic>
      <p:sp>
        <p:nvSpPr>
          <p:cNvPr id="3" name="思考の吹き出し: 雲形 2">
            <a:extLst>
              <a:ext uri="{FF2B5EF4-FFF2-40B4-BE49-F238E27FC236}">
                <a16:creationId xmlns:a16="http://schemas.microsoft.com/office/drawing/2014/main" id="{C2FCD612-689A-6076-7AF8-ED934B4C15F2}"/>
              </a:ext>
            </a:extLst>
          </p:cNvPr>
          <p:cNvSpPr/>
          <p:nvPr/>
        </p:nvSpPr>
        <p:spPr>
          <a:xfrm rot="1023260">
            <a:off x="14431344" y="5627468"/>
            <a:ext cx="2743200" cy="1837944"/>
          </a:xfrm>
          <a:prstGeom prst="cloudCallout">
            <a:avLst/>
          </a:prstGeom>
          <a:solidFill>
            <a:srgbClr val="E3D7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4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6324ACBE-2882-A1B4-C799-5D45235382E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5004414" y="5523022"/>
            <a:ext cx="1905001" cy="19050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52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37578" y="377894"/>
            <a:ext cx="16578739" cy="9214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300"/>
              </a:lnSpc>
              <a:spcBef>
                <a:spcPct val="0"/>
              </a:spcBef>
            </a:pPr>
            <a:r>
              <a:rPr lang="en-US" sz="9600" u="sng" dirty="0">
                <a:solidFill>
                  <a:srgbClr val="6B3406"/>
                </a:solidFill>
                <a:latin typeface="Poppins"/>
                <a:ea typeface="Poppins"/>
                <a:cs typeface="Poppins"/>
                <a:sym typeface="Poppins"/>
              </a:rPr>
              <a:t>Why is this a ‶Diva” song?</a:t>
            </a:r>
            <a:r>
              <a:rPr lang="en-US" sz="4500" u="sng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lang="en-US" sz="4500" u="sng" dirty="0">
              <a:solidFill>
                <a:srgbClr val="000000"/>
              </a:solidFill>
              <a:latin typeface="Poppins"/>
              <a:ea typeface="Poppins"/>
              <a:cs typeface="Poppins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-307" y="1515246"/>
            <a:ext cx="14180259" cy="56814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971550" lvl="1" indent="-485775" algn="l">
              <a:lnSpc>
                <a:spcPts val="6300"/>
              </a:lnSpc>
              <a:buFont typeface="Arial"/>
              <a:buChar char="•"/>
            </a:pPr>
            <a:r>
              <a:rPr lang="en-US" sz="6350" dirty="0">
                <a:solidFill>
                  <a:srgbClr val="6B3406"/>
                </a:solidFill>
                <a:latin typeface="Poppins"/>
                <a:ea typeface="Poppins"/>
                <a:cs typeface="Poppins"/>
                <a:sym typeface="Poppins"/>
              </a:rPr>
              <a:t>Strong attitude</a:t>
            </a:r>
            <a:endParaRPr lang="en-US" sz="6350" dirty="0">
              <a:solidFill>
                <a:srgbClr val="6B3406"/>
              </a:solidFill>
              <a:ea typeface="Calibri"/>
              <a:cs typeface="Calibri"/>
            </a:endParaRPr>
          </a:p>
          <a:p>
            <a:pPr marL="971550" lvl="1" indent="-485775">
              <a:lnSpc>
                <a:spcPts val="6300"/>
              </a:lnSpc>
              <a:buFont typeface="Arial"/>
              <a:buChar char="•"/>
            </a:pPr>
            <a:endParaRPr lang="en-US" sz="6350" dirty="0">
              <a:solidFill>
                <a:srgbClr val="6B3406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971550" lvl="1" indent="-485775" algn="l">
              <a:lnSpc>
                <a:spcPts val="6300"/>
              </a:lnSpc>
              <a:buFont typeface="Arial"/>
              <a:buChar char="•"/>
            </a:pPr>
            <a:r>
              <a:rPr lang="en-US" sz="6350" dirty="0">
                <a:solidFill>
                  <a:srgbClr val="6B3406"/>
                </a:solidFill>
                <a:latin typeface="Poppins"/>
                <a:ea typeface="Poppins"/>
                <a:cs typeface="Poppins"/>
                <a:sym typeface="Poppins"/>
              </a:rPr>
              <a:t>Powerful message</a:t>
            </a:r>
            <a:endParaRPr lang="en-US" sz="6350" dirty="0">
              <a:solidFill>
                <a:srgbClr val="6B3406"/>
              </a:solidFill>
              <a:latin typeface="Poppins"/>
              <a:ea typeface="Poppins"/>
              <a:cs typeface="Poppins"/>
            </a:endParaRPr>
          </a:p>
          <a:p>
            <a:pPr marL="971550" lvl="1" indent="-485775">
              <a:lnSpc>
                <a:spcPts val="6300"/>
              </a:lnSpc>
              <a:buFont typeface="Arial"/>
              <a:buChar char="•"/>
            </a:pPr>
            <a:endParaRPr lang="en-US" sz="6350" dirty="0">
              <a:solidFill>
                <a:srgbClr val="6B3406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971550" lvl="1" indent="-485775" algn="l">
              <a:lnSpc>
                <a:spcPts val="6300"/>
              </a:lnSpc>
              <a:buFont typeface="Arial"/>
              <a:buChar char="•"/>
            </a:pPr>
            <a:r>
              <a:rPr lang="en-US" sz="6350" dirty="0">
                <a:solidFill>
                  <a:srgbClr val="6B3406"/>
                </a:solidFill>
                <a:latin typeface="Poppins"/>
                <a:ea typeface="Poppins"/>
                <a:cs typeface="Poppins"/>
                <a:sym typeface="Poppins"/>
              </a:rPr>
              <a:t>Catchy &amp; energetic</a:t>
            </a:r>
            <a:endParaRPr lang="en-US" sz="6350" dirty="0">
              <a:solidFill>
                <a:srgbClr val="6B3406"/>
              </a:solidFill>
              <a:latin typeface="Poppins"/>
              <a:ea typeface="Poppins"/>
              <a:cs typeface="Poppins"/>
            </a:endParaRPr>
          </a:p>
          <a:p>
            <a:pPr marL="971550" lvl="1" indent="-485775">
              <a:lnSpc>
                <a:spcPts val="6300"/>
              </a:lnSpc>
              <a:buFont typeface="Arial"/>
              <a:buChar char="•"/>
            </a:pPr>
            <a:endParaRPr lang="en-US" sz="6350" dirty="0">
              <a:solidFill>
                <a:srgbClr val="6B3406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971550" lvl="1" indent="-485775" algn="l">
              <a:lnSpc>
                <a:spcPts val="6300"/>
              </a:lnSpc>
              <a:buFont typeface="Arial"/>
              <a:buChar char="•"/>
            </a:pPr>
            <a:r>
              <a:rPr lang="en-US" sz="6350" dirty="0">
                <a:solidFill>
                  <a:srgbClr val="6B3406"/>
                </a:solidFill>
                <a:latin typeface="Poppins"/>
                <a:ea typeface="Poppins"/>
                <a:cs typeface="Poppins"/>
                <a:sym typeface="Poppins"/>
              </a:rPr>
              <a:t>Confident female image</a:t>
            </a:r>
            <a:endParaRPr lang="en-US" sz="6350" dirty="0">
              <a:solidFill>
                <a:srgbClr val="6B3406"/>
              </a:solidFill>
              <a:latin typeface="Poppins"/>
              <a:ea typeface="Poppins"/>
              <a:cs typeface="Poppins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37578" y="8667975"/>
            <a:ext cx="17951241" cy="86446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300"/>
              </a:lnSpc>
              <a:spcBef>
                <a:spcPct val="0"/>
              </a:spcBef>
            </a:pPr>
            <a:r>
              <a:rPr lang="en-US" sz="6600">
                <a:solidFill>
                  <a:srgbClr val="6B3406"/>
                </a:solidFill>
                <a:latin typeface="Poppins"/>
                <a:ea typeface="Poppins"/>
                <a:cs typeface="Poppins"/>
                <a:sym typeface="Poppins"/>
              </a:rPr>
              <a:t>Strong + Confident + Empowering = Diva</a:t>
            </a:r>
            <a:endParaRPr lang="en-US" sz="6600">
              <a:solidFill>
                <a:srgbClr val="6B3406"/>
              </a:solidFill>
              <a:latin typeface="Poppins"/>
              <a:ea typeface="Poppins"/>
              <a:cs typeface="Poppins"/>
            </a:endParaRPr>
          </a:p>
        </p:txBody>
      </p:sp>
      <p:pic>
        <p:nvPicPr>
          <p:cNvPr id="5" name="Picture 4" descr="唱歌人物剪影,人物剪影,剪影画人物_大山谷图库">
            <a:extLst>
              <a:ext uri="{FF2B5EF4-FFF2-40B4-BE49-F238E27FC236}">
                <a16:creationId xmlns:a16="http://schemas.microsoft.com/office/drawing/2014/main" id="{8EE63F42-0AF2-2385-F741-1C4FF3CBA2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53661" y="1519031"/>
            <a:ext cx="4200939" cy="4084982"/>
          </a:xfrm>
          <a:prstGeom prst="rect">
            <a:avLst/>
          </a:prstGeom>
        </p:spPr>
      </p:pic>
      <p:pic>
        <p:nvPicPr>
          <p:cNvPr id="6" name="Picture 5" descr="Silhouette of a Female Diva Vocalist Singing with a Microphone Stock ...">
            <a:extLst>
              <a:ext uri="{FF2B5EF4-FFF2-40B4-BE49-F238E27FC236}">
                <a16:creationId xmlns:a16="http://schemas.microsoft.com/office/drawing/2014/main" id="{6C4F3DA0-7185-3664-7D6B-A746653E63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851378" y="5599041"/>
            <a:ext cx="2503421" cy="2865785"/>
          </a:xfrm>
          <a:prstGeom prst="rect">
            <a:avLst/>
          </a:prstGeom>
        </p:spPr>
      </p:pic>
      <p:sp>
        <p:nvSpPr>
          <p:cNvPr id="8" name="思考の吹き出し: 雲形 7">
            <a:extLst>
              <a:ext uri="{FF2B5EF4-FFF2-40B4-BE49-F238E27FC236}">
                <a16:creationId xmlns:a16="http://schemas.microsoft.com/office/drawing/2014/main" id="{CAA97281-D7F4-8DE6-CAD6-01B60A7007B0}"/>
              </a:ext>
            </a:extLst>
          </p:cNvPr>
          <p:cNvSpPr/>
          <p:nvPr/>
        </p:nvSpPr>
        <p:spPr>
          <a:xfrm rot="1023260">
            <a:off x="10426413" y="1733133"/>
            <a:ext cx="2743200" cy="1837944"/>
          </a:xfrm>
          <a:prstGeom prst="cloudCallout">
            <a:avLst/>
          </a:prstGeom>
          <a:solidFill>
            <a:srgbClr val="E3D7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9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A024F8DD-DD7A-0733-C95F-8A7F28BC578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71067" y="2190291"/>
            <a:ext cx="1160622" cy="116062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068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 flipV="1">
            <a:off x="12937481" y="-656030"/>
            <a:ext cx="6224239" cy="6805546"/>
          </a:xfrm>
          <a:custGeom>
            <a:avLst/>
            <a:gdLst/>
            <a:ahLst/>
            <a:cxnLst/>
            <a:rect l="l" t="t" r="r" b="b"/>
            <a:pathLst>
              <a:path w="6224239" h="6805546">
                <a:moveTo>
                  <a:pt x="6224239" y="6805546"/>
                </a:moveTo>
                <a:lnTo>
                  <a:pt x="0" y="6805546"/>
                </a:lnTo>
                <a:lnTo>
                  <a:pt x="0" y="0"/>
                </a:lnTo>
                <a:lnTo>
                  <a:pt x="6224239" y="0"/>
                </a:lnTo>
                <a:lnTo>
                  <a:pt x="6224239" y="6805546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3" name="Freeform 3"/>
          <p:cNvSpPr/>
          <p:nvPr/>
        </p:nvSpPr>
        <p:spPr>
          <a:xfrm>
            <a:off x="-411605" y="3958270"/>
            <a:ext cx="6289002" cy="6876358"/>
          </a:xfrm>
          <a:custGeom>
            <a:avLst/>
            <a:gdLst/>
            <a:ahLst/>
            <a:cxnLst/>
            <a:rect l="l" t="t" r="r" b="b"/>
            <a:pathLst>
              <a:path w="6289002" h="6876358">
                <a:moveTo>
                  <a:pt x="0" y="0"/>
                </a:moveTo>
                <a:lnTo>
                  <a:pt x="6289002" y="0"/>
                </a:lnTo>
                <a:lnTo>
                  <a:pt x="6289002" y="6876358"/>
                </a:lnTo>
                <a:lnTo>
                  <a:pt x="0" y="687635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4" name="Freeform 4"/>
          <p:cNvSpPr/>
          <p:nvPr/>
        </p:nvSpPr>
        <p:spPr>
          <a:xfrm>
            <a:off x="15460014" y="7528915"/>
            <a:ext cx="4304080" cy="4296255"/>
          </a:xfrm>
          <a:custGeom>
            <a:avLst/>
            <a:gdLst/>
            <a:ahLst/>
            <a:cxnLst/>
            <a:rect l="l" t="t" r="r" b="b"/>
            <a:pathLst>
              <a:path w="4304080" h="4296255">
                <a:moveTo>
                  <a:pt x="0" y="0"/>
                </a:moveTo>
                <a:lnTo>
                  <a:pt x="4304080" y="0"/>
                </a:lnTo>
                <a:lnTo>
                  <a:pt x="4304080" y="4296255"/>
                </a:lnTo>
                <a:lnTo>
                  <a:pt x="0" y="429625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5" name="Freeform 5"/>
          <p:cNvSpPr/>
          <p:nvPr/>
        </p:nvSpPr>
        <p:spPr>
          <a:xfrm>
            <a:off x="-931961" y="-862379"/>
            <a:ext cx="4275974" cy="4268199"/>
          </a:xfrm>
          <a:custGeom>
            <a:avLst/>
            <a:gdLst/>
            <a:ahLst/>
            <a:cxnLst/>
            <a:rect l="l" t="t" r="r" b="b"/>
            <a:pathLst>
              <a:path w="4275974" h="4268199">
                <a:moveTo>
                  <a:pt x="0" y="0"/>
                </a:moveTo>
                <a:lnTo>
                  <a:pt x="4275974" y="0"/>
                </a:lnTo>
                <a:lnTo>
                  <a:pt x="4275974" y="4268199"/>
                </a:lnTo>
                <a:lnTo>
                  <a:pt x="0" y="42681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6" name="Freeform 6"/>
          <p:cNvSpPr/>
          <p:nvPr/>
        </p:nvSpPr>
        <p:spPr>
          <a:xfrm rot="3701066">
            <a:off x="165818" y="8181161"/>
            <a:ext cx="2016535" cy="2395452"/>
          </a:xfrm>
          <a:custGeom>
            <a:avLst/>
            <a:gdLst/>
            <a:ahLst/>
            <a:cxnLst/>
            <a:rect l="l" t="t" r="r" b="b"/>
            <a:pathLst>
              <a:path w="2016535" h="2395452">
                <a:moveTo>
                  <a:pt x="0" y="0"/>
                </a:moveTo>
                <a:lnTo>
                  <a:pt x="2016535" y="0"/>
                </a:lnTo>
                <a:lnTo>
                  <a:pt x="2016535" y="2395452"/>
                </a:lnTo>
                <a:lnTo>
                  <a:pt x="0" y="239545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7" name="Freeform 7"/>
          <p:cNvSpPr/>
          <p:nvPr/>
        </p:nvSpPr>
        <p:spPr>
          <a:xfrm rot="4693436" flipH="1" flipV="1">
            <a:off x="16564093" y="-67015"/>
            <a:ext cx="2095922" cy="2489757"/>
          </a:xfrm>
          <a:custGeom>
            <a:avLst/>
            <a:gdLst/>
            <a:ahLst/>
            <a:cxnLst/>
            <a:rect l="l" t="t" r="r" b="b"/>
            <a:pathLst>
              <a:path w="2095922" h="2489757">
                <a:moveTo>
                  <a:pt x="2095922" y="2489757"/>
                </a:moveTo>
                <a:lnTo>
                  <a:pt x="0" y="2489757"/>
                </a:lnTo>
                <a:lnTo>
                  <a:pt x="0" y="0"/>
                </a:lnTo>
                <a:lnTo>
                  <a:pt x="2095922" y="0"/>
                </a:lnTo>
                <a:lnTo>
                  <a:pt x="2095922" y="2489757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8" name="TextBox 8"/>
          <p:cNvSpPr txBox="1"/>
          <p:nvPr/>
        </p:nvSpPr>
        <p:spPr>
          <a:xfrm>
            <a:off x="2238399" y="624573"/>
            <a:ext cx="13811202" cy="21221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379"/>
              </a:lnSpc>
            </a:pPr>
            <a:r>
              <a:rPr lang="en-US" sz="11700" b="1" i="1" u="sng">
                <a:solidFill>
                  <a:srgbClr val="6B3406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Important Word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38399" y="2584818"/>
            <a:ext cx="14884898" cy="79444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840"/>
              </a:lnSpc>
            </a:pPr>
            <a:r>
              <a:rPr lang="en-US" sz="5600" dirty="0">
                <a:solidFill>
                  <a:srgbClr val="6B3406"/>
                </a:solidFill>
                <a:latin typeface="Poppins"/>
                <a:ea typeface="Poppins"/>
                <a:cs typeface="Poppins"/>
                <a:sym typeface="Poppins"/>
              </a:rPr>
              <a:t>♪Chorus♪</a:t>
            </a:r>
          </a:p>
          <a:p>
            <a:pPr algn="l">
              <a:lnSpc>
                <a:spcPts val="7840"/>
              </a:lnSpc>
            </a:pPr>
            <a:r>
              <a:rPr lang="en-US" sz="5600" dirty="0">
                <a:solidFill>
                  <a:srgbClr val="BB3444"/>
                </a:solidFill>
                <a:latin typeface="Poppins"/>
                <a:ea typeface="Poppins"/>
                <a:cs typeface="Poppins"/>
                <a:sym typeface="Poppins"/>
              </a:rPr>
              <a:t>We are </a:t>
            </a:r>
            <a:r>
              <a:rPr lang="en-US" sz="5600" b="1" dirty="0">
                <a:solidFill>
                  <a:srgbClr val="BB3444"/>
                </a:solidFill>
                <a:latin typeface="Poppins Bold"/>
                <a:ea typeface="Poppins Bold"/>
                <a:cs typeface="Poppins Bold"/>
                <a:sym typeface="Poppins Bold"/>
              </a:rPr>
              <a:t>never ever</a:t>
            </a:r>
            <a:r>
              <a:rPr lang="en-US" sz="5600" dirty="0">
                <a:solidFill>
                  <a:srgbClr val="BB3444"/>
                </a:solidFill>
                <a:latin typeface="Poppins"/>
                <a:ea typeface="Poppins"/>
                <a:cs typeface="Poppins"/>
                <a:sym typeface="Poppins"/>
              </a:rPr>
              <a:t> ever.... </a:t>
            </a:r>
            <a:r>
              <a:rPr lang="en-US" sz="5600" b="1" dirty="0">
                <a:solidFill>
                  <a:srgbClr val="BB3444"/>
                </a:solidFill>
                <a:latin typeface="Poppins Bold"/>
                <a:ea typeface="Poppins Bold"/>
                <a:cs typeface="Poppins Bold"/>
                <a:sym typeface="Poppins Bold"/>
              </a:rPr>
              <a:t>getting back together </a:t>
            </a:r>
          </a:p>
          <a:p>
            <a:pPr algn="l">
              <a:lnSpc>
                <a:spcPts val="7840"/>
              </a:lnSpc>
            </a:pPr>
            <a:r>
              <a:rPr lang="en-US" sz="5600" dirty="0">
                <a:solidFill>
                  <a:srgbClr val="BB3444"/>
                </a:solidFill>
                <a:latin typeface="Poppins"/>
                <a:ea typeface="Poppins"/>
                <a:cs typeface="Poppins"/>
                <a:sym typeface="Poppins"/>
              </a:rPr>
              <a:t>You go </a:t>
            </a:r>
            <a:r>
              <a:rPr lang="en-US" sz="5600" b="1" dirty="0">
                <a:solidFill>
                  <a:srgbClr val="BB3444"/>
                </a:solidFill>
                <a:latin typeface="Poppins Bold"/>
                <a:ea typeface="Poppins Bold"/>
                <a:cs typeface="Poppins Bold"/>
                <a:sym typeface="Poppins Bold"/>
              </a:rPr>
              <a:t>talk to</a:t>
            </a:r>
            <a:r>
              <a:rPr lang="en-US" sz="5600" dirty="0">
                <a:solidFill>
                  <a:srgbClr val="BB3444"/>
                </a:solidFill>
                <a:latin typeface="Poppins"/>
                <a:ea typeface="Poppins"/>
                <a:cs typeface="Poppins"/>
                <a:sym typeface="Poppins"/>
              </a:rPr>
              <a:t> your friends, </a:t>
            </a:r>
            <a:r>
              <a:rPr lang="en-US" sz="5600" b="1" dirty="0">
                <a:solidFill>
                  <a:srgbClr val="BB3444"/>
                </a:solidFill>
                <a:latin typeface="Poppins Bold"/>
                <a:ea typeface="Poppins Bold"/>
                <a:cs typeface="Poppins Bold"/>
                <a:sym typeface="Poppins Bold"/>
              </a:rPr>
              <a:t>talk to</a:t>
            </a:r>
            <a:r>
              <a:rPr lang="en-US" sz="5600" dirty="0">
                <a:solidFill>
                  <a:srgbClr val="BB3444"/>
                </a:solidFill>
                <a:latin typeface="Poppins"/>
                <a:ea typeface="Poppins"/>
                <a:cs typeface="Poppins"/>
                <a:sym typeface="Poppins"/>
              </a:rPr>
              <a:t> my friends, talk to me </a:t>
            </a:r>
          </a:p>
          <a:p>
            <a:pPr algn="l">
              <a:lnSpc>
                <a:spcPts val="7840"/>
              </a:lnSpc>
            </a:pPr>
            <a:r>
              <a:rPr lang="en-US" sz="5600" dirty="0">
                <a:solidFill>
                  <a:srgbClr val="BB3444"/>
                </a:solidFill>
                <a:latin typeface="Poppins"/>
                <a:ea typeface="Poppins"/>
                <a:cs typeface="Poppins"/>
                <a:sym typeface="Poppins"/>
              </a:rPr>
              <a:t>But we are </a:t>
            </a:r>
            <a:r>
              <a:rPr lang="en-US" sz="5600" u="sng" dirty="0">
                <a:solidFill>
                  <a:srgbClr val="BB3444"/>
                </a:solidFill>
                <a:latin typeface="Poppins"/>
                <a:ea typeface="Poppins"/>
                <a:cs typeface="Poppins"/>
                <a:sym typeface="Poppins"/>
              </a:rPr>
              <a:t>never ever</a:t>
            </a:r>
            <a:r>
              <a:rPr lang="en-US" sz="5600" dirty="0">
                <a:solidFill>
                  <a:srgbClr val="BB3444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5600" dirty="0" err="1">
                <a:solidFill>
                  <a:srgbClr val="BB3444"/>
                </a:solidFill>
                <a:latin typeface="Poppins"/>
                <a:ea typeface="Poppins"/>
                <a:cs typeface="Poppins"/>
                <a:sym typeface="Poppins"/>
              </a:rPr>
              <a:t>ever</a:t>
            </a:r>
            <a:r>
              <a:rPr lang="en-US" sz="5600" dirty="0">
                <a:solidFill>
                  <a:srgbClr val="BB3444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5600" dirty="0" err="1">
                <a:solidFill>
                  <a:srgbClr val="BB3444"/>
                </a:solidFill>
                <a:latin typeface="Poppins"/>
                <a:ea typeface="Poppins"/>
                <a:cs typeface="Poppins"/>
                <a:sym typeface="Poppins"/>
              </a:rPr>
              <a:t>ever</a:t>
            </a:r>
            <a:r>
              <a:rPr lang="en-US" sz="5600" dirty="0">
                <a:solidFill>
                  <a:srgbClr val="BB3444"/>
                </a:solidFill>
                <a:latin typeface="Poppins"/>
                <a:ea typeface="Poppins"/>
                <a:cs typeface="Poppins"/>
                <a:sym typeface="Poppins"/>
              </a:rPr>
              <a:t>... </a:t>
            </a:r>
            <a:r>
              <a:rPr lang="en-US" sz="5600" u="sng" dirty="0">
                <a:solidFill>
                  <a:srgbClr val="BB3444"/>
                </a:solidFill>
                <a:latin typeface="Poppins"/>
                <a:ea typeface="Poppins"/>
                <a:cs typeface="Poppins"/>
                <a:sym typeface="Poppins"/>
              </a:rPr>
              <a:t>getting back together</a:t>
            </a:r>
          </a:p>
          <a:p>
            <a:pPr algn="l">
              <a:lnSpc>
                <a:spcPts val="7840"/>
              </a:lnSpc>
            </a:pPr>
            <a:endParaRPr lang="en-US" sz="5600" dirty="0">
              <a:solidFill>
                <a:srgbClr val="BB344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1" name="思考の吹き出し: 雲形 10">
            <a:extLst>
              <a:ext uri="{FF2B5EF4-FFF2-40B4-BE49-F238E27FC236}">
                <a16:creationId xmlns:a16="http://schemas.microsoft.com/office/drawing/2014/main" id="{7A4EFF63-36EB-8605-DCC1-B9DA9501AECC}"/>
              </a:ext>
            </a:extLst>
          </p:cNvPr>
          <p:cNvSpPr/>
          <p:nvPr/>
        </p:nvSpPr>
        <p:spPr>
          <a:xfrm rot="1023260">
            <a:off x="14987664" y="4357266"/>
            <a:ext cx="2743200" cy="1837944"/>
          </a:xfrm>
          <a:prstGeom prst="cloudCallout">
            <a:avLst/>
          </a:prstGeom>
          <a:solidFill>
            <a:srgbClr val="E3D7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2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87B49443-4507-24C7-FB5A-0E668186356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5855751" y="4625011"/>
            <a:ext cx="1524505" cy="15245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91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 flipV="1">
            <a:off x="12937481" y="-656030"/>
            <a:ext cx="6224239" cy="6805546"/>
          </a:xfrm>
          <a:custGeom>
            <a:avLst/>
            <a:gdLst/>
            <a:ahLst/>
            <a:cxnLst/>
            <a:rect l="l" t="t" r="r" b="b"/>
            <a:pathLst>
              <a:path w="6224239" h="6805546">
                <a:moveTo>
                  <a:pt x="6224239" y="6805546"/>
                </a:moveTo>
                <a:lnTo>
                  <a:pt x="0" y="6805546"/>
                </a:lnTo>
                <a:lnTo>
                  <a:pt x="0" y="0"/>
                </a:lnTo>
                <a:lnTo>
                  <a:pt x="6224239" y="0"/>
                </a:lnTo>
                <a:lnTo>
                  <a:pt x="6224239" y="6805546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3" name="Freeform 3"/>
          <p:cNvSpPr/>
          <p:nvPr/>
        </p:nvSpPr>
        <p:spPr>
          <a:xfrm>
            <a:off x="-411605" y="3958270"/>
            <a:ext cx="6289002" cy="6876358"/>
          </a:xfrm>
          <a:custGeom>
            <a:avLst/>
            <a:gdLst/>
            <a:ahLst/>
            <a:cxnLst/>
            <a:rect l="l" t="t" r="r" b="b"/>
            <a:pathLst>
              <a:path w="6289002" h="6876358">
                <a:moveTo>
                  <a:pt x="0" y="0"/>
                </a:moveTo>
                <a:lnTo>
                  <a:pt x="6289002" y="0"/>
                </a:lnTo>
                <a:lnTo>
                  <a:pt x="6289002" y="6876358"/>
                </a:lnTo>
                <a:lnTo>
                  <a:pt x="0" y="687635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4" name="Freeform 4"/>
          <p:cNvSpPr/>
          <p:nvPr/>
        </p:nvSpPr>
        <p:spPr>
          <a:xfrm>
            <a:off x="15460014" y="7528915"/>
            <a:ext cx="4304080" cy="4296255"/>
          </a:xfrm>
          <a:custGeom>
            <a:avLst/>
            <a:gdLst/>
            <a:ahLst/>
            <a:cxnLst/>
            <a:rect l="l" t="t" r="r" b="b"/>
            <a:pathLst>
              <a:path w="4304080" h="4296255">
                <a:moveTo>
                  <a:pt x="0" y="0"/>
                </a:moveTo>
                <a:lnTo>
                  <a:pt x="4304080" y="0"/>
                </a:lnTo>
                <a:lnTo>
                  <a:pt x="4304080" y="4296255"/>
                </a:lnTo>
                <a:lnTo>
                  <a:pt x="0" y="429625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5" name="Freeform 5"/>
          <p:cNvSpPr/>
          <p:nvPr/>
        </p:nvSpPr>
        <p:spPr>
          <a:xfrm>
            <a:off x="-931961" y="-862379"/>
            <a:ext cx="4275974" cy="4268199"/>
          </a:xfrm>
          <a:custGeom>
            <a:avLst/>
            <a:gdLst/>
            <a:ahLst/>
            <a:cxnLst/>
            <a:rect l="l" t="t" r="r" b="b"/>
            <a:pathLst>
              <a:path w="4275974" h="4268199">
                <a:moveTo>
                  <a:pt x="0" y="0"/>
                </a:moveTo>
                <a:lnTo>
                  <a:pt x="4275974" y="0"/>
                </a:lnTo>
                <a:lnTo>
                  <a:pt x="4275974" y="4268199"/>
                </a:lnTo>
                <a:lnTo>
                  <a:pt x="0" y="42681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6" name="Freeform 6"/>
          <p:cNvSpPr/>
          <p:nvPr/>
        </p:nvSpPr>
        <p:spPr>
          <a:xfrm rot="3701066">
            <a:off x="165818" y="8181161"/>
            <a:ext cx="2016535" cy="2395452"/>
          </a:xfrm>
          <a:custGeom>
            <a:avLst/>
            <a:gdLst/>
            <a:ahLst/>
            <a:cxnLst/>
            <a:rect l="l" t="t" r="r" b="b"/>
            <a:pathLst>
              <a:path w="2016535" h="2395452">
                <a:moveTo>
                  <a:pt x="0" y="0"/>
                </a:moveTo>
                <a:lnTo>
                  <a:pt x="2016535" y="0"/>
                </a:lnTo>
                <a:lnTo>
                  <a:pt x="2016535" y="2395452"/>
                </a:lnTo>
                <a:lnTo>
                  <a:pt x="0" y="239545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7" name="Freeform 7"/>
          <p:cNvSpPr/>
          <p:nvPr/>
        </p:nvSpPr>
        <p:spPr>
          <a:xfrm rot="4693436" flipH="1" flipV="1">
            <a:off x="16564093" y="-67015"/>
            <a:ext cx="2095922" cy="2489757"/>
          </a:xfrm>
          <a:custGeom>
            <a:avLst/>
            <a:gdLst/>
            <a:ahLst/>
            <a:cxnLst/>
            <a:rect l="l" t="t" r="r" b="b"/>
            <a:pathLst>
              <a:path w="2095922" h="2489757">
                <a:moveTo>
                  <a:pt x="2095922" y="2489757"/>
                </a:moveTo>
                <a:lnTo>
                  <a:pt x="0" y="2489757"/>
                </a:lnTo>
                <a:lnTo>
                  <a:pt x="0" y="0"/>
                </a:lnTo>
                <a:lnTo>
                  <a:pt x="2095922" y="0"/>
                </a:lnTo>
                <a:lnTo>
                  <a:pt x="2095922" y="2489757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8" name="TextBox 8"/>
          <p:cNvSpPr txBox="1"/>
          <p:nvPr/>
        </p:nvSpPr>
        <p:spPr>
          <a:xfrm>
            <a:off x="2238399" y="624573"/>
            <a:ext cx="13811202" cy="21221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379"/>
              </a:lnSpc>
            </a:pPr>
            <a:r>
              <a:rPr lang="en-US" sz="11700" b="1" i="1" u="sng">
                <a:solidFill>
                  <a:srgbClr val="6B3406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Important Word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38400" y="3958269"/>
            <a:ext cx="12578268" cy="75430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580"/>
              </a:lnSpc>
            </a:pPr>
            <a:r>
              <a:rPr lang="en-US" sz="9600" i="1">
                <a:solidFill>
                  <a:srgbClr val="6B3406"/>
                </a:solidFill>
                <a:latin typeface="+mj-lt"/>
                <a:ea typeface="Arimo"/>
                <a:cs typeface="Arimo"/>
                <a:sym typeface="Arimo"/>
              </a:rPr>
              <a:t>⭐️never ever</a:t>
            </a:r>
          </a:p>
          <a:p>
            <a:pPr algn="l">
              <a:lnSpc>
                <a:spcPts val="6580"/>
              </a:lnSpc>
            </a:pPr>
            <a:endParaRPr lang="en-US" sz="8500" i="1">
              <a:solidFill>
                <a:srgbClr val="6B3406"/>
              </a:solidFill>
              <a:latin typeface="+mj-lt"/>
              <a:ea typeface="Arimo"/>
              <a:cs typeface="Arimo"/>
              <a:sym typeface="Arimo"/>
            </a:endParaRPr>
          </a:p>
          <a:p>
            <a:pPr>
              <a:lnSpc>
                <a:spcPts val="6580"/>
              </a:lnSpc>
            </a:pPr>
            <a:r>
              <a:rPr lang="en-US" sz="8500" i="1">
                <a:solidFill>
                  <a:srgbClr val="6B3406"/>
                </a:solidFill>
                <a:latin typeface="+mj-lt"/>
                <a:ea typeface="Arimo"/>
                <a:cs typeface="Arimo"/>
                <a:sym typeface="Arimo"/>
              </a:rPr>
              <a:t>⇨</a:t>
            </a:r>
            <a:r>
              <a:rPr lang="ja-JP" altLang="ja-JP" sz="8500" b="1" i="1">
                <a:solidFill>
                  <a:srgbClr val="6B3406"/>
                </a:solidFill>
                <a:latin typeface="+mj-lt"/>
              </a:rPr>
              <a:t>“not at any time.”</a:t>
            </a:r>
            <a:endParaRPr lang="ja-JP" altLang="ja-JP" sz="8500" i="1">
              <a:solidFill>
                <a:srgbClr val="6B3406"/>
              </a:solidFill>
              <a:latin typeface="+mj-lt"/>
            </a:endParaRPr>
          </a:p>
          <a:p>
            <a:pPr algn="l">
              <a:lnSpc>
                <a:spcPts val="6580"/>
              </a:lnSpc>
            </a:pPr>
            <a:endParaRPr lang="ja-JP" altLang="en-US" sz="8500" i="1">
              <a:solidFill>
                <a:srgbClr val="6B3406"/>
              </a:solidFill>
              <a:latin typeface="+mj-lt"/>
              <a:ea typeface="Arimo"/>
              <a:cs typeface="Arimo"/>
              <a:sym typeface="Arimo"/>
            </a:endParaRPr>
          </a:p>
          <a:p>
            <a:pPr algn="l">
              <a:lnSpc>
                <a:spcPts val="6580"/>
              </a:lnSpc>
            </a:pPr>
            <a:endParaRPr lang="ja-JP" altLang="en-US" sz="470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algn="l">
              <a:lnSpc>
                <a:spcPts val="6580"/>
              </a:lnSpc>
            </a:pPr>
            <a:endParaRPr lang="ja-JP" altLang="en-US" sz="470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algn="l">
              <a:lnSpc>
                <a:spcPts val="6580"/>
              </a:lnSpc>
            </a:pPr>
            <a:endParaRPr lang="ja-JP" altLang="en-US" sz="470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algn="l">
              <a:lnSpc>
                <a:spcPts val="6580"/>
              </a:lnSpc>
            </a:pPr>
            <a:endParaRPr lang="ja-JP" altLang="en-US" sz="470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algn="l">
              <a:lnSpc>
                <a:spcPts val="6580"/>
              </a:lnSpc>
            </a:pPr>
            <a:endParaRPr lang="en-US" sz="470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1" name="思考の吹き出し: 雲形 10">
            <a:extLst>
              <a:ext uri="{FF2B5EF4-FFF2-40B4-BE49-F238E27FC236}">
                <a16:creationId xmlns:a16="http://schemas.microsoft.com/office/drawing/2014/main" id="{D4CBA2C7-56A3-4094-6F6C-7A3C2B46238D}"/>
              </a:ext>
            </a:extLst>
          </p:cNvPr>
          <p:cNvSpPr/>
          <p:nvPr/>
        </p:nvSpPr>
        <p:spPr>
          <a:xfrm rot="1023260">
            <a:off x="13445067" y="4224528"/>
            <a:ext cx="2743200" cy="1837944"/>
          </a:xfrm>
          <a:prstGeom prst="cloudCallout">
            <a:avLst/>
          </a:prstGeom>
          <a:solidFill>
            <a:srgbClr val="E3D7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2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AF1D4849-D190-041C-8172-52611E503DB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4159858" y="4530997"/>
            <a:ext cx="1447210" cy="1447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861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975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 flipV="1">
            <a:off x="12937481" y="-656030"/>
            <a:ext cx="6224239" cy="6805546"/>
          </a:xfrm>
          <a:custGeom>
            <a:avLst/>
            <a:gdLst/>
            <a:ahLst/>
            <a:cxnLst/>
            <a:rect l="l" t="t" r="r" b="b"/>
            <a:pathLst>
              <a:path w="6224239" h="6805546">
                <a:moveTo>
                  <a:pt x="6224239" y="6805546"/>
                </a:moveTo>
                <a:lnTo>
                  <a:pt x="0" y="6805546"/>
                </a:lnTo>
                <a:lnTo>
                  <a:pt x="0" y="0"/>
                </a:lnTo>
                <a:lnTo>
                  <a:pt x="6224239" y="0"/>
                </a:lnTo>
                <a:lnTo>
                  <a:pt x="6224239" y="6805546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3" name="Freeform 3"/>
          <p:cNvSpPr/>
          <p:nvPr/>
        </p:nvSpPr>
        <p:spPr>
          <a:xfrm>
            <a:off x="-411605" y="3958270"/>
            <a:ext cx="6289002" cy="6876358"/>
          </a:xfrm>
          <a:custGeom>
            <a:avLst/>
            <a:gdLst/>
            <a:ahLst/>
            <a:cxnLst/>
            <a:rect l="l" t="t" r="r" b="b"/>
            <a:pathLst>
              <a:path w="6289002" h="6876358">
                <a:moveTo>
                  <a:pt x="0" y="0"/>
                </a:moveTo>
                <a:lnTo>
                  <a:pt x="6289002" y="0"/>
                </a:lnTo>
                <a:lnTo>
                  <a:pt x="6289002" y="6876358"/>
                </a:lnTo>
                <a:lnTo>
                  <a:pt x="0" y="687635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4" name="Freeform 4"/>
          <p:cNvSpPr/>
          <p:nvPr/>
        </p:nvSpPr>
        <p:spPr>
          <a:xfrm>
            <a:off x="15460014" y="7528915"/>
            <a:ext cx="4304080" cy="4296255"/>
          </a:xfrm>
          <a:custGeom>
            <a:avLst/>
            <a:gdLst/>
            <a:ahLst/>
            <a:cxnLst/>
            <a:rect l="l" t="t" r="r" b="b"/>
            <a:pathLst>
              <a:path w="4304080" h="4296255">
                <a:moveTo>
                  <a:pt x="0" y="0"/>
                </a:moveTo>
                <a:lnTo>
                  <a:pt x="4304080" y="0"/>
                </a:lnTo>
                <a:lnTo>
                  <a:pt x="4304080" y="4296255"/>
                </a:lnTo>
                <a:lnTo>
                  <a:pt x="0" y="429625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5" name="Freeform 5"/>
          <p:cNvSpPr/>
          <p:nvPr/>
        </p:nvSpPr>
        <p:spPr>
          <a:xfrm>
            <a:off x="-931961" y="-862379"/>
            <a:ext cx="4275974" cy="4268199"/>
          </a:xfrm>
          <a:custGeom>
            <a:avLst/>
            <a:gdLst/>
            <a:ahLst/>
            <a:cxnLst/>
            <a:rect l="l" t="t" r="r" b="b"/>
            <a:pathLst>
              <a:path w="4275974" h="4268199">
                <a:moveTo>
                  <a:pt x="0" y="0"/>
                </a:moveTo>
                <a:lnTo>
                  <a:pt x="4275974" y="0"/>
                </a:lnTo>
                <a:lnTo>
                  <a:pt x="4275974" y="4268199"/>
                </a:lnTo>
                <a:lnTo>
                  <a:pt x="0" y="42681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6" name="Freeform 6"/>
          <p:cNvSpPr/>
          <p:nvPr/>
        </p:nvSpPr>
        <p:spPr>
          <a:xfrm rot="3701066">
            <a:off x="165818" y="8181161"/>
            <a:ext cx="2016535" cy="2395452"/>
          </a:xfrm>
          <a:custGeom>
            <a:avLst/>
            <a:gdLst/>
            <a:ahLst/>
            <a:cxnLst/>
            <a:rect l="l" t="t" r="r" b="b"/>
            <a:pathLst>
              <a:path w="2016535" h="2395452">
                <a:moveTo>
                  <a:pt x="0" y="0"/>
                </a:moveTo>
                <a:lnTo>
                  <a:pt x="2016535" y="0"/>
                </a:lnTo>
                <a:lnTo>
                  <a:pt x="2016535" y="2395452"/>
                </a:lnTo>
                <a:lnTo>
                  <a:pt x="0" y="239545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7" name="Freeform 7"/>
          <p:cNvSpPr/>
          <p:nvPr/>
        </p:nvSpPr>
        <p:spPr>
          <a:xfrm rot="4693436" flipH="1" flipV="1">
            <a:off x="16564093" y="-67015"/>
            <a:ext cx="2095922" cy="2489757"/>
          </a:xfrm>
          <a:custGeom>
            <a:avLst/>
            <a:gdLst/>
            <a:ahLst/>
            <a:cxnLst/>
            <a:rect l="l" t="t" r="r" b="b"/>
            <a:pathLst>
              <a:path w="2095922" h="2489757">
                <a:moveTo>
                  <a:pt x="2095922" y="2489757"/>
                </a:moveTo>
                <a:lnTo>
                  <a:pt x="0" y="2489757"/>
                </a:lnTo>
                <a:lnTo>
                  <a:pt x="0" y="0"/>
                </a:lnTo>
                <a:lnTo>
                  <a:pt x="2095922" y="0"/>
                </a:lnTo>
                <a:lnTo>
                  <a:pt x="2095922" y="2489757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8" name="TextBox 8"/>
          <p:cNvSpPr txBox="1"/>
          <p:nvPr/>
        </p:nvSpPr>
        <p:spPr>
          <a:xfrm>
            <a:off x="2238399" y="624573"/>
            <a:ext cx="13811202" cy="21221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379"/>
              </a:lnSpc>
            </a:pPr>
            <a:r>
              <a:rPr lang="en-US" sz="11700" b="1" i="1" u="sng">
                <a:solidFill>
                  <a:srgbClr val="6B3406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Important Word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38400" y="3958269"/>
            <a:ext cx="13373398" cy="50039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580"/>
              </a:lnSpc>
            </a:pPr>
            <a:r>
              <a:rPr lang="en-US" sz="8500" i="1" dirty="0">
                <a:solidFill>
                  <a:srgbClr val="6B3406"/>
                </a:solidFill>
                <a:latin typeface="+mj-lt"/>
                <a:ea typeface="Arimo"/>
                <a:cs typeface="Arimo"/>
                <a:sym typeface="Arimo"/>
              </a:rPr>
              <a:t>⭐️</a:t>
            </a:r>
            <a:r>
              <a:rPr lang="ja-JP" altLang="ja-JP" sz="8500" b="0" i="1" u="none" strike="noStrike" dirty="0">
                <a:solidFill>
                  <a:srgbClr val="6B3406"/>
                </a:solidFill>
                <a:effectLst/>
                <a:latin typeface="-webkit-standard"/>
              </a:rPr>
              <a:t>get back together (with ~)</a:t>
            </a:r>
            <a:endParaRPr lang="en-US" sz="8500" i="1" dirty="0">
              <a:solidFill>
                <a:srgbClr val="6B3406"/>
              </a:solidFill>
              <a:latin typeface="+mj-lt"/>
              <a:ea typeface="Arimo"/>
              <a:cs typeface="Arimo"/>
              <a:sym typeface="Arimo"/>
            </a:endParaRPr>
          </a:p>
          <a:p>
            <a:pPr algn="l">
              <a:lnSpc>
                <a:spcPts val="6580"/>
              </a:lnSpc>
            </a:pPr>
            <a:endParaRPr lang="en-US" sz="8500" i="1" dirty="0">
              <a:solidFill>
                <a:srgbClr val="6B3406"/>
              </a:solidFill>
              <a:latin typeface="+mj-lt"/>
              <a:ea typeface="Arimo"/>
              <a:cs typeface="Arimo"/>
              <a:sym typeface="Arimo"/>
            </a:endParaRPr>
          </a:p>
          <a:p>
            <a:pPr>
              <a:lnSpc>
                <a:spcPts val="6580"/>
              </a:lnSpc>
            </a:pPr>
            <a:r>
              <a:rPr lang="en-US" sz="8500" i="1" dirty="0">
                <a:solidFill>
                  <a:srgbClr val="6B3406"/>
                </a:solidFill>
                <a:latin typeface="+mj-lt"/>
                <a:ea typeface="Arimo"/>
                <a:cs typeface="Arimo"/>
                <a:sym typeface="Arimo"/>
              </a:rPr>
              <a:t>⇨</a:t>
            </a:r>
            <a:r>
              <a:rPr lang="ja-JP" altLang="ja-JP" sz="8500" b="1" i="1" dirty="0">
                <a:solidFill>
                  <a:srgbClr val="6B3406"/>
                </a:solidFill>
                <a:latin typeface="+mj-lt"/>
              </a:rPr>
              <a:t>“</a:t>
            </a:r>
            <a:r>
              <a:rPr lang="ja-JP" altLang="ja-JP" sz="8700" b="1" i="1" dirty="0">
                <a:solidFill>
                  <a:srgbClr val="6B3406"/>
                </a:solidFill>
                <a:effectLst/>
                <a:latin typeface="UICTFontTextStyleBody"/>
              </a:rPr>
              <a:t>start a relationship again after breaking up</a:t>
            </a:r>
            <a:endParaRPr lang="ja-JP" altLang="ja-JP" sz="8700" b="1" i="1" dirty="0">
              <a:solidFill>
                <a:srgbClr val="6B3406"/>
              </a:solidFill>
              <a:effectLst/>
              <a:latin typeface=".AppleSystemUIFont"/>
            </a:endParaRPr>
          </a:p>
          <a:p>
            <a:pPr>
              <a:lnSpc>
                <a:spcPts val="6580"/>
              </a:lnSpc>
            </a:pPr>
            <a:r>
              <a:rPr lang="ja-JP" altLang="ja-JP" sz="8500" b="1" i="1" dirty="0">
                <a:solidFill>
                  <a:srgbClr val="6B3406"/>
                </a:solidFill>
                <a:latin typeface="+mj-lt"/>
              </a:rPr>
              <a:t>”</a:t>
            </a:r>
            <a:endParaRPr lang="ja-JP" altLang="en-US" sz="4700" dirty="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algn="l">
              <a:lnSpc>
                <a:spcPts val="6580"/>
              </a:lnSpc>
            </a:pPr>
            <a:endParaRPr lang="en-US" sz="4700" dirty="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1" name="思考の吹き出し: 雲形 10">
            <a:extLst>
              <a:ext uri="{FF2B5EF4-FFF2-40B4-BE49-F238E27FC236}">
                <a16:creationId xmlns:a16="http://schemas.microsoft.com/office/drawing/2014/main" id="{1E4AE79E-2177-EBFA-6D4E-513228833DFB}"/>
              </a:ext>
            </a:extLst>
          </p:cNvPr>
          <p:cNvSpPr/>
          <p:nvPr/>
        </p:nvSpPr>
        <p:spPr>
          <a:xfrm rot="1023260">
            <a:off x="13154743" y="7179092"/>
            <a:ext cx="2743200" cy="1837944"/>
          </a:xfrm>
          <a:prstGeom prst="cloudCallout">
            <a:avLst/>
          </a:prstGeom>
          <a:solidFill>
            <a:srgbClr val="E3D7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2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9CE00DC8-0AD2-A097-C561-5DCA6AE53E8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3901097" y="7528915"/>
            <a:ext cx="1250491" cy="12504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44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 flipV="1">
            <a:off x="12937481" y="-656030"/>
            <a:ext cx="6224239" cy="6805546"/>
          </a:xfrm>
          <a:custGeom>
            <a:avLst/>
            <a:gdLst/>
            <a:ahLst/>
            <a:cxnLst/>
            <a:rect l="l" t="t" r="r" b="b"/>
            <a:pathLst>
              <a:path w="6224239" h="6805546">
                <a:moveTo>
                  <a:pt x="6224239" y="6805546"/>
                </a:moveTo>
                <a:lnTo>
                  <a:pt x="0" y="6805546"/>
                </a:lnTo>
                <a:lnTo>
                  <a:pt x="0" y="0"/>
                </a:lnTo>
                <a:lnTo>
                  <a:pt x="6224239" y="0"/>
                </a:lnTo>
                <a:lnTo>
                  <a:pt x="6224239" y="6805546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3" name="Freeform 3"/>
          <p:cNvSpPr/>
          <p:nvPr/>
        </p:nvSpPr>
        <p:spPr>
          <a:xfrm>
            <a:off x="-411605" y="3958270"/>
            <a:ext cx="6289002" cy="6876358"/>
          </a:xfrm>
          <a:custGeom>
            <a:avLst/>
            <a:gdLst/>
            <a:ahLst/>
            <a:cxnLst/>
            <a:rect l="l" t="t" r="r" b="b"/>
            <a:pathLst>
              <a:path w="6289002" h="6876358">
                <a:moveTo>
                  <a:pt x="0" y="0"/>
                </a:moveTo>
                <a:lnTo>
                  <a:pt x="6289002" y="0"/>
                </a:lnTo>
                <a:lnTo>
                  <a:pt x="6289002" y="6876358"/>
                </a:lnTo>
                <a:lnTo>
                  <a:pt x="0" y="687635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4" name="Freeform 4"/>
          <p:cNvSpPr/>
          <p:nvPr/>
        </p:nvSpPr>
        <p:spPr>
          <a:xfrm>
            <a:off x="15460014" y="7528915"/>
            <a:ext cx="4304080" cy="4296255"/>
          </a:xfrm>
          <a:custGeom>
            <a:avLst/>
            <a:gdLst/>
            <a:ahLst/>
            <a:cxnLst/>
            <a:rect l="l" t="t" r="r" b="b"/>
            <a:pathLst>
              <a:path w="4304080" h="4296255">
                <a:moveTo>
                  <a:pt x="0" y="0"/>
                </a:moveTo>
                <a:lnTo>
                  <a:pt x="4304080" y="0"/>
                </a:lnTo>
                <a:lnTo>
                  <a:pt x="4304080" y="4296255"/>
                </a:lnTo>
                <a:lnTo>
                  <a:pt x="0" y="429625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5" name="Freeform 5"/>
          <p:cNvSpPr/>
          <p:nvPr/>
        </p:nvSpPr>
        <p:spPr>
          <a:xfrm>
            <a:off x="-931961" y="-862379"/>
            <a:ext cx="4275974" cy="4268199"/>
          </a:xfrm>
          <a:custGeom>
            <a:avLst/>
            <a:gdLst/>
            <a:ahLst/>
            <a:cxnLst/>
            <a:rect l="l" t="t" r="r" b="b"/>
            <a:pathLst>
              <a:path w="4275974" h="4268199">
                <a:moveTo>
                  <a:pt x="0" y="0"/>
                </a:moveTo>
                <a:lnTo>
                  <a:pt x="4275974" y="0"/>
                </a:lnTo>
                <a:lnTo>
                  <a:pt x="4275974" y="4268199"/>
                </a:lnTo>
                <a:lnTo>
                  <a:pt x="0" y="42681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6" name="Freeform 6"/>
          <p:cNvSpPr/>
          <p:nvPr/>
        </p:nvSpPr>
        <p:spPr>
          <a:xfrm rot="3701066">
            <a:off x="165818" y="8181161"/>
            <a:ext cx="2016535" cy="2395452"/>
          </a:xfrm>
          <a:custGeom>
            <a:avLst/>
            <a:gdLst/>
            <a:ahLst/>
            <a:cxnLst/>
            <a:rect l="l" t="t" r="r" b="b"/>
            <a:pathLst>
              <a:path w="2016535" h="2395452">
                <a:moveTo>
                  <a:pt x="0" y="0"/>
                </a:moveTo>
                <a:lnTo>
                  <a:pt x="2016535" y="0"/>
                </a:lnTo>
                <a:lnTo>
                  <a:pt x="2016535" y="2395452"/>
                </a:lnTo>
                <a:lnTo>
                  <a:pt x="0" y="239545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7" name="Freeform 7"/>
          <p:cNvSpPr/>
          <p:nvPr/>
        </p:nvSpPr>
        <p:spPr>
          <a:xfrm rot="4693436" flipH="1" flipV="1">
            <a:off x="16564093" y="-67015"/>
            <a:ext cx="2095922" cy="2489757"/>
          </a:xfrm>
          <a:custGeom>
            <a:avLst/>
            <a:gdLst/>
            <a:ahLst/>
            <a:cxnLst/>
            <a:rect l="l" t="t" r="r" b="b"/>
            <a:pathLst>
              <a:path w="2095922" h="2489757">
                <a:moveTo>
                  <a:pt x="2095922" y="2489757"/>
                </a:moveTo>
                <a:lnTo>
                  <a:pt x="0" y="2489757"/>
                </a:lnTo>
                <a:lnTo>
                  <a:pt x="0" y="0"/>
                </a:lnTo>
                <a:lnTo>
                  <a:pt x="2095922" y="0"/>
                </a:lnTo>
                <a:lnTo>
                  <a:pt x="2095922" y="2489757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8" name="TextBox 8"/>
          <p:cNvSpPr txBox="1"/>
          <p:nvPr/>
        </p:nvSpPr>
        <p:spPr>
          <a:xfrm>
            <a:off x="2238399" y="624573"/>
            <a:ext cx="13811202" cy="21221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379"/>
              </a:lnSpc>
            </a:pPr>
            <a:r>
              <a:rPr lang="en-US" sz="11700" b="1" i="1" u="sng">
                <a:solidFill>
                  <a:srgbClr val="6B3406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Important Word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38400" y="3958269"/>
            <a:ext cx="12578268" cy="41575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580"/>
              </a:lnSpc>
            </a:pPr>
            <a:r>
              <a:rPr lang="en-US" sz="8500" i="1" dirty="0">
                <a:solidFill>
                  <a:srgbClr val="6B3406"/>
                </a:solidFill>
                <a:latin typeface="+mj-lt"/>
                <a:ea typeface="Arimo"/>
                <a:cs typeface="Arimo"/>
                <a:sym typeface="Arimo"/>
              </a:rPr>
              <a:t>⭐️talk</a:t>
            </a:r>
            <a:r>
              <a:rPr lang="en-US" sz="8500" i="1" dirty="0">
                <a:solidFill>
                  <a:srgbClr val="6B3406"/>
                </a:solidFill>
                <a:latin typeface="-webkit-standard"/>
                <a:ea typeface="Arimo"/>
                <a:cs typeface="Arimo"/>
                <a:sym typeface="Arimo"/>
              </a:rPr>
              <a:t> to</a:t>
            </a:r>
            <a:endParaRPr lang="en-US" sz="8500" i="1" dirty="0">
              <a:solidFill>
                <a:srgbClr val="6B3406"/>
              </a:solidFill>
              <a:latin typeface="+mj-lt"/>
              <a:ea typeface="Arimo"/>
              <a:cs typeface="Arimo"/>
              <a:sym typeface="Arimo"/>
            </a:endParaRPr>
          </a:p>
          <a:p>
            <a:pPr algn="l">
              <a:lnSpc>
                <a:spcPts val="6580"/>
              </a:lnSpc>
            </a:pPr>
            <a:endParaRPr lang="en-US" sz="8500" i="1" dirty="0">
              <a:solidFill>
                <a:srgbClr val="6B3406"/>
              </a:solidFill>
              <a:latin typeface="+mj-lt"/>
              <a:ea typeface="Arimo"/>
              <a:cs typeface="Arimo"/>
              <a:sym typeface="Arimo"/>
            </a:endParaRPr>
          </a:p>
          <a:p>
            <a:pPr>
              <a:lnSpc>
                <a:spcPts val="6580"/>
              </a:lnSpc>
            </a:pPr>
            <a:r>
              <a:rPr lang="en-US" sz="8500" i="1" dirty="0">
                <a:solidFill>
                  <a:srgbClr val="6B3406"/>
                </a:solidFill>
                <a:latin typeface="+mj-lt"/>
                <a:ea typeface="Arimo"/>
                <a:cs typeface="Arimo"/>
                <a:sym typeface="Arimo"/>
              </a:rPr>
              <a:t>⇨</a:t>
            </a:r>
            <a:r>
              <a:rPr lang="ja-JP" altLang="ja-JP" sz="8500" b="1" i="1" dirty="0">
                <a:solidFill>
                  <a:srgbClr val="6B3406"/>
                </a:solidFill>
                <a:latin typeface="+mj-lt"/>
              </a:rPr>
              <a:t>“</a:t>
            </a:r>
            <a:r>
              <a:rPr lang="ja-JP" altLang="ja-JP" sz="8100" b="1" i="1" u="none" strike="noStrike" dirty="0">
                <a:solidFill>
                  <a:srgbClr val="6B3406"/>
                </a:solidFill>
                <a:effectLst/>
                <a:latin typeface="Open Sans" panose="020B0606030504020204" pitchFamily="34" charset="0"/>
              </a:rPr>
              <a:t>Start a conversation</a:t>
            </a:r>
            <a:r>
              <a:rPr lang="ja-JP" altLang="ja-JP" sz="8100" b="1" i="1" dirty="0">
                <a:solidFill>
                  <a:srgbClr val="6B3406"/>
                </a:solidFill>
                <a:latin typeface="+mj-lt"/>
              </a:rPr>
              <a:t>”</a:t>
            </a:r>
            <a:endParaRPr lang="ja-JP" altLang="en-US" sz="8100" b="1" i="1" dirty="0">
              <a:solidFill>
                <a:srgbClr val="6B3406"/>
              </a:solidFill>
              <a:latin typeface="Arimo"/>
              <a:ea typeface="Arimo"/>
              <a:cs typeface="Arimo"/>
              <a:sym typeface="Arimo"/>
            </a:endParaRPr>
          </a:p>
          <a:p>
            <a:pPr algn="l">
              <a:lnSpc>
                <a:spcPts val="6580"/>
              </a:lnSpc>
            </a:pPr>
            <a:endParaRPr lang="ja-JP" altLang="en-US" sz="4700" dirty="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algn="l">
              <a:lnSpc>
                <a:spcPts val="6580"/>
              </a:lnSpc>
            </a:pPr>
            <a:endParaRPr lang="en-US" sz="4700" dirty="0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1" name="思考の吹き出し: 雲形 10">
            <a:extLst>
              <a:ext uri="{FF2B5EF4-FFF2-40B4-BE49-F238E27FC236}">
                <a16:creationId xmlns:a16="http://schemas.microsoft.com/office/drawing/2014/main" id="{753B1101-547A-54B3-A626-69C911CD201B}"/>
              </a:ext>
            </a:extLst>
          </p:cNvPr>
          <p:cNvSpPr/>
          <p:nvPr/>
        </p:nvSpPr>
        <p:spPr>
          <a:xfrm rot="1023260">
            <a:off x="13072458" y="3108373"/>
            <a:ext cx="2743200" cy="1837944"/>
          </a:xfrm>
          <a:prstGeom prst="cloudCallout">
            <a:avLst/>
          </a:prstGeom>
          <a:solidFill>
            <a:srgbClr val="E3D7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2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282E9246-44B2-A21F-7243-52BC082A124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3865781" y="3509878"/>
            <a:ext cx="1447633" cy="1447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265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82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 flipV="1">
            <a:off x="13067382" y="-767695"/>
            <a:ext cx="6224239" cy="6805546"/>
          </a:xfrm>
          <a:custGeom>
            <a:avLst/>
            <a:gdLst/>
            <a:ahLst/>
            <a:cxnLst/>
            <a:rect l="l" t="t" r="r" b="b"/>
            <a:pathLst>
              <a:path w="6224239" h="6805546">
                <a:moveTo>
                  <a:pt x="6224239" y="6805546"/>
                </a:moveTo>
                <a:lnTo>
                  <a:pt x="0" y="6805546"/>
                </a:lnTo>
                <a:lnTo>
                  <a:pt x="0" y="0"/>
                </a:lnTo>
                <a:lnTo>
                  <a:pt x="6224239" y="0"/>
                </a:lnTo>
                <a:lnTo>
                  <a:pt x="6224239" y="6805546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5" name="Freeform 5"/>
          <p:cNvSpPr/>
          <p:nvPr/>
        </p:nvSpPr>
        <p:spPr>
          <a:xfrm>
            <a:off x="-931961" y="-862379"/>
            <a:ext cx="4275974" cy="4268199"/>
          </a:xfrm>
          <a:custGeom>
            <a:avLst/>
            <a:gdLst/>
            <a:ahLst/>
            <a:cxnLst/>
            <a:rect l="l" t="t" r="r" b="b"/>
            <a:pathLst>
              <a:path w="4275974" h="4268199">
                <a:moveTo>
                  <a:pt x="0" y="0"/>
                </a:moveTo>
                <a:lnTo>
                  <a:pt x="4275974" y="0"/>
                </a:lnTo>
                <a:lnTo>
                  <a:pt x="4275974" y="4268199"/>
                </a:lnTo>
                <a:lnTo>
                  <a:pt x="0" y="42681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6" name="Freeform 6"/>
          <p:cNvSpPr/>
          <p:nvPr/>
        </p:nvSpPr>
        <p:spPr>
          <a:xfrm rot="3701066">
            <a:off x="198948" y="7634509"/>
            <a:ext cx="2016535" cy="2395452"/>
          </a:xfrm>
          <a:custGeom>
            <a:avLst/>
            <a:gdLst/>
            <a:ahLst/>
            <a:cxnLst/>
            <a:rect l="l" t="t" r="r" b="b"/>
            <a:pathLst>
              <a:path w="2016535" h="2395452">
                <a:moveTo>
                  <a:pt x="0" y="0"/>
                </a:moveTo>
                <a:lnTo>
                  <a:pt x="2016535" y="0"/>
                </a:lnTo>
                <a:lnTo>
                  <a:pt x="2016535" y="2395452"/>
                </a:lnTo>
                <a:lnTo>
                  <a:pt x="0" y="239545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7" name="Freeform 7"/>
          <p:cNvSpPr/>
          <p:nvPr/>
        </p:nvSpPr>
        <p:spPr>
          <a:xfrm rot="4693436" flipH="1" flipV="1">
            <a:off x="16564093" y="-67015"/>
            <a:ext cx="2095922" cy="2489757"/>
          </a:xfrm>
          <a:custGeom>
            <a:avLst/>
            <a:gdLst/>
            <a:ahLst/>
            <a:cxnLst/>
            <a:rect l="l" t="t" r="r" b="b"/>
            <a:pathLst>
              <a:path w="2095922" h="2489757">
                <a:moveTo>
                  <a:pt x="2095922" y="2489757"/>
                </a:moveTo>
                <a:lnTo>
                  <a:pt x="0" y="2489757"/>
                </a:lnTo>
                <a:lnTo>
                  <a:pt x="0" y="0"/>
                </a:lnTo>
                <a:lnTo>
                  <a:pt x="2095922" y="0"/>
                </a:lnTo>
                <a:lnTo>
                  <a:pt x="2095922" y="2489757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8" name="TextBox 8"/>
          <p:cNvSpPr txBox="1"/>
          <p:nvPr/>
        </p:nvSpPr>
        <p:spPr>
          <a:xfrm>
            <a:off x="-437750" y="3536967"/>
            <a:ext cx="18816392" cy="35750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999"/>
              </a:lnSpc>
            </a:pPr>
            <a:r>
              <a:rPr lang="en-US" sz="9950" b="1" u="sng">
                <a:solidFill>
                  <a:srgbClr val="6B3406"/>
                </a:solidFill>
                <a:latin typeface="Poppins Bold"/>
                <a:ea typeface="Poppins Bold"/>
                <a:cs typeface="Poppins Bold"/>
                <a:sym typeface="Poppins Bold"/>
              </a:rPr>
              <a:t>Let's Practice Pronunciation and Sing </a:t>
            </a:r>
            <a:endParaRPr lang="en-US" sz="9950" b="1" u="sng">
              <a:solidFill>
                <a:srgbClr val="6B3406"/>
              </a:solidFill>
              <a:latin typeface="Poppins Bold"/>
              <a:ea typeface="Poppins Bold"/>
              <a:cs typeface="Poppins Bold"/>
            </a:endParaRPr>
          </a:p>
        </p:txBody>
      </p:sp>
      <p:sp>
        <p:nvSpPr>
          <p:cNvPr id="10" name="思考の吹き出し: 雲形 9">
            <a:extLst>
              <a:ext uri="{FF2B5EF4-FFF2-40B4-BE49-F238E27FC236}">
                <a16:creationId xmlns:a16="http://schemas.microsoft.com/office/drawing/2014/main" id="{B9A248B8-83A0-E972-0625-9007DB025966}"/>
              </a:ext>
            </a:extLst>
          </p:cNvPr>
          <p:cNvSpPr/>
          <p:nvPr/>
        </p:nvSpPr>
        <p:spPr>
          <a:xfrm rot="1023260">
            <a:off x="12020201" y="1337172"/>
            <a:ext cx="2743200" cy="1837944"/>
          </a:xfrm>
          <a:prstGeom prst="cloudCallout">
            <a:avLst/>
          </a:prstGeom>
          <a:solidFill>
            <a:srgbClr val="E3D7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9" name="Picture 8" descr="カラオケを歌う子供達のイラスト | かわいいフリー素材集 いらすとや">
            <a:extLst>
              <a:ext uri="{FF2B5EF4-FFF2-40B4-BE49-F238E27FC236}">
                <a16:creationId xmlns:a16="http://schemas.microsoft.com/office/drawing/2014/main" id="{D5A48C5B-8DDA-569D-35B0-12D5D4CABD9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481477" y="5710859"/>
            <a:ext cx="5384523" cy="4116456"/>
          </a:xfrm>
          <a:prstGeom prst="rect">
            <a:avLst/>
          </a:prstGeom>
        </p:spPr>
      </p:pic>
      <p:pic>
        <p:nvPicPr>
          <p:cNvPr id="3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CF4D2DB7-5263-8D8C-586F-3B818D8907D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2728309" y="1363075"/>
            <a:ext cx="1578534" cy="157853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84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 flipV="1">
            <a:off x="13067382" y="-767695"/>
            <a:ext cx="6224239" cy="6805546"/>
          </a:xfrm>
          <a:custGeom>
            <a:avLst/>
            <a:gdLst/>
            <a:ahLst/>
            <a:cxnLst/>
            <a:rect l="l" t="t" r="r" b="b"/>
            <a:pathLst>
              <a:path w="6224239" h="6805546">
                <a:moveTo>
                  <a:pt x="6224239" y="6805546"/>
                </a:moveTo>
                <a:lnTo>
                  <a:pt x="0" y="6805546"/>
                </a:lnTo>
                <a:lnTo>
                  <a:pt x="0" y="0"/>
                </a:lnTo>
                <a:lnTo>
                  <a:pt x="6224239" y="0"/>
                </a:lnTo>
                <a:lnTo>
                  <a:pt x="6224239" y="6805546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5" name="Freeform 5"/>
          <p:cNvSpPr/>
          <p:nvPr/>
        </p:nvSpPr>
        <p:spPr>
          <a:xfrm>
            <a:off x="-931961" y="-862379"/>
            <a:ext cx="4275974" cy="4268199"/>
          </a:xfrm>
          <a:custGeom>
            <a:avLst/>
            <a:gdLst/>
            <a:ahLst/>
            <a:cxnLst/>
            <a:rect l="l" t="t" r="r" b="b"/>
            <a:pathLst>
              <a:path w="4275974" h="4268199">
                <a:moveTo>
                  <a:pt x="0" y="0"/>
                </a:moveTo>
                <a:lnTo>
                  <a:pt x="4275974" y="0"/>
                </a:lnTo>
                <a:lnTo>
                  <a:pt x="4275974" y="4268199"/>
                </a:lnTo>
                <a:lnTo>
                  <a:pt x="0" y="42681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7" name="Freeform 7"/>
          <p:cNvSpPr/>
          <p:nvPr/>
        </p:nvSpPr>
        <p:spPr>
          <a:xfrm rot="4693436" flipH="1" flipV="1">
            <a:off x="16564093" y="-67015"/>
            <a:ext cx="2095922" cy="2489757"/>
          </a:xfrm>
          <a:custGeom>
            <a:avLst/>
            <a:gdLst/>
            <a:ahLst/>
            <a:cxnLst/>
            <a:rect l="l" t="t" r="r" b="b"/>
            <a:pathLst>
              <a:path w="2095922" h="2489757">
                <a:moveTo>
                  <a:pt x="2095922" y="2489757"/>
                </a:moveTo>
                <a:lnTo>
                  <a:pt x="0" y="2489757"/>
                </a:lnTo>
                <a:lnTo>
                  <a:pt x="0" y="0"/>
                </a:lnTo>
                <a:lnTo>
                  <a:pt x="2095922" y="0"/>
                </a:lnTo>
                <a:lnTo>
                  <a:pt x="2095922" y="2489757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8" name="TextBox 8"/>
          <p:cNvSpPr txBox="1"/>
          <p:nvPr/>
        </p:nvSpPr>
        <p:spPr>
          <a:xfrm>
            <a:off x="4390810" y="790575"/>
            <a:ext cx="9506379" cy="14479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899"/>
              </a:lnSpc>
            </a:pPr>
            <a:r>
              <a:rPr lang="en-US" sz="8450" b="1" u="sng">
                <a:solidFill>
                  <a:srgbClr val="6B3406"/>
                </a:solidFill>
                <a:latin typeface="Poppins Bold"/>
                <a:ea typeface="Poppins Bold"/>
                <a:cs typeface="Poppins Bold"/>
                <a:sym typeface="Poppins Bold"/>
              </a:rPr>
              <a:t>Pronunciation</a:t>
            </a:r>
            <a:endParaRPr lang="en-US" sz="8450" b="1" u="sng">
              <a:solidFill>
                <a:srgbClr val="6B3406"/>
              </a:solidFill>
              <a:latin typeface="Poppins Bold"/>
              <a:ea typeface="Poppins Bold"/>
              <a:cs typeface="Poppins Bold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028700" y="2935876"/>
            <a:ext cx="17163767" cy="75006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20"/>
              </a:lnSpc>
            </a:pPr>
            <a:r>
              <a:rPr lang="en-US" sz="4800" b="1">
                <a:solidFill>
                  <a:srgbClr val="6B3406"/>
                </a:solidFill>
                <a:latin typeface="Poppins Bold"/>
                <a:ea typeface="Poppins Bold"/>
                <a:cs typeface="Poppins Bold"/>
                <a:sym typeface="Poppins Bold"/>
              </a:rPr>
              <a:t>1. Word Linking &amp; Glides</a:t>
            </a:r>
            <a:endParaRPr lang="en-US" sz="4800" b="1">
              <a:solidFill>
                <a:srgbClr val="6B3406"/>
              </a:solidFill>
              <a:latin typeface="Poppins Bold"/>
              <a:ea typeface="Poppins Bold"/>
              <a:cs typeface="Poppins Bold"/>
            </a:endParaRPr>
          </a:p>
          <a:p>
            <a:pPr algn="l">
              <a:lnSpc>
                <a:spcPts val="5320"/>
              </a:lnSpc>
            </a:pPr>
            <a:r>
              <a:rPr lang="en-US" sz="4800">
                <a:solidFill>
                  <a:srgbClr val="6B3406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4800" b="1">
                <a:solidFill>
                  <a:srgbClr val="6B3406"/>
                </a:solidFill>
                <a:latin typeface="Poppins Bold"/>
                <a:ea typeface="Poppins Bold"/>
                <a:cs typeface="Poppins Bold"/>
                <a:sym typeface="Poppins Bold"/>
              </a:rPr>
              <a:t>We are never ever getting back together</a:t>
            </a:r>
            <a:endParaRPr lang="en-US" sz="4800" b="1">
              <a:solidFill>
                <a:srgbClr val="6B3406"/>
              </a:solidFill>
              <a:latin typeface="Poppins Bold"/>
              <a:ea typeface="Poppins Bold"/>
              <a:cs typeface="Poppins Bold"/>
            </a:endParaRPr>
          </a:p>
          <a:p>
            <a:pPr algn="l">
              <a:lnSpc>
                <a:spcPts val="5320"/>
              </a:lnSpc>
            </a:pPr>
            <a:r>
              <a:rPr lang="en-US" sz="4800">
                <a:solidFill>
                  <a:srgbClr val="6B3406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4800" b="1">
                <a:solidFill>
                  <a:srgbClr val="6B3406"/>
                </a:solidFill>
                <a:latin typeface="Poppins Bold"/>
                <a:ea typeface="Poppins Bold"/>
                <a:cs typeface="Poppins Bold"/>
                <a:sym typeface="Poppins Bold"/>
              </a:rPr>
              <a:t>"getting back"</a:t>
            </a:r>
            <a:r>
              <a:rPr lang="en-US" sz="4800">
                <a:solidFill>
                  <a:srgbClr val="6B3406"/>
                </a:solidFill>
                <a:latin typeface="Poppins"/>
                <a:ea typeface="Poppins"/>
                <a:cs typeface="Poppins"/>
                <a:sym typeface="Poppins"/>
              </a:rPr>
              <a:t>: Drop the sharp "t" in </a:t>
            </a:r>
            <a:r>
              <a:rPr lang="en-US" sz="4800" i="1">
                <a:solidFill>
                  <a:srgbClr val="6B3406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getting</a:t>
            </a:r>
            <a:r>
              <a:rPr lang="en-US" sz="4800">
                <a:solidFill>
                  <a:srgbClr val="6B3406"/>
                </a:solidFill>
                <a:latin typeface="Poppins"/>
                <a:ea typeface="Poppins"/>
                <a:cs typeface="Poppins"/>
                <a:sym typeface="Poppins"/>
              </a:rPr>
              <a:t> to make a soft "d" sound (flap T), and blend it right into </a:t>
            </a:r>
            <a:r>
              <a:rPr lang="en-US" sz="4800" i="1">
                <a:solidFill>
                  <a:srgbClr val="6B3406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back</a:t>
            </a:r>
            <a:r>
              <a:rPr lang="en-US" sz="4800">
                <a:solidFill>
                  <a:srgbClr val="6B3406"/>
                </a:solidFill>
                <a:latin typeface="Poppins"/>
                <a:ea typeface="Poppins"/>
                <a:cs typeface="Poppins"/>
                <a:sym typeface="Poppins"/>
              </a:rPr>
              <a:t>: </a:t>
            </a:r>
            <a:r>
              <a:rPr lang="en-US" sz="4800" b="1">
                <a:solidFill>
                  <a:srgbClr val="6B3406"/>
                </a:solidFill>
                <a:latin typeface="Poppins Bold"/>
                <a:ea typeface="Poppins Bold"/>
                <a:cs typeface="Poppins Bold"/>
                <a:sym typeface="Poppins Bold"/>
              </a:rPr>
              <a:t>"</a:t>
            </a:r>
            <a:r>
              <a:rPr lang="en-US" sz="4800" b="1" err="1">
                <a:solidFill>
                  <a:srgbClr val="6B3406"/>
                </a:solidFill>
                <a:latin typeface="Poppins Bold"/>
                <a:ea typeface="Poppins Bold"/>
                <a:cs typeface="Poppins Bold"/>
                <a:sym typeface="Poppins Bold"/>
              </a:rPr>
              <a:t>ged</a:t>
            </a:r>
            <a:r>
              <a:rPr lang="en-US" sz="4800" b="1">
                <a:solidFill>
                  <a:srgbClr val="6B3406"/>
                </a:solidFill>
                <a:latin typeface="Poppins Bold"/>
                <a:ea typeface="Poppins Bold"/>
                <a:cs typeface="Poppins Bold"/>
                <a:sym typeface="Poppins Bold"/>
              </a:rPr>
              <a:t>-ding-back"</a:t>
            </a:r>
            <a:r>
              <a:rPr lang="en-US" sz="4800">
                <a:solidFill>
                  <a:srgbClr val="6B3406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  <a:endParaRPr lang="en-US" sz="4800">
              <a:solidFill>
                <a:srgbClr val="6B3406"/>
              </a:solidFill>
              <a:latin typeface="Poppins"/>
              <a:ea typeface="Poppins"/>
              <a:cs typeface="Poppins"/>
            </a:endParaRPr>
          </a:p>
          <a:p>
            <a:pPr algn="l">
              <a:lnSpc>
                <a:spcPts val="5320"/>
              </a:lnSpc>
            </a:pPr>
            <a:r>
              <a:rPr lang="en-US" sz="4800">
                <a:solidFill>
                  <a:srgbClr val="6B3406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4800" i="1">
                <a:solidFill>
                  <a:srgbClr val="6B3406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Full phrase flow:</a:t>
            </a:r>
            <a:r>
              <a:rPr lang="en-US" sz="4800">
                <a:solidFill>
                  <a:srgbClr val="6B3406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4800" b="1">
                <a:solidFill>
                  <a:srgbClr val="6B3406"/>
                </a:solidFill>
                <a:latin typeface="Poppins Bold"/>
                <a:ea typeface="Poppins Bold"/>
                <a:cs typeface="Poppins Bold"/>
                <a:sym typeface="Poppins Bold"/>
              </a:rPr>
              <a:t>"</a:t>
            </a:r>
            <a:r>
              <a:rPr lang="en-US" sz="4800" b="1" err="1">
                <a:solidFill>
                  <a:srgbClr val="6B3406"/>
                </a:solidFill>
                <a:latin typeface="Poppins Bold"/>
                <a:ea typeface="Poppins Bold"/>
                <a:cs typeface="Poppins Bold"/>
                <a:sym typeface="Poppins Bold"/>
              </a:rPr>
              <a:t>ged</a:t>
            </a:r>
            <a:r>
              <a:rPr lang="en-US" sz="4800" b="1">
                <a:solidFill>
                  <a:srgbClr val="6B3406"/>
                </a:solidFill>
                <a:latin typeface="Poppins Bold"/>
                <a:ea typeface="Poppins Bold"/>
                <a:cs typeface="Poppins Bold"/>
                <a:sym typeface="Poppins Bold"/>
              </a:rPr>
              <a:t>-ding-back </a:t>
            </a:r>
            <a:r>
              <a:rPr lang="en-US" sz="4800" b="1" err="1">
                <a:solidFill>
                  <a:srgbClr val="6B3406"/>
                </a:solidFill>
                <a:latin typeface="Poppins Bold"/>
                <a:ea typeface="Poppins Bold"/>
                <a:cs typeface="Poppins Bold"/>
                <a:sym typeface="Poppins Bold"/>
              </a:rPr>
              <a:t>tu-ge-ther</a:t>
            </a:r>
            <a:r>
              <a:rPr lang="en-US" sz="4800" b="1">
                <a:solidFill>
                  <a:srgbClr val="6B3406"/>
                </a:solidFill>
                <a:latin typeface="Poppins Bold"/>
                <a:ea typeface="Poppins Bold"/>
                <a:cs typeface="Poppins Bold"/>
                <a:sym typeface="Poppins Bold"/>
              </a:rPr>
              <a:t>"</a:t>
            </a:r>
            <a:endParaRPr lang="en-US" sz="4800" b="1">
              <a:solidFill>
                <a:srgbClr val="6B3406"/>
              </a:solidFill>
              <a:latin typeface="Poppins Bold"/>
              <a:ea typeface="Poppins Bold"/>
              <a:cs typeface="Poppins Bold"/>
            </a:endParaRPr>
          </a:p>
          <a:p>
            <a:pPr algn="l">
              <a:lnSpc>
                <a:spcPts val="5320"/>
              </a:lnSpc>
            </a:pPr>
            <a:endParaRPr lang="en-US" sz="4800" b="1">
              <a:solidFill>
                <a:srgbClr val="6B3406"/>
              </a:solidFill>
              <a:latin typeface="Poppins Bold"/>
              <a:ea typeface="Poppins Bold"/>
              <a:cs typeface="Poppins Bold"/>
            </a:endParaRPr>
          </a:p>
          <a:p>
            <a:pPr algn="l">
              <a:lnSpc>
                <a:spcPts val="5320"/>
              </a:lnSpc>
            </a:pPr>
            <a:r>
              <a:rPr lang="en-US" sz="4800">
                <a:solidFill>
                  <a:srgbClr val="6B3406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4800" b="1">
                <a:solidFill>
                  <a:srgbClr val="6B3406"/>
                </a:solidFill>
                <a:latin typeface="Poppins Bold"/>
                <a:ea typeface="Poppins Bold"/>
                <a:cs typeface="Poppins Bold"/>
                <a:sym typeface="Poppins Bold"/>
              </a:rPr>
              <a:t>You go talk to your friends</a:t>
            </a:r>
            <a:endParaRPr lang="en-US" sz="4800" b="1">
              <a:solidFill>
                <a:srgbClr val="6B3406"/>
              </a:solidFill>
              <a:latin typeface="Poppins Bold"/>
              <a:ea typeface="Poppins Bold"/>
              <a:cs typeface="Poppins Bold"/>
            </a:endParaRPr>
          </a:p>
          <a:p>
            <a:pPr algn="l">
              <a:lnSpc>
                <a:spcPts val="5320"/>
              </a:lnSpc>
            </a:pPr>
            <a:r>
              <a:rPr lang="en-US" sz="4800">
                <a:solidFill>
                  <a:srgbClr val="6B3406"/>
                </a:solidFill>
                <a:latin typeface="Poppins"/>
                <a:ea typeface="Poppins"/>
                <a:cs typeface="Poppins"/>
                <a:sym typeface="Poppins"/>
              </a:rPr>
              <a:t> Blend </a:t>
            </a:r>
            <a:r>
              <a:rPr lang="en-US" sz="4800" b="1">
                <a:solidFill>
                  <a:srgbClr val="6B3406"/>
                </a:solidFill>
                <a:latin typeface="Poppins Bold"/>
                <a:ea typeface="Poppins Bold"/>
                <a:cs typeface="Poppins Bold"/>
                <a:sym typeface="Poppins Bold"/>
              </a:rPr>
              <a:t>"talk to"</a:t>
            </a:r>
            <a:r>
              <a:rPr lang="en-US" sz="4800">
                <a:solidFill>
                  <a:srgbClr val="6B3406"/>
                </a:solidFill>
                <a:latin typeface="Poppins"/>
                <a:ea typeface="Poppins"/>
                <a:cs typeface="Poppins"/>
                <a:sym typeface="Poppins"/>
              </a:rPr>
              <a:t> into </a:t>
            </a:r>
            <a:r>
              <a:rPr lang="en-US" sz="4800" b="1">
                <a:solidFill>
                  <a:srgbClr val="6B3406"/>
                </a:solidFill>
                <a:latin typeface="Poppins Bold"/>
                <a:ea typeface="Poppins Bold"/>
                <a:cs typeface="Poppins Bold"/>
                <a:sym typeface="Poppins Bold"/>
              </a:rPr>
              <a:t>"</a:t>
            </a:r>
            <a:r>
              <a:rPr lang="en-US" sz="4800" b="1" err="1">
                <a:solidFill>
                  <a:srgbClr val="6B3406"/>
                </a:solidFill>
                <a:latin typeface="Poppins Bold"/>
                <a:ea typeface="Poppins Bold"/>
                <a:cs typeface="Poppins Bold"/>
                <a:sym typeface="Poppins Bold"/>
              </a:rPr>
              <a:t>tawk-tu</a:t>
            </a:r>
            <a:r>
              <a:rPr lang="en-US" sz="4800" b="1">
                <a:solidFill>
                  <a:srgbClr val="6B3406"/>
                </a:solidFill>
                <a:latin typeface="Poppins Bold"/>
                <a:ea typeface="Poppins Bold"/>
                <a:cs typeface="Poppins Bold"/>
                <a:sym typeface="Poppins Bold"/>
              </a:rPr>
              <a:t>"</a:t>
            </a:r>
            <a:r>
              <a:rPr lang="en-US" sz="4800">
                <a:solidFill>
                  <a:srgbClr val="6B3406"/>
                </a:solidFill>
                <a:latin typeface="Poppins"/>
                <a:ea typeface="Poppins"/>
                <a:cs typeface="Poppins"/>
                <a:sym typeface="Poppins"/>
              </a:rPr>
              <a:t> rather than pausing between the words.</a:t>
            </a:r>
            <a:endParaRPr lang="en-US" sz="4800">
              <a:solidFill>
                <a:srgbClr val="6B3406"/>
              </a:solidFill>
              <a:latin typeface="Poppins"/>
              <a:ea typeface="Poppins"/>
              <a:cs typeface="Poppins"/>
            </a:endParaRPr>
          </a:p>
          <a:p>
            <a:pPr algn="l">
              <a:lnSpc>
                <a:spcPts val="5879"/>
              </a:lnSpc>
            </a:pPr>
            <a:endParaRPr lang="en-US" sz="3800">
              <a:solidFill>
                <a:srgbClr val="6B3406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3" name="思考の吹き出し: 雲形 12">
            <a:extLst>
              <a:ext uri="{FF2B5EF4-FFF2-40B4-BE49-F238E27FC236}">
                <a16:creationId xmlns:a16="http://schemas.microsoft.com/office/drawing/2014/main" id="{863FFD74-6EE9-9D42-A5D9-3056F7AED45F}"/>
              </a:ext>
            </a:extLst>
          </p:cNvPr>
          <p:cNvSpPr/>
          <p:nvPr/>
        </p:nvSpPr>
        <p:spPr>
          <a:xfrm rot="1023260">
            <a:off x="12980086" y="1923406"/>
            <a:ext cx="2743200" cy="1837944"/>
          </a:xfrm>
          <a:prstGeom prst="cloudCallout">
            <a:avLst/>
          </a:prstGeom>
          <a:solidFill>
            <a:srgbClr val="E3D7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8298960F-E9F1-DB3F-5349-6EF6AAFC358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3888090" y="2389395"/>
            <a:ext cx="812800" cy="8128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 flipV="1">
            <a:off x="13067382" y="-767695"/>
            <a:ext cx="6224239" cy="6805546"/>
          </a:xfrm>
          <a:custGeom>
            <a:avLst/>
            <a:gdLst/>
            <a:ahLst/>
            <a:cxnLst/>
            <a:rect l="l" t="t" r="r" b="b"/>
            <a:pathLst>
              <a:path w="6224239" h="6805546">
                <a:moveTo>
                  <a:pt x="6224239" y="6805546"/>
                </a:moveTo>
                <a:lnTo>
                  <a:pt x="0" y="6805546"/>
                </a:lnTo>
                <a:lnTo>
                  <a:pt x="0" y="0"/>
                </a:lnTo>
                <a:lnTo>
                  <a:pt x="6224239" y="0"/>
                </a:lnTo>
                <a:lnTo>
                  <a:pt x="6224239" y="6805546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5" name="Freeform 5"/>
          <p:cNvSpPr/>
          <p:nvPr/>
        </p:nvSpPr>
        <p:spPr>
          <a:xfrm>
            <a:off x="-931961" y="-862379"/>
            <a:ext cx="4275974" cy="4268199"/>
          </a:xfrm>
          <a:custGeom>
            <a:avLst/>
            <a:gdLst/>
            <a:ahLst/>
            <a:cxnLst/>
            <a:rect l="l" t="t" r="r" b="b"/>
            <a:pathLst>
              <a:path w="4275974" h="4268199">
                <a:moveTo>
                  <a:pt x="0" y="0"/>
                </a:moveTo>
                <a:lnTo>
                  <a:pt x="4275974" y="0"/>
                </a:lnTo>
                <a:lnTo>
                  <a:pt x="4275974" y="4268199"/>
                </a:lnTo>
                <a:lnTo>
                  <a:pt x="0" y="42681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7" name="Freeform 7"/>
          <p:cNvSpPr/>
          <p:nvPr/>
        </p:nvSpPr>
        <p:spPr>
          <a:xfrm rot="4693436" flipH="1" flipV="1">
            <a:off x="16564093" y="-67015"/>
            <a:ext cx="2095922" cy="2489757"/>
          </a:xfrm>
          <a:custGeom>
            <a:avLst/>
            <a:gdLst/>
            <a:ahLst/>
            <a:cxnLst/>
            <a:rect l="l" t="t" r="r" b="b"/>
            <a:pathLst>
              <a:path w="2095922" h="2489757">
                <a:moveTo>
                  <a:pt x="2095922" y="2489757"/>
                </a:moveTo>
                <a:lnTo>
                  <a:pt x="0" y="2489757"/>
                </a:lnTo>
                <a:lnTo>
                  <a:pt x="0" y="0"/>
                </a:lnTo>
                <a:lnTo>
                  <a:pt x="2095922" y="0"/>
                </a:lnTo>
                <a:lnTo>
                  <a:pt x="2095922" y="2489757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8" name="TextBox 8"/>
          <p:cNvSpPr txBox="1"/>
          <p:nvPr/>
        </p:nvSpPr>
        <p:spPr>
          <a:xfrm>
            <a:off x="4390810" y="790575"/>
            <a:ext cx="9506379" cy="14479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899"/>
              </a:lnSpc>
            </a:pPr>
            <a:r>
              <a:rPr lang="en-US" sz="8450" b="1" u="sng">
                <a:solidFill>
                  <a:srgbClr val="6B3406"/>
                </a:solidFill>
                <a:latin typeface="Poppins Bold"/>
                <a:ea typeface="Poppins Bold"/>
                <a:cs typeface="Poppins Bold"/>
                <a:sym typeface="Poppins Bold"/>
              </a:rPr>
              <a:t>Pronunciation</a:t>
            </a:r>
            <a:endParaRPr lang="en-US" sz="8450" b="1" u="sng">
              <a:solidFill>
                <a:srgbClr val="6B3406"/>
              </a:solidFill>
              <a:latin typeface="Poppins Bold"/>
              <a:ea typeface="Poppins Bold"/>
              <a:cs typeface="Poppins Bold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929309" y="3418338"/>
            <a:ext cx="17163767" cy="7507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20"/>
              </a:lnSpc>
            </a:pPr>
            <a:r>
              <a:rPr lang="en-US" sz="4800" b="1">
                <a:solidFill>
                  <a:srgbClr val="6B3406"/>
                </a:solidFill>
                <a:latin typeface="Poppins Bold"/>
                <a:ea typeface="Poppins Bold"/>
                <a:cs typeface="Poppins Bold"/>
                <a:sym typeface="Poppins Bold"/>
              </a:rPr>
              <a:t>2. Conversational Dropping (Reductions)</a:t>
            </a:r>
            <a:endParaRPr lang="en-US" sz="4800" b="1">
              <a:solidFill>
                <a:srgbClr val="6B3406"/>
              </a:solidFill>
              <a:latin typeface="Poppins Bold"/>
              <a:ea typeface="Poppins Bold"/>
              <a:cs typeface="Poppins Bold"/>
            </a:endParaRPr>
          </a:p>
          <a:p>
            <a:pPr algn="l">
              <a:lnSpc>
                <a:spcPts val="5320"/>
              </a:lnSpc>
            </a:pPr>
            <a:r>
              <a:rPr lang="en-US" sz="4800">
                <a:solidFill>
                  <a:srgbClr val="6B3406"/>
                </a:solidFill>
                <a:latin typeface="Poppins"/>
                <a:ea typeface="Poppins"/>
                <a:cs typeface="Poppins"/>
                <a:sym typeface="Poppins"/>
              </a:rPr>
              <a:t>Taylor sings this track almost like she is talking animatedly to a friend. Soften trailing consonants to keep up with the fast tempo:</a:t>
            </a:r>
            <a:endParaRPr lang="en-US" sz="4800">
              <a:solidFill>
                <a:srgbClr val="6B3406"/>
              </a:solidFill>
              <a:latin typeface="Poppins"/>
              <a:ea typeface="Poppins"/>
              <a:cs typeface="Poppins"/>
            </a:endParaRPr>
          </a:p>
          <a:p>
            <a:pPr algn="l">
              <a:lnSpc>
                <a:spcPts val="5320"/>
              </a:lnSpc>
            </a:pPr>
            <a:endParaRPr lang="en-US" sz="4800">
              <a:solidFill>
                <a:srgbClr val="6B3406"/>
              </a:solidFill>
              <a:latin typeface="Poppins"/>
              <a:ea typeface="Poppins"/>
              <a:cs typeface="Poppins"/>
            </a:endParaRPr>
          </a:p>
          <a:p>
            <a:pPr algn="l">
              <a:lnSpc>
                <a:spcPts val="5320"/>
              </a:lnSpc>
            </a:pPr>
            <a:r>
              <a:rPr lang="en-US" sz="4800">
                <a:solidFill>
                  <a:srgbClr val="6B3406"/>
                </a:solidFill>
                <a:latin typeface="Poppins"/>
                <a:ea typeface="Poppins"/>
                <a:cs typeface="Poppins"/>
                <a:sym typeface="Poppins"/>
              </a:rPr>
              <a:t> Like, ever ➞Pronounce as</a:t>
            </a:r>
            <a:r>
              <a:rPr lang="en-US" sz="4800" b="1">
                <a:solidFill>
                  <a:srgbClr val="6B3406"/>
                </a:solidFill>
                <a:latin typeface="Poppins Bold"/>
                <a:ea typeface="Poppins Bold"/>
                <a:cs typeface="Poppins Bold"/>
                <a:sym typeface="Poppins Bold"/>
              </a:rPr>
              <a:t> "Li-</a:t>
            </a:r>
            <a:r>
              <a:rPr lang="en-US" sz="4800" b="1" err="1">
                <a:solidFill>
                  <a:srgbClr val="6B3406"/>
                </a:solidFill>
                <a:latin typeface="Poppins Bold"/>
                <a:ea typeface="Poppins Bold"/>
                <a:cs typeface="Poppins Bold"/>
                <a:sym typeface="Poppins Bold"/>
              </a:rPr>
              <a:t>ke</a:t>
            </a:r>
            <a:r>
              <a:rPr lang="en-US" sz="4800" b="1">
                <a:solidFill>
                  <a:srgbClr val="6B3406"/>
                </a:solidFill>
                <a:latin typeface="Poppins Bold"/>
                <a:ea typeface="Poppins Bold"/>
                <a:cs typeface="Poppins Bold"/>
                <a:sym typeface="Poppins Bold"/>
              </a:rPr>
              <a:t>-</a:t>
            </a:r>
            <a:r>
              <a:rPr lang="en-US" sz="4800" b="1" err="1">
                <a:solidFill>
                  <a:srgbClr val="6B3406"/>
                </a:solidFill>
                <a:latin typeface="Poppins Bold"/>
                <a:ea typeface="Poppins Bold"/>
                <a:cs typeface="Poppins Bold"/>
                <a:sym typeface="Poppins Bold"/>
              </a:rPr>
              <a:t>ver</a:t>
            </a:r>
            <a:r>
              <a:rPr lang="en-US" sz="4800" b="1">
                <a:solidFill>
                  <a:srgbClr val="6B3406"/>
                </a:solidFill>
                <a:latin typeface="Poppins Bold"/>
                <a:ea typeface="Poppins Bold"/>
                <a:cs typeface="Poppins Bold"/>
                <a:sym typeface="Poppins Bold"/>
              </a:rPr>
              <a:t>"</a:t>
            </a:r>
            <a:r>
              <a:rPr lang="en-US" sz="4800">
                <a:solidFill>
                  <a:srgbClr val="6B3406"/>
                </a:solidFill>
                <a:latin typeface="Poppins"/>
                <a:ea typeface="Poppins"/>
                <a:cs typeface="Poppins"/>
                <a:sym typeface="Poppins"/>
              </a:rPr>
              <a:t> in one quick motion.</a:t>
            </a:r>
            <a:endParaRPr lang="en-US" sz="4800">
              <a:solidFill>
                <a:srgbClr val="6B3406"/>
              </a:solidFill>
              <a:latin typeface="Poppins"/>
              <a:ea typeface="Poppins"/>
              <a:cs typeface="Poppins"/>
            </a:endParaRPr>
          </a:p>
          <a:p>
            <a:pPr algn="l">
              <a:lnSpc>
                <a:spcPts val="5320"/>
              </a:lnSpc>
            </a:pPr>
            <a:r>
              <a:rPr lang="en-US" sz="4800">
                <a:solidFill>
                  <a:srgbClr val="6B3406"/>
                </a:solidFill>
                <a:latin typeface="Poppins"/>
                <a:ea typeface="Poppins"/>
                <a:cs typeface="Poppins"/>
                <a:sym typeface="Poppins"/>
              </a:rPr>
              <a:t> Used to say ➞Soften the d into a light s:</a:t>
            </a:r>
            <a:r>
              <a:rPr lang="en-US" sz="4800" b="1">
                <a:solidFill>
                  <a:srgbClr val="6B3406"/>
                </a:solidFill>
                <a:latin typeface="Poppins Bold"/>
                <a:ea typeface="Poppins Bold"/>
                <a:cs typeface="Poppins Bold"/>
                <a:sym typeface="Poppins Bold"/>
              </a:rPr>
              <a:t> "</a:t>
            </a:r>
            <a:r>
              <a:rPr lang="en-US" sz="4800" b="1" err="1">
                <a:solidFill>
                  <a:srgbClr val="6B3406"/>
                </a:solidFill>
                <a:latin typeface="Poppins Bold"/>
                <a:ea typeface="Poppins Bold"/>
                <a:cs typeface="Poppins Bold"/>
                <a:sym typeface="Poppins Bold"/>
              </a:rPr>
              <a:t>yoo</a:t>
            </a:r>
            <a:r>
              <a:rPr lang="en-US" sz="4800" b="1">
                <a:solidFill>
                  <a:srgbClr val="6B3406"/>
                </a:solidFill>
                <a:latin typeface="Poppins Bold"/>
                <a:ea typeface="Poppins Bold"/>
                <a:cs typeface="Poppins Bold"/>
                <a:sym typeface="Poppins Bold"/>
              </a:rPr>
              <a:t>-</a:t>
            </a:r>
            <a:r>
              <a:rPr lang="en-US" sz="4800" b="1" err="1">
                <a:solidFill>
                  <a:srgbClr val="6B3406"/>
                </a:solidFill>
                <a:latin typeface="Poppins Bold"/>
                <a:ea typeface="Poppins Bold"/>
                <a:cs typeface="Poppins Bold"/>
                <a:sym typeface="Poppins Bold"/>
              </a:rPr>
              <a:t>stu</a:t>
            </a:r>
            <a:r>
              <a:rPr lang="en-US" sz="4800" b="1">
                <a:solidFill>
                  <a:srgbClr val="6B3406"/>
                </a:solidFill>
                <a:latin typeface="Poppins Bold"/>
                <a:ea typeface="Poppins Bold"/>
                <a:cs typeface="Poppins Bold"/>
                <a:sym typeface="Poppins Bold"/>
              </a:rPr>
              <a:t>-say"</a:t>
            </a:r>
            <a:r>
              <a:rPr lang="en-US" sz="4800">
                <a:solidFill>
                  <a:srgbClr val="6B3406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  <a:endParaRPr lang="en-US" sz="4800">
              <a:solidFill>
                <a:srgbClr val="6B3406"/>
              </a:solidFill>
              <a:latin typeface="Poppins"/>
              <a:ea typeface="Poppins"/>
              <a:cs typeface="Poppins"/>
            </a:endParaRPr>
          </a:p>
          <a:p>
            <a:pPr algn="l">
              <a:lnSpc>
                <a:spcPts val="5320"/>
              </a:lnSpc>
            </a:pPr>
            <a:r>
              <a:rPr lang="en-US" sz="4800">
                <a:solidFill>
                  <a:srgbClr val="6B3406"/>
                </a:solidFill>
                <a:latin typeface="Poppins"/>
                <a:ea typeface="Poppins"/>
                <a:cs typeface="Poppins"/>
                <a:sym typeface="Poppins"/>
              </a:rPr>
              <a:t> With a hate like yours ➞Connect hate and like:</a:t>
            </a:r>
            <a:r>
              <a:rPr lang="en-US" sz="4800" b="1">
                <a:solidFill>
                  <a:srgbClr val="6B3406"/>
                </a:solidFill>
                <a:latin typeface="Poppins Bold"/>
                <a:ea typeface="Poppins Bold"/>
                <a:cs typeface="Poppins Bold"/>
                <a:sym typeface="Poppins Bold"/>
              </a:rPr>
              <a:t> "</a:t>
            </a:r>
            <a:r>
              <a:rPr lang="en-US" sz="4800" b="1" err="1">
                <a:solidFill>
                  <a:srgbClr val="6B3406"/>
                </a:solidFill>
                <a:latin typeface="Poppins Bold"/>
                <a:ea typeface="Poppins Bold"/>
                <a:cs typeface="Poppins Bold"/>
                <a:sym typeface="Poppins Bold"/>
              </a:rPr>
              <a:t>hayt</a:t>
            </a:r>
            <a:r>
              <a:rPr lang="en-US" sz="4800" b="1">
                <a:solidFill>
                  <a:srgbClr val="6B3406"/>
                </a:solidFill>
                <a:latin typeface="Poppins Bold"/>
                <a:ea typeface="Poppins Bold"/>
                <a:cs typeface="Poppins Bold"/>
                <a:sym typeface="Poppins Bold"/>
              </a:rPr>
              <a:t>-like-</a:t>
            </a:r>
            <a:r>
              <a:rPr lang="en-US" sz="4800" b="1" err="1">
                <a:solidFill>
                  <a:srgbClr val="6B3406"/>
                </a:solidFill>
                <a:latin typeface="Poppins Bold"/>
                <a:ea typeface="Poppins Bold"/>
                <a:cs typeface="Poppins Bold"/>
                <a:sym typeface="Poppins Bold"/>
              </a:rPr>
              <a:t>yors</a:t>
            </a:r>
            <a:r>
              <a:rPr lang="en-US" sz="4800" b="1">
                <a:solidFill>
                  <a:srgbClr val="6B3406"/>
                </a:solidFill>
                <a:latin typeface="Poppins Bold"/>
                <a:ea typeface="Poppins Bold"/>
                <a:cs typeface="Poppins Bold"/>
                <a:sym typeface="Poppins Bold"/>
              </a:rPr>
              <a:t>"</a:t>
            </a:r>
            <a:r>
              <a:rPr lang="en-US" sz="4800">
                <a:solidFill>
                  <a:srgbClr val="6B3406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  <a:endParaRPr lang="en-US" sz="4800">
              <a:solidFill>
                <a:srgbClr val="6B3406"/>
              </a:solidFill>
              <a:latin typeface="Poppins"/>
              <a:ea typeface="Poppins"/>
              <a:cs typeface="Poppins"/>
            </a:endParaRPr>
          </a:p>
          <a:p>
            <a:pPr algn="l">
              <a:lnSpc>
                <a:spcPts val="5879"/>
              </a:lnSpc>
            </a:pPr>
            <a:endParaRPr lang="en-US" sz="4000">
              <a:solidFill>
                <a:srgbClr val="6B3406"/>
              </a:solidFill>
              <a:latin typeface="Poppins"/>
              <a:ea typeface="Poppins"/>
              <a:cs typeface="Poppins"/>
            </a:endParaRPr>
          </a:p>
        </p:txBody>
      </p:sp>
      <p:sp>
        <p:nvSpPr>
          <p:cNvPr id="12" name="思考の吹き出し: 雲形 11">
            <a:extLst>
              <a:ext uri="{FF2B5EF4-FFF2-40B4-BE49-F238E27FC236}">
                <a16:creationId xmlns:a16="http://schemas.microsoft.com/office/drawing/2014/main" id="{7981F28F-BFD0-1799-C8E8-C1F2D7955593}"/>
              </a:ext>
            </a:extLst>
          </p:cNvPr>
          <p:cNvSpPr/>
          <p:nvPr/>
        </p:nvSpPr>
        <p:spPr>
          <a:xfrm rot="1023260">
            <a:off x="12931990" y="1771545"/>
            <a:ext cx="2743200" cy="1837944"/>
          </a:xfrm>
          <a:prstGeom prst="cloudCallout">
            <a:avLst/>
          </a:prstGeom>
          <a:solidFill>
            <a:srgbClr val="E3D7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0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4B8C766E-5E4A-AD6D-205B-766B8D6874C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3897189" y="2250483"/>
            <a:ext cx="812800" cy="8128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2433217" y="4394198"/>
            <a:ext cx="14859906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3" name="TextBox 3"/>
          <p:cNvSpPr txBox="1"/>
          <p:nvPr/>
        </p:nvSpPr>
        <p:spPr>
          <a:xfrm>
            <a:off x="6036202" y="906141"/>
            <a:ext cx="8085847" cy="7755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24"/>
              </a:lnSpc>
            </a:pPr>
            <a:r>
              <a:rPr lang="en-US" sz="6600" b="1" u="sng">
                <a:solidFill>
                  <a:srgbClr val="6B3406"/>
                </a:solidFill>
                <a:latin typeface="Poppins Bold"/>
                <a:ea typeface="Poppins Bold"/>
                <a:cs typeface="Poppins Bold"/>
                <a:sym typeface="Poppins Bold"/>
              </a:rPr>
              <a:t>Let's try singing</a:t>
            </a:r>
            <a:endParaRPr lang="en-US" sz="6600" b="1" u="sng">
              <a:solidFill>
                <a:srgbClr val="6B3406"/>
              </a:solidFill>
              <a:latin typeface="Poppins Bold"/>
              <a:ea typeface="Poppins Bold"/>
              <a:cs typeface="Poppins Bold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028700" y="2095058"/>
            <a:ext cx="1369365" cy="6816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27"/>
              </a:lnSpc>
              <a:spcBef>
                <a:spcPct val="0"/>
              </a:spcBef>
            </a:pPr>
            <a:r>
              <a:rPr lang="en-US" sz="3599" b="1">
                <a:solidFill>
                  <a:srgbClr val="6B3406"/>
                </a:solidFill>
                <a:latin typeface="Poppins Bold"/>
                <a:ea typeface="Poppins Bold"/>
                <a:cs typeface="Poppins Bold"/>
                <a:sym typeface="Poppins Bold"/>
              </a:rPr>
              <a:t>Lyrics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63852" y="3967669"/>
            <a:ext cx="1334241" cy="6816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27"/>
              </a:lnSpc>
              <a:spcBef>
                <a:spcPct val="0"/>
              </a:spcBef>
            </a:pPr>
            <a:r>
              <a:rPr lang="en-US" sz="3599" b="1">
                <a:solidFill>
                  <a:srgbClr val="6B3406"/>
                </a:solidFill>
                <a:latin typeface="Poppins Bold"/>
                <a:ea typeface="Poppins Bold"/>
                <a:cs typeface="Poppins Bold"/>
                <a:sym typeface="Poppins Bold"/>
              </a:rPr>
              <a:t>Beats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009216" y="2063833"/>
            <a:ext cx="14264254" cy="6816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27"/>
              </a:lnSpc>
              <a:spcBef>
                <a:spcPct val="0"/>
              </a:spcBef>
            </a:pPr>
            <a:r>
              <a:rPr lang="en-US" sz="3599" b="1">
                <a:solidFill>
                  <a:srgbClr val="6B3406"/>
                </a:solidFill>
                <a:latin typeface="Poppins Bold"/>
                <a:ea typeface="Poppins Bold"/>
                <a:cs typeface="Poppins Bold"/>
                <a:sym typeface="Poppins Bold"/>
              </a:rPr>
              <a:t>We     are    never,    ever,    ever               getting     back     together</a:t>
            </a:r>
          </a:p>
        </p:txBody>
      </p:sp>
      <p:sp>
        <p:nvSpPr>
          <p:cNvPr id="7" name="AutoShape 7"/>
          <p:cNvSpPr/>
          <p:nvPr/>
        </p:nvSpPr>
        <p:spPr>
          <a:xfrm>
            <a:off x="4331674" y="10262506"/>
            <a:ext cx="0" cy="1484559"/>
          </a:xfrm>
          <a:prstGeom prst="line">
            <a:avLst/>
          </a:prstGeom>
          <a:ln w="38100" cap="flat">
            <a:solidFill>
              <a:srgbClr val="BB3444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ja-JP" altLang="en-US"/>
          </a:p>
        </p:txBody>
      </p:sp>
      <p:grpSp>
        <p:nvGrpSpPr>
          <p:cNvPr id="8" name="Group 8"/>
          <p:cNvGrpSpPr/>
          <p:nvPr/>
        </p:nvGrpSpPr>
        <p:grpSpPr>
          <a:xfrm>
            <a:off x="2991292" y="2824291"/>
            <a:ext cx="526049" cy="1802777"/>
            <a:chOff x="0" y="0"/>
            <a:chExt cx="701399" cy="2403703"/>
          </a:xfrm>
        </p:grpSpPr>
        <p:sp>
          <p:nvSpPr>
            <p:cNvPr id="9" name="AutoShape 9"/>
            <p:cNvSpPr/>
            <p:nvPr/>
          </p:nvSpPr>
          <p:spPr>
            <a:xfrm>
              <a:off x="350700" y="0"/>
              <a:ext cx="0" cy="1979412"/>
            </a:xfrm>
            <a:prstGeom prst="line">
              <a:avLst/>
            </a:prstGeom>
            <a:ln w="50800" cap="flat">
              <a:solidFill>
                <a:srgbClr val="6B3406"/>
              </a:solidFill>
              <a:prstDash val="sysDot"/>
              <a:headEnd type="none" w="sm" len="sm"/>
              <a:tailEnd type="none" w="sm" len="sm"/>
            </a:ln>
          </p:spPr>
          <p:txBody>
            <a:bodyPr/>
            <a:lstStyle/>
            <a:p>
              <a:endParaRPr lang="ja-JP" altLang="en-US"/>
            </a:p>
          </p:txBody>
        </p:sp>
        <p:grpSp>
          <p:nvGrpSpPr>
            <p:cNvPr id="10" name="Group 10"/>
            <p:cNvGrpSpPr/>
            <p:nvPr/>
          </p:nvGrpSpPr>
          <p:grpSpPr>
            <a:xfrm>
              <a:off x="0" y="1702304"/>
              <a:ext cx="701399" cy="701399"/>
              <a:chOff x="0" y="0"/>
              <a:chExt cx="812800" cy="81280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6B3406"/>
              </a:solidFill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552"/>
                  </a:lnSpc>
                </a:pPr>
                <a:endParaRPr/>
              </a:p>
            </p:txBody>
          </p:sp>
        </p:grpSp>
        <p:sp>
          <p:nvSpPr>
            <p:cNvPr id="13" name="TextBox 13"/>
            <p:cNvSpPr txBox="1"/>
            <p:nvPr/>
          </p:nvSpPr>
          <p:spPr>
            <a:xfrm>
              <a:off x="279642" y="1745836"/>
              <a:ext cx="152995" cy="56881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552"/>
                </a:lnSpc>
                <a:spcBef>
                  <a:spcPct val="0"/>
                </a:spcBef>
              </a:pPr>
              <a:r>
                <a:rPr lang="en-US" sz="2400" b="1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1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3761316" y="2824291"/>
            <a:ext cx="526049" cy="1802777"/>
            <a:chOff x="0" y="0"/>
            <a:chExt cx="701399" cy="2403703"/>
          </a:xfrm>
        </p:grpSpPr>
        <p:grpSp>
          <p:nvGrpSpPr>
            <p:cNvPr id="15" name="Group 15"/>
            <p:cNvGrpSpPr/>
            <p:nvPr/>
          </p:nvGrpSpPr>
          <p:grpSpPr>
            <a:xfrm>
              <a:off x="0" y="1702304"/>
              <a:ext cx="701399" cy="701399"/>
              <a:chOff x="0" y="0"/>
              <a:chExt cx="812800" cy="812800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6B3406"/>
              </a:solidFill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552"/>
                  </a:lnSpc>
                </a:pPr>
                <a:endParaRPr/>
              </a:p>
            </p:txBody>
          </p:sp>
        </p:grpSp>
        <p:sp>
          <p:nvSpPr>
            <p:cNvPr id="18" name="AutoShape 18"/>
            <p:cNvSpPr/>
            <p:nvPr/>
          </p:nvSpPr>
          <p:spPr>
            <a:xfrm>
              <a:off x="326593" y="0"/>
              <a:ext cx="0" cy="1979412"/>
            </a:xfrm>
            <a:prstGeom prst="line">
              <a:avLst/>
            </a:prstGeom>
            <a:ln w="50800" cap="flat">
              <a:solidFill>
                <a:srgbClr val="6B3406"/>
              </a:solidFill>
              <a:prstDash val="sysDot"/>
              <a:headEnd type="none" w="sm" len="sm"/>
              <a:tailEnd type="none" w="sm" len="sm"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234614" y="1725733"/>
              <a:ext cx="232172" cy="56881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552"/>
                </a:lnSpc>
                <a:spcBef>
                  <a:spcPct val="0"/>
                </a:spcBef>
              </a:pPr>
              <a:r>
                <a:rPr lang="en-US" sz="2400" b="1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2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5218834" y="2818739"/>
            <a:ext cx="526049" cy="1813881"/>
            <a:chOff x="0" y="0"/>
            <a:chExt cx="701399" cy="2418508"/>
          </a:xfrm>
        </p:grpSpPr>
        <p:grpSp>
          <p:nvGrpSpPr>
            <p:cNvPr id="21" name="Group 21"/>
            <p:cNvGrpSpPr/>
            <p:nvPr/>
          </p:nvGrpSpPr>
          <p:grpSpPr>
            <a:xfrm>
              <a:off x="0" y="1717109"/>
              <a:ext cx="701399" cy="701399"/>
              <a:chOff x="0" y="0"/>
              <a:chExt cx="812800" cy="812800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6B3406"/>
              </a:solidFill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3" name="TextBox 23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552"/>
                  </a:lnSpc>
                </a:pPr>
                <a:endParaRPr/>
              </a:p>
            </p:txBody>
          </p:sp>
        </p:grpSp>
        <p:sp>
          <p:nvSpPr>
            <p:cNvPr id="24" name="AutoShape 24"/>
            <p:cNvSpPr/>
            <p:nvPr/>
          </p:nvSpPr>
          <p:spPr>
            <a:xfrm>
              <a:off x="350700" y="0"/>
              <a:ext cx="0" cy="1979412"/>
            </a:xfrm>
            <a:prstGeom prst="line">
              <a:avLst/>
            </a:prstGeom>
            <a:ln w="50800" cap="flat">
              <a:solidFill>
                <a:srgbClr val="6B3406"/>
              </a:solidFill>
              <a:prstDash val="sysDot"/>
              <a:headEnd type="none" w="sm" len="sm"/>
              <a:tailEnd type="none" w="sm" len="sm"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227668" y="1765939"/>
              <a:ext cx="246062" cy="56881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552"/>
                </a:lnSpc>
                <a:spcBef>
                  <a:spcPct val="0"/>
                </a:spcBef>
              </a:pPr>
              <a:r>
                <a:rPr lang="en-US" sz="2400" b="1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3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7449858" y="2745441"/>
            <a:ext cx="526049" cy="1880556"/>
            <a:chOff x="0" y="0"/>
            <a:chExt cx="701399" cy="2507408"/>
          </a:xfrm>
        </p:grpSpPr>
        <p:grpSp>
          <p:nvGrpSpPr>
            <p:cNvPr id="27" name="Group 27"/>
            <p:cNvGrpSpPr/>
            <p:nvPr/>
          </p:nvGrpSpPr>
          <p:grpSpPr>
            <a:xfrm>
              <a:off x="0" y="1806009"/>
              <a:ext cx="701399" cy="701399"/>
              <a:chOff x="0" y="0"/>
              <a:chExt cx="812800" cy="812800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6B3406"/>
              </a:solidFill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9" name="TextBox 29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552"/>
                  </a:lnSpc>
                </a:pPr>
                <a:endParaRPr/>
              </a:p>
            </p:txBody>
          </p:sp>
        </p:grpSp>
        <p:sp>
          <p:nvSpPr>
            <p:cNvPr id="30" name="AutoShape 30"/>
            <p:cNvSpPr/>
            <p:nvPr/>
          </p:nvSpPr>
          <p:spPr>
            <a:xfrm>
              <a:off x="325300" y="0"/>
              <a:ext cx="0" cy="1979412"/>
            </a:xfrm>
            <a:prstGeom prst="line">
              <a:avLst/>
            </a:prstGeom>
            <a:ln w="50800" cap="flat">
              <a:solidFill>
                <a:srgbClr val="6B3406"/>
              </a:solidFill>
              <a:prstDash val="sysDot"/>
              <a:headEnd type="none" w="sm" len="sm"/>
              <a:tailEnd type="none" w="sm" len="sm"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195786" y="1829439"/>
              <a:ext cx="275233" cy="56881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552"/>
                </a:lnSpc>
                <a:spcBef>
                  <a:spcPct val="0"/>
                </a:spcBef>
              </a:pPr>
              <a:r>
                <a:rPr lang="en-US" sz="2400" b="1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4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9878318" y="2784330"/>
            <a:ext cx="526049" cy="1802777"/>
            <a:chOff x="0" y="0"/>
            <a:chExt cx="701399" cy="2403703"/>
          </a:xfrm>
        </p:grpSpPr>
        <p:sp>
          <p:nvSpPr>
            <p:cNvPr id="33" name="AutoShape 33"/>
            <p:cNvSpPr/>
            <p:nvPr/>
          </p:nvSpPr>
          <p:spPr>
            <a:xfrm>
              <a:off x="350700" y="0"/>
              <a:ext cx="0" cy="1979412"/>
            </a:xfrm>
            <a:prstGeom prst="line">
              <a:avLst/>
            </a:prstGeom>
            <a:ln w="50800" cap="flat">
              <a:solidFill>
                <a:srgbClr val="6B3406"/>
              </a:solidFill>
              <a:prstDash val="sysDot"/>
              <a:headEnd type="none" w="sm" len="sm"/>
              <a:tailEnd type="none" w="sm" len="sm"/>
            </a:ln>
          </p:spPr>
          <p:txBody>
            <a:bodyPr/>
            <a:lstStyle/>
            <a:p>
              <a:endParaRPr lang="ja-JP" altLang="en-US"/>
            </a:p>
          </p:txBody>
        </p:sp>
        <p:grpSp>
          <p:nvGrpSpPr>
            <p:cNvPr id="34" name="Group 34"/>
            <p:cNvGrpSpPr/>
            <p:nvPr/>
          </p:nvGrpSpPr>
          <p:grpSpPr>
            <a:xfrm>
              <a:off x="0" y="1702304"/>
              <a:ext cx="701399" cy="701399"/>
              <a:chOff x="0" y="0"/>
              <a:chExt cx="812800" cy="812800"/>
            </a:xfrm>
          </p:grpSpPr>
          <p:sp>
            <p:nvSpPr>
              <p:cNvPr id="35" name="Freeform 3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6B3406"/>
              </a:solidFill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6" name="TextBox 36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552"/>
                  </a:lnSpc>
                </a:pPr>
                <a:endParaRPr/>
              </a:p>
            </p:txBody>
          </p:sp>
        </p:grpSp>
        <p:sp>
          <p:nvSpPr>
            <p:cNvPr id="37" name="TextBox 37"/>
            <p:cNvSpPr txBox="1"/>
            <p:nvPr/>
          </p:nvSpPr>
          <p:spPr>
            <a:xfrm>
              <a:off x="279642" y="1745836"/>
              <a:ext cx="152995" cy="56881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552"/>
                </a:lnSpc>
                <a:spcBef>
                  <a:spcPct val="0"/>
                </a:spcBef>
              </a:pPr>
              <a:r>
                <a:rPr lang="en-US" sz="2400" b="1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1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10691692" y="2776666"/>
            <a:ext cx="526049" cy="1802777"/>
            <a:chOff x="0" y="0"/>
            <a:chExt cx="701399" cy="2403703"/>
          </a:xfrm>
        </p:grpSpPr>
        <p:grpSp>
          <p:nvGrpSpPr>
            <p:cNvPr id="39" name="Group 39"/>
            <p:cNvGrpSpPr/>
            <p:nvPr/>
          </p:nvGrpSpPr>
          <p:grpSpPr>
            <a:xfrm>
              <a:off x="0" y="1702304"/>
              <a:ext cx="701399" cy="701399"/>
              <a:chOff x="0" y="0"/>
              <a:chExt cx="812800" cy="812800"/>
            </a:xfrm>
          </p:grpSpPr>
          <p:sp>
            <p:nvSpPr>
              <p:cNvPr id="40" name="Freeform 4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6B3406"/>
              </a:solidFill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41" name="TextBox 41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552"/>
                  </a:lnSpc>
                </a:pPr>
                <a:endParaRPr/>
              </a:p>
            </p:txBody>
          </p:sp>
        </p:grpSp>
        <p:sp>
          <p:nvSpPr>
            <p:cNvPr id="42" name="AutoShape 42"/>
            <p:cNvSpPr/>
            <p:nvPr/>
          </p:nvSpPr>
          <p:spPr>
            <a:xfrm>
              <a:off x="326593" y="0"/>
              <a:ext cx="0" cy="1979412"/>
            </a:xfrm>
            <a:prstGeom prst="line">
              <a:avLst/>
            </a:prstGeom>
            <a:ln w="50800" cap="flat">
              <a:solidFill>
                <a:srgbClr val="6B3406"/>
              </a:solidFill>
              <a:prstDash val="sysDot"/>
              <a:headEnd type="none" w="sm" len="sm"/>
              <a:tailEnd type="none" w="sm" len="sm"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234614" y="1725733"/>
              <a:ext cx="232172" cy="56881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552"/>
                </a:lnSpc>
                <a:spcBef>
                  <a:spcPct val="0"/>
                </a:spcBef>
              </a:pPr>
              <a:r>
                <a:rPr lang="en-US" sz="2400" b="1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2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3377480" y="2835396"/>
            <a:ext cx="526049" cy="1813881"/>
            <a:chOff x="0" y="0"/>
            <a:chExt cx="701399" cy="2418508"/>
          </a:xfrm>
        </p:grpSpPr>
        <p:grpSp>
          <p:nvGrpSpPr>
            <p:cNvPr id="45" name="Group 45"/>
            <p:cNvGrpSpPr/>
            <p:nvPr/>
          </p:nvGrpSpPr>
          <p:grpSpPr>
            <a:xfrm>
              <a:off x="0" y="1717109"/>
              <a:ext cx="701399" cy="701399"/>
              <a:chOff x="0" y="0"/>
              <a:chExt cx="812800" cy="812800"/>
            </a:xfrm>
          </p:grpSpPr>
          <p:sp>
            <p:nvSpPr>
              <p:cNvPr id="46" name="Freeform 4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6B3406"/>
              </a:solidFill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47" name="TextBox 47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552"/>
                  </a:lnSpc>
                </a:pPr>
                <a:endParaRPr/>
              </a:p>
            </p:txBody>
          </p:sp>
        </p:grpSp>
        <p:sp>
          <p:nvSpPr>
            <p:cNvPr id="48" name="AutoShape 48"/>
            <p:cNvSpPr/>
            <p:nvPr/>
          </p:nvSpPr>
          <p:spPr>
            <a:xfrm>
              <a:off x="350700" y="0"/>
              <a:ext cx="0" cy="1979412"/>
            </a:xfrm>
            <a:prstGeom prst="line">
              <a:avLst/>
            </a:prstGeom>
            <a:ln w="50800" cap="flat">
              <a:solidFill>
                <a:srgbClr val="6B3406"/>
              </a:solidFill>
              <a:prstDash val="sysDot"/>
              <a:headEnd type="none" w="sm" len="sm"/>
              <a:tailEnd type="none" w="sm" len="sm"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227668" y="1765939"/>
              <a:ext cx="246062" cy="56881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552"/>
                </a:lnSpc>
                <a:spcBef>
                  <a:spcPct val="0"/>
                </a:spcBef>
              </a:pPr>
              <a:r>
                <a:rPr lang="en-US" sz="2400" b="1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3</a:t>
              </a:r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15565158" y="2768721"/>
            <a:ext cx="526049" cy="1880556"/>
            <a:chOff x="0" y="0"/>
            <a:chExt cx="701399" cy="2507408"/>
          </a:xfrm>
        </p:grpSpPr>
        <p:grpSp>
          <p:nvGrpSpPr>
            <p:cNvPr id="51" name="Group 51"/>
            <p:cNvGrpSpPr/>
            <p:nvPr/>
          </p:nvGrpSpPr>
          <p:grpSpPr>
            <a:xfrm>
              <a:off x="0" y="1806009"/>
              <a:ext cx="701399" cy="701399"/>
              <a:chOff x="0" y="0"/>
              <a:chExt cx="812800" cy="812800"/>
            </a:xfrm>
          </p:grpSpPr>
          <p:sp>
            <p:nvSpPr>
              <p:cNvPr id="52" name="Freeform 5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6B3406"/>
              </a:solidFill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53" name="TextBox 53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552"/>
                  </a:lnSpc>
                </a:pPr>
                <a:endParaRPr/>
              </a:p>
            </p:txBody>
          </p:sp>
        </p:grpSp>
        <p:sp>
          <p:nvSpPr>
            <p:cNvPr id="54" name="AutoShape 54"/>
            <p:cNvSpPr/>
            <p:nvPr/>
          </p:nvSpPr>
          <p:spPr>
            <a:xfrm>
              <a:off x="325300" y="0"/>
              <a:ext cx="0" cy="1979412"/>
            </a:xfrm>
            <a:prstGeom prst="line">
              <a:avLst/>
            </a:prstGeom>
            <a:ln w="50800" cap="flat">
              <a:solidFill>
                <a:srgbClr val="6B3406"/>
              </a:solidFill>
              <a:prstDash val="sysDot"/>
              <a:headEnd type="none" w="sm" len="sm"/>
              <a:tailEnd type="none" w="sm" len="sm"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5" name="TextBox 55"/>
            <p:cNvSpPr txBox="1"/>
            <p:nvPr/>
          </p:nvSpPr>
          <p:spPr>
            <a:xfrm>
              <a:off x="195786" y="1829439"/>
              <a:ext cx="275233" cy="56881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552"/>
                </a:lnSpc>
                <a:spcBef>
                  <a:spcPct val="0"/>
                </a:spcBef>
              </a:pPr>
              <a:r>
                <a:rPr lang="en-US" sz="2400" b="1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4</a:t>
              </a:r>
            </a:p>
          </p:txBody>
        </p:sp>
      </p:grpSp>
      <p:sp>
        <p:nvSpPr>
          <p:cNvPr id="56" name="AutoShape 56"/>
          <p:cNvSpPr/>
          <p:nvPr/>
        </p:nvSpPr>
        <p:spPr>
          <a:xfrm>
            <a:off x="2371000" y="8426860"/>
            <a:ext cx="14859906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57" name="TextBox 57"/>
          <p:cNvSpPr txBox="1"/>
          <p:nvPr/>
        </p:nvSpPr>
        <p:spPr>
          <a:xfrm>
            <a:off x="966483" y="6127720"/>
            <a:ext cx="1369365" cy="6816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27"/>
              </a:lnSpc>
              <a:spcBef>
                <a:spcPct val="0"/>
              </a:spcBef>
            </a:pPr>
            <a:r>
              <a:rPr lang="en-US" sz="3599" b="1">
                <a:solidFill>
                  <a:srgbClr val="6B3406"/>
                </a:solidFill>
                <a:latin typeface="Poppins Bold"/>
                <a:ea typeface="Poppins Bold"/>
                <a:cs typeface="Poppins Bold"/>
                <a:sym typeface="Poppins Bold"/>
              </a:rPr>
              <a:t>Lyrics</a:t>
            </a:r>
          </a:p>
        </p:txBody>
      </p:sp>
      <p:sp>
        <p:nvSpPr>
          <p:cNvPr id="58" name="TextBox 58"/>
          <p:cNvSpPr txBox="1"/>
          <p:nvPr/>
        </p:nvSpPr>
        <p:spPr>
          <a:xfrm>
            <a:off x="1001635" y="8000331"/>
            <a:ext cx="1334241" cy="6816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27"/>
              </a:lnSpc>
              <a:spcBef>
                <a:spcPct val="0"/>
              </a:spcBef>
            </a:pPr>
            <a:r>
              <a:rPr lang="en-US" sz="3599" b="1">
                <a:solidFill>
                  <a:srgbClr val="6B3406"/>
                </a:solidFill>
                <a:latin typeface="Poppins Bold"/>
                <a:ea typeface="Poppins Bold"/>
                <a:cs typeface="Poppins Bold"/>
                <a:sym typeface="Poppins Bold"/>
              </a:rPr>
              <a:t>Beats</a:t>
            </a:r>
          </a:p>
        </p:txBody>
      </p:sp>
      <p:sp>
        <p:nvSpPr>
          <p:cNvPr id="59" name="TextBox 59"/>
          <p:cNvSpPr txBox="1"/>
          <p:nvPr/>
        </p:nvSpPr>
        <p:spPr>
          <a:xfrm>
            <a:off x="2946999" y="6096494"/>
            <a:ext cx="14264254" cy="6816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27"/>
              </a:lnSpc>
              <a:spcBef>
                <a:spcPct val="0"/>
              </a:spcBef>
            </a:pPr>
            <a:r>
              <a:rPr lang="en-US" sz="3599" b="1">
                <a:solidFill>
                  <a:srgbClr val="6B3406"/>
                </a:solidFill>
                <a:latin typeface="Poppins Bold"/>
                <a:ea typeface="Poppins Bold"/>
                <a:cs typeface="Poppins Bold"/>
                <a:sym typeface="Poppins Bold"/>
              </a:rPr>
              <a:t>We     are    never,    ever,    ever               getting     back     together</a:t>
            </a:r>
          </a:p>
        </p:txBody>
      </p:sp>
      <p:grpSp>
        <p:nvGrpSpPr>
          <p:cNvPr id="60" name="Group 60"/>
          <p:cNvGrpSpPr/>
          <p:nvPr/>
        </p:nvGrpSpPr>
        <p:grpSpPr>
          <a:xfrm>
            <a:off x="2929075" y="6856953"/>
            <a:ext cx="526049" cy="1802777"/>
            <a:chOff x="0" y="0"/>
            <a:chExt cx="701399" cy="2403703"/>
          </a:xfrm>
        </p:grpSpPr>
        <p:sp>
          <p:nvSpPr>
            <p:cNvPr id="61" name="AutoShape 61"/>
            <p:cNvSpPr/>
            <p:nvPr/>
          </p:nvSpPr>
          <p:spPr>
            <a:xfrm>
              <a:off x="350700" y="0"/>
              <a:ext cx="0" cy="1979412"/>
            </a:xfrm>
            <a:prstGeom prst="line">
              <a:avLst/>
            </a:prstGeom>
            <a:ln w="50800" cap="flat">
              <a:solidFill>
                <a:srgbClr val="6B3406"/>
              </a:solidFill>
              <a:prstDash val="sysDot"/>
              <a:headEnd type="none" w="sm" len="sm"/>
              <a:tailEnd type="none" w="sm" len="sm"/>
            </a:ln>
          </p:spPr>
          <p:txBody>
            <a:bodyPr/>
            <a:lstStyle/>
            <a:p>
              <a:endParaRPr lang="ja-JP" altLang="en-US"/>
            </a:p>
          </p:txBody>
        </p:sp>
        <p:grpSp>
          <p:nvGrpSpPr>
            <p:cNvPr id="62" name="Group 62"/>
            <p:cNvGrpSpPr/>
            <p:nvPr/>
          </p:nvGrpSpPr>
          <p:grpSpPr>
            <a:xfrm>
              <a:off x="0" y="1702304"/>
              <a:ext cx="701399" cy="701399"/>
              <a:chOff x="0" y="0"/>
              <a:chExt cx="812800" cy="812800"/>
            </a:xfrm>
          </p:grpSpPr>
          <p:sp>
            <p:nvSpPr>
              <p:cNvPr id="63" name="Freeform 6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6B3406"/>
              </a:solidFill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64" name="TextBox 64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552"/>
                  </a:lnSpc>
                </a:pPr>
                <a:endParaRPr/>
              </a:p>
            </p:txBody>
          </p:sp>
        </p:grpSp>
        <p:sp>
          <p:nvSpPr>
            <p:cNvPr id="65" name="TextBox 65"/>
            <p:cNvSpPr txBox="1"/>
            <p:nvPr/>
          </p:nvSpPr>
          <p:spPr>
            <a:xfrm>
              <a:off x="279642" y="1745836"/>
              <a:ext cx="152995" cy="56881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552"/>
                </a:lnSpc>
                <a:spcBef>
                  <a:spcPct val="0"/>
                </a:spcBef>
              </a:pPr>
              <a:r>
                <a:rPr lang="en-US" sz="2400" b="1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1</a:t>
              </a:r>
            </a:p>
          </p:txBody>
        </p:sp>
      </p:grpSp>
      <p:grpSp>
        <p:nvGrpSpPr>
          <p:cNvPr id="66" name="Group 66"/>
          <p:cNvGrpSpPr/>
          <p:nvPr/>
        </p:nvGrpSpPr>
        <p:grpSpPr>
          <a:xfrm>
            <a:off x="3699099" y="6856953"/>
            <a:ext cx="526049" cy="1802777"/>
            <a:chOff x="0" y="0"/>
            <a:chExt cx="701399" cy="2403703"/>
          </a:xfrm>
        </p:grpSpPr>
        <p:grpSp>
          <p:nvGrpSpPr>
            <p:cNvPr id="67" name="Group 67"/>
            <p:cNvGrpSpPr/>
            <p:nvPr/>
          </p:nvGrpSpPr>
          <p:grpSpPr>
            <a:xfrm>
              <a:off x="0" y="1702304"/>
              <a:ext cx="701399" cy="701399"/>
              <a:chOff x="0" y="0"/>
              <a:chExt cx="812800" cy="812800"/>
            </a:xfrm>
          </p:grpSpPr>
          <p:sp>
            <p:nvSpPr>
              <p:cNvPr id="68" name="Freeform 6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6B3406"/>
              </a:solidFill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69" name="TextBox 69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552"/>
                  </a:lnSpc>
                </a:pPr>
                <a:endParaRPr/>
              </a:p>
            </p:txBody>
          </p:sp>
        </p:grpSp>
        <p:sp>
          <p:nvSpPr>
            <p:cNvPr id="70" name="AutoShape 70"/>
            <p:cNvSpPr/>
            <p:nvPr/>
          </p:nvSpPr>
          <p:spPr>
            <a:xfrm>
              <a:off x="326593" y="0"/>
              <a:ext cx="0" cy="1979412"/>
            </a:xfrm>
            <a:prstGeom prst="line">
              <a:avLst/>
            </a:prstGeom>
            <a:ln w="50800" cap="flat">
              <a:solidFill>
                <a:srgbClr val="6B3406"/>
              </a:solidFill>
              <a:prstDash val="sysDot"/>
              <a:headEnd type="none" w="sm" len="sm"/>
              <a:tailEnd type="none" w="sm" len="sm"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1" name="TextBox 71"/>
            <p:cNvSpPr txBox="1"/>
            <p:nvPr/>
          </p:nvSpPr>
          <p:spPr>
            <a:xfrm>
              <a:off x="234614" y="1725733"/>
              <a:ext cx="232172" cy="56881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552"/>
                </a:lnSpc>
                <a:spcBef>
                  <a:spcPct val="0"/>
                </a:spcBef>
              </a:pPr>
              <a:r>
                <a:rPr lang="en-US" sz="2400" b="1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2</a:t>
              </a:r>
            </a:p>
          </p:txBody>
        </p:sp>
      </p:grpSp>
      <p:grpSp>
        <p:nvGrpSpPr>
          <p:cNvPr id="72" name="Group 72"/>
          <p:cNvGrpSpPr/>
          <p:nvPr/>
        </p:nvGrpSpPr>
        <p:grpSpPr>
          <a:xfrm>
            <a:off x="5156617" y="6851401"/>
            <a:ext cx="526049" cy="1813881"/>
            <a:chOff x="0" y="0"/>
            <a:chExt cx="701399" cy="2418508"/>
          </a:xfrm>
        </p:grpSpPr>
        <p:grpSp>
          <p:nvGrpSpPr>
            <p:cNvPr id="73" name="Group 73"/>
            <p:cNvGrpSpPr/>
            <p:nvPr/>
          </p:nvGrpSpPr>
          <p:grpSpPr>
            <a:xfrm>
              <a:off x="0" y="1717109"/>
              <a:ext cx="701399" cy="701399"/>
              <a:chOff x="0" y="0"/>
              <a:chExt cx="812800" cy="812800"/>
            </a:xfrm>
          </p:grpSpPr>
          <p:sp>
            <p:nvSpPr>
              <p:cNvPr id="74" name="Freeform 7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6B3406"/>
              </a:solidFill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75" name="TextBox 75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552"/>
                  </a:lnSpc>
                </a:pPr>
                <a:endParaRPr/>
              </a:p>
            </p:txBody>
          </p:sp>
        </p:grpSp>
        <p:sp>
          <p:nvSpPr>
            <p:cNvPr id="76" name="AutoShape 76"/>
            <p:cNvSpPr/>
            <p:nvPr/>
          </p:nvSpPr>
          <p:spPr>
            <a:xfrm>
              <a:off x="350700" y="0"/>
              <a:ext cx="0" cy="1979412"/>
            </a:xfrm>
            <a:prstGeom prst="line">
              <a:avLst/>
            </a:prstGeom>
            <a:ln w="50800" cap="flat">
              <a:solidFill>
                <a:srgbClr val="6B3406"/>
              </a:solidFill>
              <a:prstDash val="sysDot"/>
              <a:headEnd type="none" w="sm" len="sm"/>
              <a:tailEnd type="none" w="sm" len="sm"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7" name="TextBox 77"/>
            <p:cNvSpPr txBox="1"/>
            <p:nvPr/>
          </p:nvSpPr>
          <p:spPr>
            <a:xfrm>
              <a:off x="227668" y="1765939"/>
              <a:ext cx="246062" cy="56881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552"/>
                </a:lnSpc>
                <a:spcBef>
                  <a:spcPct val="0"/>
                </a:spcBef>
              </a:pPr>
              <a:r>
                <a:rPr lang="en-US" sz="2400" b="1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3</a:t>
              </a:r>
            </a:p>
          </p:txBody>
        </p:sp>
      </p:grpSp>
      <p:grpSp>
        <p:nvGrpSpPr>
          <p:cNvPr id="78" name="Group 78"/>
          <p:cNvGrpSpPr/>
          <p:nvPr/>
        </p:nvGrpSpPr>
        <p:grpSpPr>
          <a:xfrm>
            <a:off x="7387641" y="6778102"/>
            <a:ext cx="526049" cy="1880556"/>
            <a:chOff x="0" y="0"/>
            <a:chExt cx="701399" cy="2507408"/>
          </a:xfrm>
        </p:grpSpPr>
        <p:grpSp>
          <p:nvGrpSpPr>
            <p:cNvPr id="79" name="Group 79"/>
            <p:cNvGrpSpPr/>
            <p:nvPr/>
          </p:nvGrpSpPr>
          <p:grpSpPr>
            <a:xfrm>
              <a:off x="0" y="1806009"/>
              <a:ext cx="701399" cy="701399"/>
              <a:chOff x="0" y="0"/>
              <a:chExt cx="812800" cy="812800"/>
            </a:xfrm>
          </p:grpSpPr>
          <p:sp>
            <p:nvSpPr>
              <p:cNvPr id="80" name="Freeform 8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6B3406"/>
              </a:solidFill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81" name="TextBox 81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552"/>
                  </a:lnSpc>
                </a:pPr>
                <a:endParaRPr/>
              </a:p>
            </p:txBody>
          </p:sp>
        </p:grpSp>
        <p:sp>
          <p:nvSpPr>
            <p:cNvPr id="82" name="AutoShape 82"/>
            <p:cNvSpPr/>
            <p:nvPr/>
          </p:nvSpPr>
          <p:spPr>
            <a:xfrm>
              <a:off x="325300" y="0"/>
              <a:ext cx="0" cy="1979412"/>
            </a:xfrm>
            <a:prstGeom prst="line">
              <a:avLst/>
            </a:prstGeom>
            <a:ln w="50800" cap="flat">
              <a:solidFill>
                <a:srgbClr val="6B3406"/>
              </a:solidFill>
              <a:prstDash val="sysDot"/>
              <a:headEnd type="none" w="sm" len="sm"/>
              <a:tailEnd type="none" w="sm" len="sm"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3" name="TextBox 83"/>
            <p:cNvSpPr txBox="1"/>
            <p:nvPr/>
          </p:nvSpPr>
          <p:spPr>
            <a:xfrm>
              <a:off x="195786" y="1829439"/>
              <a:ext cx="275233" cy="56881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552"/>
                </a:lnSpc>
                <a:spcBef>
                  <a:spcPct val="0"/>
                </a:spcBef>
              </a:pPr>
              <a:r>
                <a:rPr lang="en-US" sz="2400" b="1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4</a:t>
              </a:r>
            </a:p>
          </p:txBody>
        </p:sp>
      </p:grpSp>
      <p:grpSp>
        <p:nvGrpSpPr>
          <p:cNvPr id="84" name="Group 84"/>
          <p:cNvGrpSpPr/>
          <p:nvPr/>
        </p:nvGrpSpPr>
        <p:grpSpPr>
          <a:xfrm>
            <a:off x="9816101" y="6816992"/>
            <a:ext cx="526049" cy="1802777"/>
            <a:chOff x="0" y="0"/>
            <a:chExt cx="701399" cy="2403703"/>
          </a:xfrm>
        </p:grpSpPr>
        <p:sp>
          <p:nvSpPr>
            <p:cNvPr id="85" name="AutoShape 85"/>
            <p:cNvSpPr/>
            <p:nvPr/>
          </p:nvSpPr>
          <p:spPr>
            <a:xfrm>
              <a:off x="350700" y="0"/>
              <a:ext cx="0" cy="1979412"/>
            </a:xfrm>
            <a:prstGeom prst="line">
              <a:avLst/>
            </a:prstGeom>
            <a:ln w="50800" cap="flat">
              <a:solidFill>
                <a:srgbClr val="6B3406"/>
              </a:solidFill>
              <a:prstDash val="sysDot"/>
              <a:headEnd type="none" w="sm" len="sm"/>
              <a:tailEnd type="none" w="sm" len="sm"/>
            </a:ln>
          </p:spPr>
          <p:txBody>
            <a:bodyPr/>
            <a:lstStyle/>
            <a:p>
              <a:endParaRPr lang="ja-JP" altLang="en-US"/>
            </a:p>
          </p:txBody>
        </p:sp>
        <p:grpSp>
          <p:nvGrpSpPr>
            <p:cNvPr id="86" name="Group 86"/>
            <p:cNvGrpSpPr/>
            <p:nvPr/>
          </p:nvGrpSpPr>
          <p:grpSpPr>
            <a:xfrm>
              <a:off x="0" y="1702304"/>
              <a:ext cx="701399" cy="701399"/>
              <a:chOff x="0" y="0"/>
              <a:chExt cx="812800" cy="812800"/>
            </a:xfrm>
          </p:grpSpPr>
          <p:sp>
            <p:nvSpPr>
              <p:cNvPr id="87" name="Freeform 8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6B3406"/>
              </a:solidFill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88" name="TextBox 88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552"/>
                  </a:lnSpc>
                </a:pPr>
                <a:endParaRPr/>
              </a:p>
            </p:txBody>
          </p:sp>
        </p:grpSp>
        <p:sp>
          <p:nvSpPr>
            <p:cNvPr id="89" name="TextBox 89"/>
            <p:cNvSpPr txBox="1"/>
            <p:nvPr/>
          </p:nvSpPr>
          <p:spPr>
            <a:xfrm>
              <a:off x="279642" y="1745836"/>
              <a:ext cx="152995" cy="56881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552"/>
                </a:lnSpc>
                <a:spcBef>
                  <a:spcPct val="0"/>
                </a:spcBef>
              </a:pPr>
              <a:r>
                <a:rPr lang="en-US" sz="2400" b="1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1</a:t>
              </a:r>
            </a:p>
          </p:txBody>
        </p:sp>
      </p:grpSp>
      <p:grpSp>
        <p:nvGrpSpPr>
          <p:cNvPr id="90" name="Group 90"/>
          <p:cNvGrpSpPr/>
          <p:nvPr/>
        </p:nvGrpSpPr>
        <p:grpSpPr>
          <a:xfrm>
            <a:off x="10629475" y="6809328"/>
            <a:ext cx="526049" cy="1802777"/>
            <a:chOff x="0" y="0"/>
            <a:chExt cx="701399" cy="2403703"/>
          </a:xfrm>
        </p:grpSpPr>
        <p:grpSp>
          <p:nvGrpSpPr>
            <p:cNvPr id="91" name="Group 91"/>
            <p:cNvGrpSpPr/>
            <p:nvPr/>
          </p:nvGrpSpPr>
          <p:grpSpPr>
            <a:xfrm>
              <a:off x="0" y="1702304"/>
              <a:ext cx="701399" cy="701399"/>
              <a:chOff x="0" y="0"/>
              <a:chExt cx="812800" cy="812800"/>
            </a:xfrm>
          </p:grpSpPr>
          <p:sp>
            <p:nvSpPr>
              <p:cNvPr id="92" name="Freeform 9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6B3406"/>
              </a:solidFill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93" name="TextBox 93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552"/>
                  </a:lnSpc>
                </a:pPr>
                <a:endParaRPr/>
              </a:p>
            </p:txBody>
          </p:sp>
        </p:grpSp>
        <p:sp>
          <p:nvSpPr>
            <p:cNvPr id="94" name="AutoShape 94"/>
            <p:cNvSpPr/>
            <p:nvPr/>
          </p:nvSpPr>
          <p:spPr>
            <a:xfrm>
              <a:off x="326593" y="0"/>
              <a:ext cx="0" cy="1979412"/>
            </a:xfrm>
            <a:prstGeom prst="line">
              <a:avLst/>
            </a:prstGeom>
            <a:ln w="50800" cap="flat">
              <a:solidFill>
                <a:srgbClr val="6B3406"/>
              </a:solidFill>
              <a:prstDash val="sysDot"/>
              <a:headEnd type="none" w="sm" len="sm"/>
              <a:tailEnd type="none" w="sm" len="sm"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95" name="TextBox 95"/>
            <p:cNvSpPr txBox="1"/>
            <p:nvPr/>
          </p:nvSpPr>
          <p:spPr>
            <a:xfrm>
              <a:off x="234614" y="1725733"/>
              <a:ext cx="232172" cy="56881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552"/>
                </a:lnSpc>
                <a:spcBef>
                  <a:spcPct val="0"/>
                </a:spcBef>
              </a:pPr>
              <a:r>
                <a:rPr lang="en-US" sz="2400" b="1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2</a:t>
              </a:r>
            </a:p>
          </p:txBody>
        </p:sp>
      </p:grpSp>
      <p:grpSp>
        <p:nvGrpSpPr>
          <p:cNvPr id="96" name="Group 96"/>
          <p:cNvGrpSpPr/>
          <p:nvPr/>
        </p:nvGrpSpPr>
        <p:grpSpPr>
          <a:xfrm>
            <a:off x="13315263" y="6868057"/>
            <a:ext cx="526049" cy="1813881"/>
            <a:chOff x="0" y="0"/>
            <a:chExt cx="701399" cy="2418508"/>
          </a:xfrm>
        </p:grpSpPr>
        <p:grpSp>
          <p:nvGrpSpPr>
            <p:cNvPr id="97" name="Group 97"/>
            <p:cNvGrpSpPr/>
            <p:nvPr/>
          </p:nvGrpSpPr>
          <p:grpSpPr>
            <a:xfrm>
              <a:off x="0" y="1717109"/>
              <a:ext cx="701399" cy="701399"/>
              <a:chOff x="0" y="0"/>
              <a:chExt cx="812800" cy="812800"/>
            </a:xfrm>
          </p:grpSpPr>
          <p:sp>
            <p:nvSpPr>
              <p:cNvPr id="98" name="Freeform 9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6B3406"/>
              </a:solidFill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99" name="TextBox 99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552"/>
                  </a:lnSpc>
                </a:pPr>
                <a:endParaRPr/>
              </a:p>
            </p:txBody>
          </p:sp>
        </p:grpSp>
        <p:sp>
          <p:nvSpPr>
            <p:cNvPr id="100" name="AutoShape 100"/>
            <p:cNvSpPr/>
            <p:nvPr/>
          </p:nvSpPr>
          <p:spPr>
            <a:xfrm>
              <a:off x="350700" y="0"/>
              <a:ext cx="0" cy="1979412"/>
            </a:xfrm>
            <a:prstGeom prst="line">
              <a:avLst/>
            </a:prstGeom>
            <a:ln w="50800" cap="flat">
              <a:solidFill>
                <a:srgbClr val="6B3406"/>
              </a:solidFill>
              <a:prstDash val="sysDot"/>
              <a:headEnd type="none" w="sm" len="sm"/>
              <a:tailEnd type="none" w="sm" len="sm"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01" name="TextBox 101"/>
            <p:cNvSpPr txBox="1"/>
            <p:nvPr/>
          </p:nvSpPr>
          <p:spPr>
            <a:xfrm>
              <a:off x="227668" y="1765939"/>
              <a:ext cx="246062" cy="56881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552"/>
                </a:lnSpc>
                <a:spcBef>
                  <a:spcPct val="0"/>
                </a:spcBef>
              </a:pPr>
              <a:r>
                <a:rPr lang="en-US" sz="2400" b="1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3</a:t>
              </a:r>
            </a:p>
          </p:txBody>
        </p:sp>
      </p:grpSp>
      <p:grpSp>
        <p:nvGrpSpPr>
          <p:cNvPr id="102" name="Group 102"/>
          <p:cNvGrpSpPr/>
          <p:nvPr/>
        </p:nvGrpSpPr>
        <p:grpSpPr>
          <a:xfrm>
            <a:off x="15502941" y="6801382"/>
            <a:ext cx="526049" cy="1880556"/>
            <a:chOff x="0" y="0"/>
            <a:chExt cx="701399" cy="2507408"/>
          </a:xfrm>
        </p:grpSpPr>
        <p:grpSp>
          <p:nvGrpSpPr>
            <p:cNvPr id="103" name="Group 103"/>
            <p:cNvGrpSpPr/>
            <p:nvPr/>
          </p:nvGrpSpPr>
          <p:grpSpPr>
            <a:xfrm>
              <a:off x="0" y="1806009"/>
              <a:ext cx="701399" cy="701399"/>
              <a:chOff x="0" y="0"/>
              <a:chExt cx="812800" cy="812800"/>
            </a:xfrm>
          </p:grpSpPr>
          <p:sp>
            <p:nvSpPr>
              <p:cNvPr id="104" name="Freeform 10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6B3406"/>
              </a:solidFill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05" name="TextBox 105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552"/>
                  </a:lnSpc>
                </a:pPr>
                <a:endParaRPr/>
              </a:p>
            </p:txBody>
          </p:sp>
        </p:grpSp>
        <p:sp>
          <p:nvSpPr>
            <p:cNvPr id="106" name="AutoShape 106"/>
            <p:cNvSpPr/>
            <p:nvPr/>
          </p:nvSpPr>
          <p:spPr>
            <a:xfrm>
              <a:off x="325300" y="0"/>
              <a:ext cx="0" cy="1979412"/>
            </a:xfrm>
            <a:prstGeom prst="line">
              <a:avLst/>
            </a:prstGeom>
            <a:ln w="50800" cap="flat">
              <a:solidFill>
                <a:srgbClr val="6B3406"/>
              </a:solidFill>
              <a:prstDash val="sysDot"/>
              <a:headEnd type="none" w="sm" len="sm"/>
              <a:tailEnd type="none" w="sm" len="sm"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07" name="TextBox 107"/>
            <p:cNvSpPr txBox="1"/>
            <p:nvPr/>
          </p:nvSpPr>
          <p:spPr>
            <a:xfrm>
              <a:off x="195786" y="1829439"/>
              <a:ext cx="275233" cy="56881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552"/>
                </a:lnSpc>
                <a:spcBef>
                  <a:spcPct val="0"/>
                </a:spcBef>
              </a:pPr>
              <a:r>
                <a:rPr lang="en-US" sz="2400" b="1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4</a:t>
              </a:r>
            </a:p>
          </p:txBody>
        </p:sp>
      </p:grpSp>
      <p:sp>
        <p:nvSpPr>
          <p:cNvPr id="108" name="Freeform 108"/>
          <p:cNvSpPr/>
          <p:nvPr/>
        </p:nvSpPr>
        <p:spPr>
          <a:xfrm flipH="1" flipV="1">
            <a:off x="13315263" y="-1662046"/>
            <a:ext cx="6224239" cy="6805546"/>
          </a:xfrm>
          <a:custGeom>
            <a:avLst/>
            <a:gdLst/>
            <a:ahLst/>
            <a:cxnLst/>
            <a:rect l="l" t="t" r="r" b="b"/>
            <a:pathLst>
              <a:path w="6224239" h="6805546">
                <a:moveTo>
                  <a:pt x="6224239" y="6805546"/>
                </a:moveTo>
                <a:lnTo>
                  <a:pt x="0" y="6805546"/>
                </a:lnTo>
                <a:lnTo>
                  <a:pt x="0" y="0"/>
                </a:lnTo>
                <a:lnTo>
                  <a:pt x="6224239" y="0"/>
                </a:lnTo>
                <a:lnTo>
                  <a:pt x="6224239" y="6805546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109" name="Freeform 109"/>
          <p:cNvSpPr/>
          <p:nvPr/>
        </p:nvSpPr>
        <p:spPr>
          <a:xfrm>
            <a:off x="15460014" y="7528915"/>
            <a:ext cx="4304080" cy="4296255"/>
          </a:xfrm>
          <a:custGeom>
            <a:avLst/>
            <a:gdLst/>
            <a:ahLst/>
            <a:cxnLst/>
            <a:rect l="l" t="t" r="r" b="b"/>
            <a:pathLst>
              <a:path w="4304080" h="4296255">
                <a:moveTo>
                  <a:pt x="0" y="0"/>
                </a:moveTo>
                <a:lnTo>
                  <a:pt x="4304080" y="0"/>
                </a:lnTo>
                <a:lnTo>
                  <a:pt x="4304080" y="4296255"/>
                </a:lnTo>
                <a:lnTo>
                  <a:pt x="0" y="429625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110" name="Freeform 110"/>
          <p:cNvSpPr/>
          <p:nvPr/>
        </p:nvSpPr>
        <p:spPr>
          <a:xfrm>
            <a:off x="-931961" y="-862379"/>
            <a:ext cx="4275974" cy="4268199"/>
          </a:xfrm>
          <a:custGeom>
            <a:avLst/>
            <a:gdLst/>
            <a:ahLst/>
            <a:cxnLst/>
            <a:rect l="l" t="t" r="r" b="b"/>
            <a:pathLst>
              <a:path w="4275974" h="4268199">
                <a:moveTo>
                  <a:pt x="0" y="0"/>
                </a:moveTo>
                <a:lnTo>
                  <a:pt x="4275974" y="0"/>
                </a:lnTo>
                <a:lnTo>
                  <a:pt x="4275974" y="4268199"/>
                </a:lnTo>
                <a:lnTo>
                  <a:pt x="0" y="42681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111" name="Freeform 111"/>
          <p:cNvSpPr/>
          <p:nvPr/>
        </p:nvSpPr>
        <p:spPr>
          <a:xfrm rot="3701066">
            <a:off x="-205085" y="8684875"/>
            <a:ext cx="2016535" cy="2395452"/>
          </a:xfrm>
          <a:custGeom>
            <a:avLst/>
            <a:gdLst/>
            <a:ahLst/>
            <a:cxnLst/>
            <a:rect l="l" t="t" r="r" b="b"/>
            <a:pathLst>
              <a:path w="2016535" h="2395452">
                <a:moveTo>
                  <a:pt x="0" y="0"/>
                </a:moveTo>
                <a:lnTo>
                  <a:pt x="2016535" y="0"/>
                </a:lnTo>
                <a:lnTo>
                  <a:pt x="2016535" y="2395452"/>
                </a:lnTo>
                <a:lnTo>
                  <a:pt x="0" y="239545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112" name="Freeform 112"/>
          <p:cNvSpPr/>
          <p:nvPr/>
        </p:nvSpPr>
        <p:spPr>
          <a:xfrm rot="4693436" flipH="1" flipV="1">
            <a:off x="16564093" y="-67015"/>
            <a:ext cx="2095922" cy="2489757"/>
          </a:xfrm>
          <a:custGeom>
            <a:avLst/>
            <a:gdLst/>
            <a:ahLst/>
            <a:cxnLst/>
            <a:rect l="l" t="t" r="r" b="b"/>
            <a:pathLst>
              <a:path w="2095922" h="2489757">
                <a:moveTo>
                  <a:pt x="2095922" y="2489757"/>
                </a:moveTo>
                <a:lnTo>
                  <a:pt x="0" y="2489757"/>
                </a:lnTo>
                <a:lnTo>
                  <a:pt x="0" y="0"/>
                </a:lnTo>
                <a:lnTo>
                  <a:pt x="2095922" y="0"/>
                </a:lnTo>
                <a:lnTo>
                  <a:pt x="2095922" y="2489757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116" name="思考の吹き出し: 雲形 115">
            <a:extLst>
              <a:ext uri="{FF2B5EF4-FFF2-40B4-BE49-F238E27FC236}">
                <a16:creationId xmlns:a16="http://schemas.microsoft.com/office/drawing/2014/main" id="{541B9107-9713-EAC8-5453-47BDB2CAD621}"/>
              </a:ext>
            </a:extLst>
          </p:cNvPr>
          <p:cNvSpPr/>
          <p:nvPr/>
        </p:nvSpPr>
        <p:spPr>
          <a:xfrm rot="1023260">
            <a:off x="13280100" y="169812"/>
            <a:ext cx="2743200" cy="1837944"/>
          </a:xfrm>
          <a:prstGeom prst="cloudCallout">
            <a:avLst/>
          </a:prstGeom>
          <a:solidFill>
            <a:srgbClr val="E3D7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4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A271D06A-FE98-4E12-83DD-42BD0E0B74F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4185575" y="666080"/>
            <a:ext cx="965200" cy="9652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V="1">
            <a:off x="2433217" y="4375148"/>
            <a:ext cx="15656065" cy="1905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3" name="TextBox 3"/>
          <p:cNvSpPr txBox="1"/>
          <p:nvPr/>
        </p:nvSpPr>
        <p:spPr>
          <a:xfrm>
            <a:off x="6350817" y="812284"/>
            <a:ext cx="8085847" cy="7755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24"/>
              </a:lnSpc>
            </a:pPr>
            <a:r>
              <a:rPr lang="en-US" sz="6600" b="1" u="sng">
                <a:solidFill>
                  <a:srgbClr val="6B3406"/>
                </a:solidFill>
                <a:latin typeface="Poppins Bold"/>
                <a:ea typeface="Poppins Bold"/>
                <a:cs typeface="Poppins Bold"/>
                <a:sym typeface="Poppins Bold"/>
              </a:rPr>
              <a:t>Let's try singing</a:t>
            </a:r>
            <a:endParaRPr lang="en-US" sz="6600" b="1" u="sng">
              <a:solidFill>
                <a:srgbClr val="6B3406"/>
              </a:solidFill>
              <a:latin typeface="Poppins Bold"/>
              <a:ea typeface="Poppins Bold"/>
              <a:cs typeface="Poppins Bold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028700" y="2095058"/>
            <a:ext cx="1369365" cy="6816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27"/>
              </a:lnSpc>
              <a:spcBef>
                <a:spcPct val="0"/>
              </a:spcBef>
            </a:pPr>
            <a:r>
              <a:rPr lang="en-US" sz="3599" b="1">
                <a:solidFill>
                  <a:srgbClr val="6B3406"/>
                </a:solidFill>
                <a:latin typeface="Poppins Bold"/>
                <a:ea typeface="Poppins Bold"/>
                <a:cs typeface="Poppins Bold"/>
                <a:sym typeface="Poppins Bold"/>
              </a:rPr>
              <a:t>Lyrics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63852" y="3967669"/>
            <a:ext cx="1334241" cy="6816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27"/>
              </a:lnSpc>
              <a:spcBef>
                <a:spcPct val="0"/>
              </a:spcBef>
            </a:pPr>
            <a:r>
              <a:rPr lang="en-US" sz="3599" b="1">
                <a:solidFill>
                  <a:srgbClr val="6B3406"/>
                </a:solidFill>
                <a:latin typeface="Poppins Bold"/>
                <a:ea typeface="Poppins Bold"/>
                <a:cs typeface="Poppins Bold"/>
                <a:sym typeface="Poppins Bold"/>
              </a:rPr>
              <a:t>Beats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989563" y="2095058"/>
            <a:ext cx="13513120" cy="6816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27"/>
              </a:lnSpc>
              <a:spcBef>
                <a:spcPct val="0"/>
              </a:spcBef>
            </a:pPr>
            <a:r>
              <a:rPr lang="en-US" sz="3599" b="1">
                <a:solidFill>
                  <a:srgbClr val="6B3406"/>
                </a:solidFill>
                <a:latin typeface="Poppins Bold"/>
                <a:ea typeface="Poppins Bold"/>
                <a:cs typeface="Poppins Bold"/>
                <a:sym typeface="Poppins Bold"/>
              </a:rPr>
              <a:t>You go talk to your     friends, talk to  my friends, talk to me</a:t>
            </a:r>
          </a:p>
        </p:txBody>
      </p:sp>
      <p:sp>
        <p:nvSpPr>
          <p:cNvPr id="7" name="AutoShape 7"/>
          <p:cNvSpPr/>
          <p:nvPr/>
        </p:nvSpPr>
        <p:spPr>
          <a:xfrm>
            <a:off x="4331674" y="10262506"/>
            <a:ext cx="0" cy="1484559"/>
          </a:xfrm>
          <a:prstGeom prst="line">
            <a:avLst/>
          </a:prstGeom>
          <a:ln w="38100" cap="flat">
            <a:solidFill>
              <a:srgbClr val="BB3444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ja-JP" altLang="en-US"/>
          </a:p>
        </p:txBody>
      </p:sp>
      <p:grpSp>
        <p:nvGrpSpPr>
          <p:cNvPr id="8" name="Group 8"/>
          <p:cNvGrpSpPr/>
          <p:nvPr/>
        </p:nvGrpSpPr>
        <p:grpSpPr>
          <a:xfrm>
            <a:off x="2929075" y="2829844"/>
            <a:ext cx="526049" cy="1802777"/>
            <a:chOff x="0" y="0"/>
            <a:chExt cx="701399" cy="2403703"/>
          </a:xfrm>
        </p:grpSpPr>
        <p:sp>
          <p:nvSpPr>
            <p:cNvPr id="9" name="AutoShape 9"/>
            <p:cNvSpPr/>
            <p:nvPr/>
          </p:nvSpPr>
          <p:spPr>
            <a:xfrm>
              <a:off x="350700" y="0"/>
              <a:ext cx="0" cy="1979412"/>
            </a:xfrm>
            <a:prstGeom prst="line">
              <a:avLst/>
            </a:prstGeom>
            <a:ln w="50800" cap="flat">
              <a:solidFill>
                <a:srgbClr val="6B3406"/>
              </a:solidFill>
              <a:prstDash val="sysDot"/>
              <a:headEnd type="none" w="sm" len="sm"/>
              <a:tailEnd type="none" w="sm" len="sm"/>
            </a:ln>
          </p:spPr>
          <p:txBody>
            <a:bodyPr/>
            <a:lstStyle/>
            <a:p>
              <a:endParaRPr lang="ja-JP" altLang="en-US"/>
            </a:p>
          </p:txBody>
        </p:sp>
        <p:grpSp>
          <p:nvGrpSpPr>
            <p:cNvPr id="10" name="Group 10"/>
            <p:cNvGrpSpPr/>
            <p:nvPr/>
          </p:nvGrpSpPr>
          <p:grpSpPr>
            <a:xfrm>
              <a:off x="0" y="1702304"/>
              <a:ext cx="701399" cy="701399"/>
              <a:chOff x="0" y="0"/>
              <a:chExt cx="812800" cy="81280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6B3406"/>
              </a:solidFill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552"/>
                  </a:lnSpc>
                </a:pPr>
                <a:endParaRPr/>
              </a:p>
            </p:txBody>
          </p:sp>
        </p:grpSp>
        <p:sp>
          <p:nvSpPr>
            <p:cNvPr id="13" name="TextBox 13"/>
            <p:cNvSpPr txBox="1"/>
            <p:nvPr/>
          </p:nvSpPr>
          <p:spPr>
            <a:xfrm>
              <a:off x="279642" y="1745836"/>
              <a:ext cx="152995" cy="56881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552"/>
                </a:lnSpc>
                <a:spcBef>
                  <a:spcPct val="0"/>
                </a:spcBef>
              </a:pPr>
              <a:r>
                <a:rPr lang="en-US" sz="2400" b="1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1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4540481" y="2846500"/>
            <a:ext cx="526049" cy="1802777"/>
            <a:chOff x="0" y="0"/>
            <a:chExt cx="701399" cy="2403703"/>
          </a:xfrm>
        </p:grpSpPr>
        <p:grpSp>
          <p:nvGrpSpPr>
            <p:cNvPr id="15" name="Group 15"/>
            <p:cNvGrpSpPr/>
            <p:nvPr/>
          </p:nvGrpSpPr>
          <p:grpSpPr>
            <a:xfrm>
              <a:off x="0" y="1702304"/>
              <a:ext cx="701399" cy="701399"/>
              <a:chOff x="0" y="0"/>
              <a:chExt cx="812800" cy="812800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6B3406"/>
              </a:solidFill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552"/>
                  </a:lnSpc>
                </a:pPr>
                <a:endParaRPr/>
              </a:p>
            </p:txBody>
          </p:sp>
        </p:grpSp>
        <p:sp>
          <p:nvSpPr>
            <p:cNvPr id="18" name="AutoShape 18"/>
            <p:cNvSpPr/>
            <p:nvPr/>
          </p:nvSpPr>
          <p:spPr>
            <a:xfrm>
              <a:off x="326593" y="0"/>
              <a:ext cx="0" cy="1979412"/>
            </a:xfrm>
            <a:prstGeom prst="line">
              <a:avLst/>
            </a:prstGeom>
            <a:ln w="50800" cap="flat">
              <a:solidFill>
                <a:srgbClr val="6B3406"/>
              </a:solidFill>
              <a:prstDash val="sysDot"/>
              <a:headEnd type="none" w="sm" len="sm"/>
              <a:tailEnd type="none" w="sm" len="sm"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234614" y="1725733"/>
              <a:ext cx="232172" cy="56881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552"/>
                </a:lnSpc>
                <a:spcBef>
                  <a:spcPct val="0"/>
                </a:spcBef>
              </a:pPr>
              <a:r>
                <a:rPr lang="en-US" sz="2400" b="1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2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7209655" y="2818739"/>
            <a:ext cx="526049" cy="1813881"/>
            <a:chOff x="0" y="0"/>
            <a:chExt cx="701399" cy="2418508"/>
          </a:xfrm>
        </p:grpSpPr>
        <p:grpSp>
          <p:nvGrpSpPr>
            <p:cNvPr id="21" name="Group 21"/>
            <p:cNvGrpSpPr/>
            <p:nvPr/>
          </p:nvGrpSpPr>
          <p:grpSpPr>
            <a:xfrm>
              <a:off x="0" y="1717109"/>
              <a:ext cx="701399" cy="701399"/>
              <a:chOff x="0" y="0"/>
              <a:chExt cx="812800" cy="812800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6B3406"/>
              </a:solidFill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3" name="TextBox 23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552"/>
                  </a:lnSpc>
                </a:pPr>
                <a:endParaRPr/>
              </a:p>
            </p:txBody>
          </p:sp>
        </p:grpSp>
        <p:sp>
          <p:nvSpPr>
            <p:cNvPr id="24" name="AutoShape 24"/>
            <p:cNvSpPr/>
            <p:nvPr/>
          </p:nvSpPr>
          <p:spPr>
            <a:xfrm>
              <a:off x="350700" y="0"/>
              <a:ext cx="0" cy="1979412"/>
            </a:xfrm>
            <a:prstGeom prst="line">
              <a:avLst/>
            </a:prstGeom>
            <a:ln w="50800" cap="flat">
              <a:solidFill>
                <a:srgbClr val="6B3406"/>
              </a:solidFill>
              <a:prstDash val="sysDot"/>
              <a:headEnd type="none" w="sm" len="sm"/>
              <a:tailEnd type="none" w="sm" len="sm"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227668" y="1765939"/>
              <a:ext cx="246062" cy="56881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552"/>
                </a:lnSpc>
                <a:spcBef>
                  <a:spcPct val="0"/>
                </a:spcBef>
              </a:pPr>
              <a:r>
                <a:rPr lang="en-US" sz="2400" b="1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3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9553076" y="2768721"/>
            <a:ext cx="526049" cy="1880556"/>
            <a:chOff x="0" y="0"/>
            <a:chExt cx="701399" cy="2507408"/>
          </a:xfrm>
        </p:grpSpPr>
        <p:grpSp>
          <p:nvGrpSpPr>
            <p:cNvPr id="27" name="Group 27"/>
            <p:cNvGrpSpPr/>
            <p:nvPr/>
          </p:nvGrpSpPr>
          <p:grpSpPr>
            <a:xfrm>
              <a:off x="0" y="1806009"/>
              <a:ext cx="701399" cy="701399"/>
              <a:chOff x="0" y="0"/>
              <a:chExt cx="812800" cy="812800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6B3406"/>
              </a:solidFill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29" name="TextBox 29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552"/>
                  </a:lnSpc>
                </a:pPr>
                <a:endParaRPr/>
              </a:p>
            </p:txBody>
          </p:sp>
        </p:grpSp>
        <p:sp>
          <p:nvSpPr>
            <p:cNvPr id="30" name="AutoShape 30"/>
            <p:cNvSpPr/>
            <p:nvPr/>
          </p:nvSpPr>
          <p:spPr>
            <a:xfrm>
              <a:off x="325300" y="0"/>
              <a:ext cx="0" cy="1979412"/>
            </a:xfrm>
            <a:prstGeom prst="line">
              <a:avLst/>
            </a:prstGeom>
            <a:ln w="50800" cap="flat">
              <a:solidFill>
                <a:srgbClr val="6B3406"/>
              </a:solidFill>
              <a:prstDash val="sysDot"/>
              <a:headEnd type="none" w="sm" len="sm"/>
              <a:tailEnd type="none" w="sm" len="sm"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195786" y="1829439"/>
              <a:ext cx="275233" cy="56881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552"/>
                </a:lnSpc>
                <a:spcBef>
                  <a:spcPct val="0"/>
                </a:spcBef>
              </a:pPr>
              <a:r>
                <a:rPr lang="en-US" sz="2400" b="1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4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11217742" y="2829844"/>
            <a:ext cx="526049" cy="1802777"/>
            <a:chOff x="0" y="0"/>
            <a:chExt cx="701399" cy="2403703"/>
          </a:xfrm>
        </p:grpSpPr>
        <p:sp>
          <p:nvSpPr>
            <p:cNvPr id="33" name="AutoShape 33"/>
            <p:cNvSpPr/>
            <p:nvPr/>
          </p:nvSpPr>
          <p:spPr>
            <a:xfrm>
              <a:off x="350700" y="0"/>
              <a:ext cx="0" cy="1979412"/>
            </a:xfrm>
            <a:prstGeom prst="line">
              <a:avLst/>
            </a:prstGeom>
            <a:ln w="50800" cap="flat">
              <a:solidFill>
                <a:srgbClr val="6B3406"/>
              </a:solidFill>
              <a:prstDash val="sysDot"/>
              <a:headEnd type="none" w="sm" len="sm"/>
              <a:tailEnd type="none" w="sm" len="sm"/>
            </a:ln>
          </p:spPr>
          <p:txBody>
            <a:bodyPr/>
            <a:lstStyle/>
            <a:p>
              <a:endParaRPr lang="ja-JP" altLang="en-US"/>
            </a:p>
          </p:txBody>
        </p:sp>
        <p:grpSp>
          <p:nvGrpSpPr>
            <p:cNvPr id="34" name="Group 34"/>
            <p:cNvGrpSpPr/>
            <p:nvPr/>
          </p:nvGrpSpPr>
          <p:grpSpPr>
            <a:xfrm>
              <a:off x="0" y="1702304"/>
              <a:ext cx="701399" cy="701399"/>
              <a:chOff x="0" y="0"/>
              <a:chExt cx="812800" cy="812800"/>
            </a:xfrm>
          </p:grpSpPr>
          <p:sp>
            <p:nvSpPr>
              <p:cNvPr id="35" name="Freeform 3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6B3406"/>
              </a:solidFill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36" name="TextBox 36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552"/>
                  </a:lnSpc>
                </a:pPr>
                <a:endParaRPr/>
              </a:p>
            </p:txBody>
          </p:sp>
        </p:grpSp>
        <p:sp>
          <p:nvSpPr>
            <p:cNvPr id="37" name="TextBox 37"/>
            <p:cNvSpPr txBox="1"/>
            <p:nvPr/>
          </p:nvSpPr>
          <p:spPr>
            <a:xfrm>
              <a:off x="279642" y="1745836"/>
              <a:ext cx="152995" cy="56881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552"/>
                </a:lnSpc>
                <a:spcBef>
                  <a:spcPct val="0"/>
                </a:spcBef>
              </a:pPr>
              <a:r>
                <a:rPr lang="en-US" sz="2400" b="1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1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14017046" y="2829844"/>
            <a:ext cx="526049" cy="1802777"/>
            <a:chOff x="0" y="0"/>
            <a:chExt cx="701399" cy="2403703"/>
          </a:xfrm>
        </p:grpSpPr>
        <p:grpSp>
          <p:nvGrpSpPr>
            <p:cNvPr id="39" name="Group 39"/>
            <p:cNvGrpSpPr/>
            <p:nvPr/>
          </p:nvGrpSpPr>
          <p:grpSpPr>
            <a:xfrm>
              <a:off x="0" y="1702304"/>
              <a:ext cx="701399" cy="701399"/>
              <a:chOff x="0" y="0"/>
              <a:chExt cx="812800" cy="812800"/>
            </a:xfrm>
          </p:grpSpPr>
          <p:sp>
            <p:nvSpPr>
              <p:cNvPr id="40" name="Freeform 4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6B3406"/>
              </a:solidFill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41" name="TextBox 41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552"/>
                  </a:lnSpc>
                </a:pPr>
                <a:endParaRPr/>
              </a:p>
            </p:txBody>
          </p:sp>
        </p:grpSp>
        <p:sp>
          <p:nvSpPr>
            <p:cNvPr id="42" name="AutoShape 42"/>
            <p:cNvSpPr/>
            <p:nvPr/>
          </p:nvSpPr>
          <p:spPr>
            <a:xfrm>
              <a:off x="326593" y="0"/>
              <a:ext cx="0" cy="1979412"/>
            </a:xfrm>
            <a:prstGeom prst="line">
              <a:avLst/>
            </a:prstGeom>
            <a:ln w="50800" cap="flat">
              <a:solidFill>
                <a:srgbClr val="6B3406"/>
              </a:solidFill>
              <a:prstDash val="sysDot"/>
              <a:headEnd type="none" w="sm" len="sm"/>
              <a:tailEnd type="none" w="sm" len="sm"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234614" y="1725733"/>
              <a:ext cx="232172" cy="56881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552"/>
                </a:lnSpc>
                <a:spcBef>
                  <a:spcPct val="0"/>
                </a:spcBef>
              </a:pPr>
              <a:r>
                <a:rPr lang="en-US" sz="2400" b="1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2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6642639" y="2818739"/>
            <a:ext cx="526049" cy="1813881"/>
            <a:chOff x="0" y="0"/>
            <a:chExt cx="701399" cy="2418508"/>
          </a:xfrm>
        </p:grpSpPr>
        <p:grpSp>
          <p:nvGrpSpPr>
            <p:cNvPr id="45" name="Group 45"/>
            <p:cNvGrpSpPr/>
            <p:nvPr/>
          </p:nvGrpSpPr>
          <p:grpSpPr>
            <a:xfrm>
              <a:off x="0" y="1717109"/>
              <a:ext cx="701399" cy="701399"/>
              <a:chOff x="0" y="0"/>
              <a:chExt cx="812800" cy="812800"/>
            </a:xfrm>
          </p:grpSpPr>
          <p:sp>
            <p:nvSpPr>
              <p:cNvPr id="46" name="Freeform 4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6B3406"/>
              </a:solidFill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47" name="TextBox 47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552"/>
                  </a:lnSpc>
                </a:pPr>
                <a:endParaRPr/>
              </a:p>
            </p:txBody>
          </p:sp>
        </p:grpSp>
        <p:sp>
          <p:nvSpPr>
            <p:cNvPr id="48" name="AutoShape 48"/>
            <p:cNvSpPr/>
            <p:nvPr/>
          </p:nvSpPr>
          <p:spPr>
            <a:xfrm>
              <a:off x="350700" y="0"/>
              <a:ext cx="0" cy="1979412"/>
            </a:xfrm>
            <a:prstGeom prst="line">
              <a:avLst/>
            </a:prstGeom>
            <a:ln w="50800" cap="flat">
              <a:solidFill>
                <a:srgbClr val="6B3406"/>
              </a:solidFill>
              <a:prstDash val="sysDot"/>
              <a:headEnd type="none" w="sm" len="sm"/>
              <a:tailEnd type="none" w="sm" len="sm"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227668" y="1765939"/>
              <a:ext cx="246062" cy="56881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552"/>
                </a:lnSpc>
                <a:spcBef>
                  <a:spcPct val="0"/>
                </a:spcBef>
              </a:pPr>
              <a:r>
                <a:rPr lang="en-US" sz="2400" b="1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3</a:t>
              </a:r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17259300" y="2752064"/>
            <a:ext cx="526049" cy="1880556"/>
            <a:chOff x="0" y="0"/>
            <a:chExt cx="701399" cy="2507408"/>
          </a:xfrm>
        </p:grpSpPr>
        <p:grpSp>
          <p:nvGrpSpPr>
            <p:cNvPr id="51" name="Group 51"/>
            <p:cNvGrpSpPr/>
            <p:nvPr/>
          </p:nvGrpSpPr>
          <p:grpSpPr>
            <a:xfrm>
              <a:off x="0" y="1806009"/>
              <a:ext cx="701399" cy="701399"/>
              <a:chOff x="0" y="0"/>
              <a:chExt cx="812800" cy="812800"/>
            </a:xfrm>
          </p:grpSpPr>
          <p:sp>
            <p:nvSpPr>
              <p:cNvPr id="52" name="Freeform 5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6B3406"/>
              </a:solidFill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53" name="TextBox 53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552"/>
                  </a:lnSpc>
                </a:pPr>
                <a:endParaRPr/>
              </a:p>
            </p:txBody>
          </p:sp>
        </p:grpSp>
        <p:sp>
          <p:nvSpPr>
            <p:cNvPr id="54" name="AutoShape 54"/>
            <p:cNvSpPr/>
            <p:nvPr/>
          </p:nvSpPr>
          <p:spPr>
            <a:xfrm>
              <a:off x="325300" y="0"/>
              <a:ext cx="0" cy="1979412"/>
            </a:xfrm>
            <a:prstGeom prst="line">
              <a:avLst/>
            </a:prstGeom>
            <a:ln w="50800" cap="flat">
              <a:solidFill>
                <a:srgbClr val="6B3406"/>
              </a:solidFill>
              <a:prstDash val="sysDot"/>
              <a:headEnd type="none" w="sm" len="sm"/>
              <a:tailEnd type="none" w="sm" len="sm"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5" name="TextBox 55"/>
            <p:cNvSpPr txBox="1"/>
            <p:nvPr/>
          </p:nvSpPr>
          <p:spPr>
            <a:xfrm>
              <a:off x="195786" y="1829439"/>
              <a:ext cx="275233" cy="56881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552"/>
                </a:lnSpc>
                <a:spcBef>
                  <a:spcPct val="0"/>
                </a:spcBef>
              </a:pPr>
              <a:r>
                <a:rPr lang="en-US" sz="2400" b="1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4</a:t>
              </a:r>
            </a:p>
          </p:txBody>
        </p:sp>
      </p:grpSp>
      <p:sp>
        <p:nvSpPr>
          <p:cNvPr id="56" name="AutoShape 56"/>
          <p:cNvSpPr/>
          <p:nvPr/>
        </p:nvSpPr>
        <p:spPr>
          <a:xfrm>
            <a:off x="3229376" y="8426860"/>
            <a:ext cx="14859906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57" name="TextBox 57"/>
          <p:cNvSpPr txBox="1"/>
          <p:nvPr/>
        </p:nvSpPr>
        <p:spPr>
          <a:xfrm>
            <a:off x="966483" y="6127720"/>
            <a:ext cx="1369365" cy="6816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27"/>
              </a:lnSpc>
              <a:spcBef>
                <a:spcPct val="0"/>
              </a:spcBef>
            </a:pPr>
            <a:r>
              <a:rPr lang="en-US" sz="3599" b="1">
                <a:solidFill>
                  <a:srgbClr val="6B3406"/>
                </a:solidFill>
                <a:latin typeface="Poppins Bold"/>
                <a:ea typeface="Poppins Bold"/>
                <a:cs typeface="Poppins Bold"/>
                <a:sym typeface="Poppins Bold"/>
              </a:rPr>
              <a:t>Lyrics</a:t>
            </a:r>
          </a:p>
        </p:txBody>
      </p:sp>
      <p:sp>
        <p:nvSpPr>
          <p:cNvPr id="58" name="TextBox 58"/>
          <p:cNvSpPr txBox="1"/>
          <p:nvPr/>
        </p:nvSpPr>
        <p:spPr>
          <a:xfrm>
            <a:off x="1001635" y="8000331"/>
            <a:ext cx="1334241" cy="6816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27"/>
              </a:lnSpc>
              <a:spcBef>
                <a:spcPct val="0"/>
              </a:spcBef>
            </a:pPr>
            <a:r>
              <a:rPr lang="en-US" sz="3599" b="1">
                <a:solidFill>
                  <a:srgbClr val="6B3406"/>
                </a:solidFill>
                <a:latin typeface="Poppins Bold"/>
                <a:ea typeface="Poppins Bold"/>
                <a:cs typeface="Poppins Bold"/>
                <a:sym typeface="Poppins Bold"/>
              </a:rPr>
              <a:t>Beats</a:t>
            </a:r>
          </a:p>
        </p:txBody>
      </p:sp>
      <p:sp>
        <p:nvSpPr>
          <p:cNvPr id="59" name="TextBox 59"/>
          <p:cNvSpPr txBox="1"/>
          <p:nvPr/>
        </p:nvSpPr>
        <p:spPr>
          <a:xfrm>
            <a:off x="3384435" y="6097606"/>
            <a:ext cx="14295312" cy="6389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327"/>
              </a:lnSpc>
              <a:spcBef>
                <a:spcPct val="0"/>
              </a:spcBef>
            </a:pPr>
            <a:r>
              <a:rPr lang="en-US" sz="3599" b="1">
                <a:solidFill>
                  <a:srgbClr val="6B3406"/>
                </a:solidFill>
                <a:latin typeface="Poppins Bold"/>
                <a:ea typeface="Poppins Bold"/>
                <a:cs typeface="Poppins Bold"/>
                <a:sym typeface="Poppins Bold"/>
              </a:rPr>
              <a:t>we   are never, ever, ever,   ever            getting     back     together</a:t>
            </a:r>
          </a:p>
        </p:txBody>
      </p:sp>
      <p:grpSp>
        <p:nvGrpSpPr>
          <p:cNvPr id="60" name="Group 60"/>
          <p:cNvGrpSpPr/>
          <p:nvPr/>
        </p:nvGrpSpPr>
        <p:grpSpPr>
          <a:xfrm>
            <a:off x="3325105" y="6813922"/>
            <a:ext cx="526049" cy="1802777"/>
            <a:chOff x="0" y="0"/>
            <a:chExt cx="701399" cy="2403703"/>
          </a:xfrm>
        </p:grpSpPr>
        <p:sp>
          <p:nvSpPr>
            <p:cNvPr id="61" name="AutoShape 61"/>
            <p:cNvSpPr/>
            <p:nvPr/>
          </p:nvSpPr>
          <p:spPr>
            <a:xfrm>
              <a:off x="350700" y="0"/>
              <a:ext cx="0" cy="1979412"/>
            </a:xfrm>
            <a:prstGeom prst="line">
              <a:avLst/>
            </a:prstGeom>
            <a:ln w="50800" cap="flat">
              <a:solidFill>
                <a:srgbClr val="6B3406"/>
              </a:solidFill>
              <a:prstDash val="sysDot"/>
              <a:headEnd type="none" w="sm" len="sm"/>
              <a:tailEnd type="none" w="sm" len="sm"/>
            </a:ln>
          </p:spPr>
          <p:txBody>
            <a:bodyPr/>
            <a:lstStyle/>
            <a:p>
              <a:endParaRPr lang="ja-JP" altLang="en-US"/>
            </a:p>
          </p:txBody>
        </p:sp>
        <p:grpSp>
          <p:nvGrpSpPr>
            <p:cNvPr id="62" name="Group 62"/>
            <p:cNvGrpSpPr/>
            <p:nvPr/>
          </p:nvGrpSpPr>
          <p:grpSpPr>
            <a:xfrm>
              <a:off x="0" y="1702304"/>
              <a:ext cx="701399" cy="701399"/>
              <a:chOff x="0" y="0"/>
              <a:chExt cx="812800" cy="812800"/>
            </a:xfrm>
          </p:grpSpPr>
          <p:sp>
            <p:nvSpPr>
              <p:cNvPr id="63" name="Freeform 6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6B3406"/>
              </a:solidFill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64" name="TextBox 64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552"/>
                  </a:lnSpc>
                </a:pPr>
                <a:endParaRPr/>
              </a:p>
            </p:txBody>
          </p:sp>
        </p:grpSp>
        <p:sp>
          <p:nvSpPr>
            <p:cNvPr id="65" name="TextBox 65"/>
            <p:cNvSpPr txBox="1"/>
            <p:nvPr/>
          </p:nvSpPr>
          <p:spPr>
            <a:xfrm>
              <a:off x="279642" y="1745836"/>
              <a:ext cx="152995" cy="56881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552"/>
                </a:lnSpc>
                <a:spcBef>
                  <a:spcPct val="0"/>
                </a:spcBef>
              </a:pPr>
              <a:r>
                <a:rPr lang="en-US" sz="2400" b="1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1</a:t>
              </a:r>
            </a:p>
          </p:txBody>
        </p:sp>
      </p:grpSp>
      <p:grpSp>
        <p:nvGrpSpPr>
          <p:cNvPr id="66" name="Group 66"/>
          <p:cNvGrpSpPr/>
          <p:nvPr/>
        </p:nvGrpSpPr>
        <p:grpSpPr>
          <a:xfrm>
            <a:off x="4039853" y="6811173"/>
            <a:ext cx="526049" cy="1802777"/>
            <a:chOff x="0" y="0"/>
            <a:chExt cx="701399" cy="2403703"/>
          </a:xfrm>
        </p:grpSpPr>
        <p:grpSp>
          <p:nvGrpSpPr>
            <p:cNvPr id="67" name="Group 67"/>
            <p:cNvGrpSpPr/>
            <p:nvPr/>
          </p:nvGrpSpPr>
          <p:grpSpPr>
            <a:xfrm>
              <a:off x="0" y="1702304"/>
              <a:ext cx="701399" cy="701399"/>
              <a:chOff x="0" y="0"/>
              <a:chExt cx="812800" cy="812800"/>
            </a:xfrm>
          </p:grpSpPr>
          <p:sp>
            <p:nvSpPr>
              <p:cNvPr id="68" name="Freeform 6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6B3406"/>
              </a:solidFill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69" name="TextBox 69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552"/>
                  </a:lnSpc>
                </a:pPr>
                <a:endParaRPr/>
              </a:p>
            </p:txBody>
          </p:sp>
        </p:grpSp>
        <p:sp>
          <p:nvSpPr>
            <p:cNvPr id="70" name="AutoShape 70"/>
            <p:cNvSpPr/>
            <p:nvPr/>
          </p:nvSpPr>
          <p:spPr>
            <a:xfrm>
              <a:off x="326593" y="0"/>
              <a:ext cx="0" cy="1979412"/>
            </a:xfrm>
            <a:prstGeom prst="line">
              <a:avLst/>
            </a:prstGeom>
            <a:ln w="50800" cap="flat">
              <a:solidFill>
                <a:srgbClr val="6B3406"/>
              </a:solidFill>
              <a:prstDash val="sysDot"/>
              <a:headEnd type="none" w="sm" len="sm"/>
              <a:tailEnd type="none" w="sm" len="sm"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1" name="TextBox 71"/>
            <p:cNvSpPr txBox="1"/>
            <p:nvPr/>
          </p:nvSpPr>
          <p:spPr>
            <a:xfrm>
              <a:off x="234614" y="1725733"/>
              <a:ext cx="232172" cy="56881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552"/>
                </a:lnSpc>
                <a:spcBef>
                  <a:spcPct val="0"/>
                </a:spcBef>
              </a:pPr>
              <a:r>
                <a:rPr lang="en-US" sz="2400" b="1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2</a:t>
              </a:r>
            </a:p>
          </p:txBody>
        </p:sp>
      </p:grpSp>
      <p:grpSp>
        <p:nvGrpSpPr>
          <p:cNvPr id="72" name="Group 72"/>
          <p:cNvGrpSpPr/>
          <p:nvPr/>
        </p:nvGrpSpPr>
        <p:grpSpPr>
          <a:xfrm>
            <a:off x="5142145" y="6800069"/>
            <a:ext cx="526049" cy="1813881"/>
            <a:chOff x="0" y="0"/>
            <a:chExt cx="701399" cy="2418508"/>
          </a:xfrm>
        </p:grpSpPr>
        <p:grpSp>
          <p:nvGrpSpPr>
            <p:cNvPr id="73" name="Group 73"/>
            <p:cNvGrpSpPr/>
            <p:nvPr/>
          </p:nvGrpSpPr>
          <p:grpSpPr>
            <a:xfrm>
              <a:off x="0" y="1717109"/>
              <a:ext cx="701399" cy="701399"/>
              <a:chOff x="0" y="0"/>
              <a:chExt cx="812800" cy="812800"/>
            </a:xfrm>
          </p:grpSpPr>
          <p:sp>
            <p:nvSpPr>
              <p:cNvPr id="74" name="Freeform 7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6B3406"/>
              </a:solidFill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75" name="TextBox 75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552"/>
                  </a:lnSpc>
                </a:pPr>
                <a:endParaRPr/>
              </a:p>
            </p:txBody>
          </p:sp>
        </p:grpSp>
        <p:sp>
          <p:nvSpPr>
            <p:cNvPr id="76" name="AutoShape 76"/>
            <p:cNvSpPr/>
            <p:nvPr/>
          </p:nvSpPr>
          <p:spPr>
            <a:xfrm>
              <a:off x="350700" y="0"/>
              <a:ext cx="0" cy="1979412"/>
            </a:xfrm>
            <a:prstGeom prst="line">
              <a:avLst/>
            </a:prstGeom>
            <a:ln w="50800" cap="flat">
              <a:solidFill>
                <a:srgbClr val="6B3406"/>
              </a:solidFill>
              <a:prstDash val="sysDot"/>
              <a:headEnd type="none" w="sm" len="sm"/>
              <a:tailEnd type="none" w="sm" len="sm"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77" name="TextBox 77"/>
            <p:cNvSpPr txBox="1"/>
            <p:nvPr/>
          </p:nvSpPr>
          <p:spPr>
            <a:xfrm>
              <a:off x="227668" y="1765939"/>
              <a:ext cx="246062" cy="56881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552"/>
                </a:lnSpc>
                <a:spcBef>
                  <a:spcPct val="0"/>
                </a:spcBef>
              </a:pPr>
              <a:r>
                <a:rPr lang="en-US" sz="2400" b="1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3</a:t>
              </a:r>
            </a:p>
          </p:txBody>
        </p:sp>
      </p:grpSp>
      <p:grpSp>
        <p:nvGrpSpPr>
          <p:cNvPr id="78" name="Group 78"/>
          <p:cNvGrpSpPr/>
          <p:nvPr/>
        </p:nvGrpSpPr>
        <p:grpSpPr>
          <a:xfrm>
            <a:off x="7028523" y="6733394"/>
            <a:ext cx="526049" cy="1880556"/>
            <a:chOff x="0" y="0"/>
            <a:chExt cx="701399" cy="2507408"/>
          </a:xfrm>
        </p:grpSpPr>
        <p:grpSp>
          <p:nvGrpSpPr>
            <p:cNvPr id="79" name="Group 79"/>
            <p:cNvGrpSpPr/>
            <p:nvPr/>
          </p:nvGrpSpPr>
          <p:grpSpPr>
            <a:xfrm>
              <a:off x="0" y="1806009"/>
              <a:ext cx="701399" cy="701399"/>
              <a:chOff x="0" y="0"/>
              <a:chExt cx="812800" cy="812800"/>
            </a:xfrm>
          </p:grpSpPr>
          <p:sp>
            <p:nvSpPr>
              <p:cNvPr id="80" name="Freeform 8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6B3406"/>
              </a:solidFill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81" name="TextBox 81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552"/>
                  </a:lnSpc>
                </a:pPr>
                <a:endParaRPr/>
              </a:p>
            </p:txBody>
          </p:sp>
        </p:grpSp>
        <p:sp>
          <p:nvSpPr>
            <p:cNvPr id="82" name="AutoShape 82"/>
            <p:cNvSpPr/>
            <p:nvPr/>
          </p:nvSpPr>
          <p:spPr>
            <a:xfrm>
              <a:off x="325300" y="0"/>
              <a:ext cx="0" cy="1979412"/>
            </a:xfrm>
            <a:prstGeom prst="line">
              <a:avLst/>
            </a:prstGeom>
            <a:ln w="50800" cap="flat">
              <a:solidFill>
                <a:srgbClr val="6B3406"/>
              </a:solidFill>
              <a:prstDash val="sysDot"/>
              <a:headEnd type="none" w="sm" len="sm"/>
              <a:tailEnd type="none" w="sm" len="sm"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3" name="TextBox 83"/>
            <p:cNvSpPr txBox="1"/>
            <p:nvPr/>
          </p:nvSpPr>
          <p:spPr>
            <a:xfrm>
              <a:off x="195786" y="1829439"/>
              <a:ext cx="275233" cy="56881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552"/>
                </a:lnSpc>
                <a:spcBef>
                  <a:spcPct val="0"/>
                </a:spcBef>
              </a:pPr>
              <a:r>
                <a:rPr lang="en-US" sz="2400" b="1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4</a:t>
              </a:r>
            </a:p>
          </p:txBody>
        </p:sp>
      </p:grpSp>
      <p:grpSp>
        <p:nvGrpSpPr>
          <p:cNvPr id="84" name="Group 84"/>
          <p:cNvGrpSpPr/>
          <p:nvPr/>
        </p:nvGrpSpPr>
        <p:grpSpPr>
          <a:xfrm>
            <a:off x="9133020" y="6789057"/>
            <a:ext cx="526049" cy="1802777"/>
            <a:chOff x="0" y="0"/>
            <a:chExt cx="701399" cy="2403703"/>
          </a:xfrm>
        </p:grpSpPr>
        <p:sp>
          <p:nvSpPr>
            <p:cNvPr id="85" name="AutoShape 85"/>
            <p:cNvSpPr/>
            <p:nvPr/>
          </p:nvSpPr>
          <p:spPr>
            <a:xfrm>
              <a:off x="350700" y="0"/>
              <a:ext cx="0" cy="1979412"/>
            </a:xfrm>
            <a:prstGeom prst="line">
              <a:avLst/>
            </a:prstGeom>
            <a:ln w="50800" cap="flat">
              <a:solidFill>
                <a:srgbClr val="6B3406"/>
              </a:solidFill>
              <a:prstDash val="sysDot"/>
              <a:headEnd type="none" w="sm" len="sm"/>
              <a:tailEnd type="none" w="sm" len="sm"/>
            </a:ln>
          </p:spPr>
          <p:txBody>
            <a:bodyPr/>
            <a:lstStyle/>
            <a:p>
              <a:endParaRPr lang="ja-JP" altLang="en-US"/>
            </a:p>
          </p:txBody>
        </p:sp>
        <p:grpSp>
          <p:nvGrpSpPr>
            <p:cNvPr id="86" name="Group 86"/>
            <p:cNvGrpSpPr/>
            <p:nvPr/>
          </p:nvGrpSpPr>
          <p:grpSpPr>
            <a:xfrm>
              <a:off x="0" y="1702304"/>
              <a:ext cx="701399" cy="701399"/>
              <a:chOff x="0" y="0"/>
              <a:chExt cx="812800" cy="812800"/>
            </a:xfrm>
          </p:grpSpPr>
          <p:sp>
            <p:nvSpPr>
              <p:cNvPr id="87" name="Freeform 8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6B3406"/>
              </a:solidFill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88" name="TextBox 88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552"/>
                  </a:lnSpc>
                </a:pPr>
                <a:endParaRPr/>
              </a:p>
            </p:txBody>
          </p:sp>
        </p:grpSp>
        <p:sp>
          <p:nvSpPr>
            <p:cNvPr id="89" name="TextBox 89"/>
            <p:cNvSpPr txBox="1"/>
            <p:nvPr/>
          </p:nvSpPr>
          <p:spPr>
            <a:xfrm>
              <a:off x="279642" y="1745836"/>
              <a:ext cx="152995" cy="56881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552"/>
                </a:lnSpc>
                <a:spcBef>
                  <a:spcPct val="0"/>
                </a:spcBef>
              </a:pPr>
              <a:r>
                <a:rPr lang="en-US" sz="2400" b="1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1</a:t>
              </a:r>
            </a:p>
          </p:txBody>
        </p:sp>
      </p:grpSp>
      <p:grpSp>
        <p:nvGrpSpPr>
          <p:cNvPr id="90" name="Group 90"/>
          <p:cNvGrpSpPr/>
          <p:nvPr/>
        </p:nvGrpSpPr>
        <p:grpSpPr>
          <a:xfrm>
            <a:off x="10646366" y="6781303"/>
            <a:ext cx="526049" cy="1802777"/>
            <a:chOff x="0" y="0"/>
            <a:chExt cx="701399" cy="2403703"/>
          </a:xfrm>
        </p:grpSpPr>
        <p:grpSp>
          <p:nvGrpSpPr>
            <p:cNvPr id="91" name="Group 91"/>
            <p:cNvGrpSpPr/>
            <p:nvPr/>
          </p:nvGrpSpPr>
          <p:grpSpPr>
            <a:xfrm>
              <a:off x="0" y="1702304"/>
              <a:ext cx="701399" cy="701399"/>
              <a:chOff x="0" y="0"/>
              <a:chExt cx="812800" cy="812800"/>
            </a:xfrm>
          </p:grpSpPr>
          <p:sp>
            <p:nvSpPr>
              <p:cNvPr id="92" name="Freeform 9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6B3406"/>
              </a:solidFill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93" name="TextBox 93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552"/>
                  </a:lnSpc>
                </a:pPr>
                <a:endParaRPr/>
              </a:p>
            </p:txBody>
          </p:sp>
        </p:grpSp>
        <p:sp>
          <p:nvSpPr>
            <p:cNvPr id="94" name="AutoShape 94"/>
            <p:cNvSpPr/>
            <p:nvPr/>
          </p:nvSpPr>
          <p:spPr>
            <a:xfrm>
              <a:off x="326593" y="0"/>
              <a:ext cx="0" cy="1979412"/>
            </a:xfrm>
            <a:prstGeom prst="line">
              <a:avLst/>
            </a:prstGeom>
            <a:ln w="50800" cap="flat">
              <a:solidFill>
                <a:srgbClr val="6B3406"/>
              </a:solidFill>
              <a:prstDash val="sysDot"/>
              <a:headEnd type="none" w="sm" len="sm"/>
              <a:tailEnd type="none" w="sm" len="sm"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95" name="TextBox 95"/>
            <p:cNvSpPr txBox="1"/>
            <p:nvPr/>
          </p:nvSpPr>
          <p:spPr>
            <a:xfrm>
              <a:off x="234614" y="1725733"/>
              <a:ext cx="232172" cy="56881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552"/>
                </a:lnSpc>
                <a:spcBef>
                  <a:spcPct val="0"/>
                </a:spcBef>
              </a:pPr>
              <a:r>
                <a:rPr lang="en-US" sz="2400" b="1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2</a:t>
              </a:r>
            </a:p>
          </p:txBody>
        </p:sp>
      </p:grpSp>
      <p:grpSp>
        <p:nvGrpSpPr>
          <p:cNvPr id="96" name="Group 96"/>
          <p:cNvGrpSpPr/>
          <p:nvPr/>
        </p:nvGrpSpPr>
        <p:grpSpPr>
          <a:xfrm>
            <a:off x="11256029" y="6770199"/>
            <a:ext cx="526049" cy="1813881"/>
            <a:chOff x="0" y="0"/>
            <a:chExt cx="701399" cy="2418508"/>
          </a:xfrm>
        </p:grpSpPr>
        <p:grpSp>
          <p:nvGrpSpPr>
            <p:cNvPr id="97" name="Group 97"/>
            <p:cNvGrpSpPr/>
            <p:nvPr/>
          </p:nvGrpSpPr>
          <p:grpSpPr>
            <a:xfrm>
              <a:off x="0" y="1717109"/>
              <a:ext cx="701399" cy="701399"/>
              <a:chOff x="0" y="0"/>
              <a:chExt cx="812800" cy="812800"/>
            </a:xfrm>
          </p:grpSpPr>
          <p:sp>
            <p:nvSpPr>
              <p:cNvPr id="98" name="Freeform 9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6B3406"/>
              </a:solidFill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99" name="TextBox 99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552"/>
                  </a:lnSpc>
                </a:pPr>
                <a:endParaRPr/>
              </a:p>
            </p:txBody>
          </p:sp>
        </p:grpSp>
        <p:sp>
          <p:nvSpPr>
            <p:cNvPr id="100" name="AutoShape 100"/>
            <p:cNvSpPr/>
            <p:nvPr/>
          </p:nvSpPr>
          <p:spPr>
            <a:xfrm>
              <a:off x="350700" y="0"/>
              <a:ext cx="0" cy="1979412"/>
            </a:xfrm>
            <a:prstGeom prst="line">
              <a:avLst/>
            </a:prstGeom>
            <a:ln w="50800" cap="flat">
              <a:solidFill>
                <a:srgbClr val="6B3406"/>
              </a:solidFill>
              <a:prstDash val="sysDot"/>
              <a:headEnd type="none" w="sm" len="sm"/>
              <a:tailEnd type="none" w="sm" len="sm"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01" name="TextBox 101"/>
            <p:cNvSpPr txBox="1"/>
            <p:nvPr/>
          </p:nvSpPr>
          <p:spPr>
            <a:xfrm>
              <a:off x="227668" y="1765939"/>
              <a:ext cx="246062" cy="56881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552"/>
                </a:lnSpc>
                <a:spcBef>
                  <a:spcPct val="0"/>
                </a:spcBef>
              </a:pPr>
              <a:r>
                <a:rPr lang="en-US" sz="2400" b="1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3</a:t>
              </a:r>
            </a:p>
          </p:txBody>
        </p:sp>
      </p:grpSp>
      <p:grpSp>
        <p:nvGrpSpPr>
          <p:cNvPr id="102" name="Group 102"/>
          <p:cNvGrpSpPr/>
          <p:nvPr/>
        </p:nvGrpSpPr>
        <p:grpSpPr>
          <a:xfrm>
            <a:off x="13895011" y="6757120"/>
            <a:ext cx="526049" cy="1880556"/>
            <a:chOff x="0" y="0"/>
            <a:chExt cx="701399" cy="2507408"/>
          </a:xfrm>
        </p:grpSpPr>
        <p:grpSp>
          <p:nvGrpSpPr>
            <p:cNvPr id="103" name="Group 103"/>
            <p:cNvGrpSpPr/>
            <p:nvPr/>
          </p:nvGrpSpPr>
          <p:grpSpPr>
            <a:xfrm>
              <a:off x="0" y="1806009"/>
              <a:ext cx="701399" cy="701399"/>
              <a:chOff x="0" y="0"/>
              <a:chExt cx="812800" cy="812800"/>
            </a:xfrm>
          </p:grpSpPr>
          <p:sp>
            <p:nvSpPr>
              <p:cNvPr id="104" name="Freeform 10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6B3406"/>
              </a:solidFill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05" name="TextBox 105"/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552"/>
                  </a:lnSpc>
                </a:pPr>
                <a:endParaRPr/>
              </a:p>
            </p:txBody>
          </p:sp>
        </p:grpSp>
        <p:sp>
          <p:nvSpPr>
            <p:cNvPr id="106" name="AutoShape 106"/>
            <p:cNvSpPr/>
            <p:nvPr/>
          </p:nvSpPr>
          <p:spPr>
            <a:xfrm>
              <a:off x="325300" y="0"/>
              <a:ext cx="0" cy="1979412"/>
            </a:xfrm>
            <a:prstGeom prst="line">
              <a:avLst/>
            </a:prstGeom>
            <a:ln w="50800" cap="flat">
              <a:solidFill>
                <a:srgbClr val="6B3406"/>
              </a:solidFill>
              <a:prstDash val="sysDot"/>
              <a:headEnd type="none" w="sm" len="sm"/>
              <a:tailEnd type="none" w="sm" len="sm"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07" name="TextBox 107"/>
            <p:cNvSpPr txBox="1"/>
            <p:nvPr/>
          </p:nvSpPr>
          <p:spPr>
            <a:xfrm>
              <a:off x="195786" y="1829439"/>
              <a:ext cx="275233" cy="56881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552"/>
                </a:lnSpc>
                <a:spcBef>
                  <a:spcPct val="0"/>
                </a:spcBef>
              </a:pPr>
              <a:r>
                <a:rPr lang="en-US" sz="2400" b="1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4</a:t>
              </a:r>
            </a:p>
          </p:txBody>
        </p:sp>
      </p:grpSp>
      <p:sp>
        <p:nvSpPr>
          <p:cNvPr id="108" name="TextBox 108"/>
          <p:cNvSpPr txBox="1"/>
          <p:nvPr/>
        </p:nvSpPr>
        <p:spPr>
          <a:xfrm>
            <a:off x="2479573" y="6111560"/>
            <a:ext cx="904862" cy="6389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327"/>
              </a:lnSpc>
              <a:spcBef>
                <a:spcPct val="0"/>
              </a:spcBef>
            </a:pPr>
            <a:r>
              <a:rPr lang="en-US" sz="3599" b="1">
                <a:solidFill>
                  <a:srgbClr val="6B3406"/>
                </a:solidFill>
                <a:latin typeface="Poppins Bold"/>
                <a:ea typeface="Poppins Bold"/>
                <a:cs typeface="Poppins Bold"/>
                <a:sym typeface="Poppins Bold"/>
              </a:rPr>
              <a:t>But</a:t>
            </a:r>
          </a:p>
        </p:txBody>
      </p:sp>
      <p:sp>
        <p:nvSpPr>
          <p:cNvPr id="109" name="Freeform 109"/>
          <p:cNvSpPr/>
          <p:nvPr/>
        </p:nvSpPr>
        <p:spPr>
          <a:xfrm flipH="1" flipV="1">
            <a:off x="13315263" y="-1662046"/>
            <a:ext cx="6224239" cy="6805546"/>
          </a:xfrm>
          <a:custGeom>
            <a:avLst/>
            <a:gdLst/>
            <a:ahLst/>
            <a:cxnLst/>
            <a:rect l="l" t="t" r="r" b="b"/>
            <a:pathLst>
              <a:path w="6224239" h="6805546">
                <a:moveTo>
                  <a:pt x="6224239" y="6805546"/>
                </a:moveTo>
                <a:lnTo>
                  <a:pt x="0" y="6805546"/>
                </a:lnTo>
                <a:lnTo>
                  <a:pt x="0" y="0"/>
                </a:lnTo>
                <a:lnTo>
                  <a:pt x="6224239" y="0"/>
                </a:lnTo>
                <a:lnTo>
                  <a:pt x="6224239" y="6805546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110" name="Freeform 110"/>
          <p:cNvSpPr/>
          <p:nvPr/>
        </p:nvSpPr>
        <p:spPr>
          <a:xfrm>
            <a:off x="15460014" y="7528915"/>
            <a:ext cx="4304080" cy="4296255"/>
          </a:xfrm>
          <a:custGeom>
            <a:avLst/>
            <a:gdLst/>
            <a:ahLst/>
            <a:cxnLst/>
            <a:rect l="l" t="t" r="r" b="b"/>
            <a:pathLst>
              <a:path w="4304080" h="4296255">
                <a:moveTo>
                  <a:pt x="0" y="0"/>
                </a:moveTo>
                <a:lnTo>
                  <a:pt x="4304080" y="0"/>
                </a:lnTo>
                <a:lnTo>
                  <a:pt x="4304080" y="4296255"/>
                </a:lnTo>
                <a:lnTo>
                  <a:pt x="0" y="429625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111" name="Freeform 111"/>
          <p:cNvSpPr/>
          <p:nvPr/>
        </p:nvSpPr>
        <p:spPr>
          <a:xfrm>
            <a:off x="-931961" y="-862379"/>
            <a:ext cx="4275974" cy="4268199"/>
          </a:xfrm>
          <a:custGeom>
            <a:avLst/>
            <a:gdLst/>
            <a:ahLst/>
            <a:cxnLst/>
            <a:rect l="l" t="t" r="r" b="b"/>
            <a:pathLst>
              <a:path w="4275974" h="4268199">
                <a:moveTo>
                  <a:pt x="0" y="0"/>
                </a:moveTo>
                <a:lnTo>
                  <a:pt x="4275974" y="0"/>
                </a:lnTo>
                <a:lnTo>
                  <a:pt x="4275974" y="4268199"/>
                </a:lnTo>
                <a:lnTo>
                  <a:pt x="0" y="42681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112" name="Freeform 112"/>
          <p:cNvSpPr/>
          <p:nvPr/>
        </p:nvSpPr>
        <p:spPr>
          <a:xfrm rot="3701066">
            <a:off x="-205085" y="8684875"/>
            <a:ext cx="2016535" cy="2395452"/>
          </a:xfrm>
          <a:custGeom>
            <a:avLst/>
            <a:gdLst/>
            <a:ahLst/>
            <a:cxnLst/>
            <a:rect l="l" t="t" r="r" b="b"/>
            <a:pathLst>
              <a:path w="2016535" h="2395452">
                <a:moveTo>
                  <a:pt x="0" y="0"/>
                </a:moveTo>
                <a:lnTo>
                  <a:pt x="2016535" y="0"/>
                </a:lnTo>
                <a:lnTo>
                  <a:pt x="2016535" y="2395452"/>
                </a:lnTo>
                <a:lnTo>
                  <a:pt x="0" y="239545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113" name="Freeform 113"/>
          <p:cNvSpPr/>
          <p:nvPr/>
        </p:nvSpPr>
        <p:spPr>
          <a:xfrm rot="4693436" flipH="1" flipV="1">
            <a:off x="16564093" y="-67015"/>
            <a:ext cx="2095922" cy="2489757"/>
          </a:xfrm>
          <a:custGeom>
            <a:avLst/>
            <a:gdLst/>
            <a:ahLst/>
            <a:cxnLst/>
            <a:rect l="l" t="t" r="r" b="b"/>
            <a:pathLst>
              <a:path w="2095922" h="2489757">
                <a:moveTo>
                  <a:pt x="2095922" y="2489757"/>
                </a:moveTo>
                <a:lnTo>
                  <a:pt x="0" y="2489757"/>
                </a:lnTo>
                <a:lnTo>
                  <a:pt x="0" y="0"/>
                </a:lnTo>
                <a:lnTo>
                  <a:pt x="2095922" y="0"/>
                </a:lnTo>
                <a:lnTo>
                  <a:pt x="2095922" y="2489757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grpSp>
        <p:nvGrpSpPr>
          <p:cNvPr id="114" name="Group 84">
            <a:extLst>
              <a:ext uri="{FF2B5EF4-FFF2-40B4-BE49-F238E27FC236}">
                <a16:creationId xmlns:a16="http://schemas.microsoft.com/office/drawing/2014/main" id="{1FDC9313-8B72-1302-9C1F-2695BAA1613B}"/>
              </a:ext>
            </a:extLst>
          </p:cNvPr>
          <p:cNvGrpSpPr/>
          <p:nvPr/>
        </p:nvGrpSpPr>
        <p:grpSpPr>
          <a:xfrm>
            <a:off x="16007461" y="6779613"/>
            <a:ext cx="526049" cy="1802777"/>
            <a:chOff x="0" y="0"/>
            <a:chExt cx="701399" cy="2403703"/>
          </a:xfrm>
        </p:grpSpPr>
        <p:sp>
          <p:nvSpPr>
            <p:cNvPr id="115" name="AutoShape 85">
              <a:extLst>
                <a:ext uri="{FF2B5EF4-FFF2-40B4-BE49-F238E27FC236}">
                  <a16:creationId xmlns:a16="http://schemas.microsoft.com/office/drawing/2014/main" id="{F28A6256-C1D7-3B81-9897-DFFB200104CC}"/>
                </a:ext>
              </a:extLst>
            </p:cNvPr>
            <p:cNvSpPr/>
            <p:nvPr/>
          </p:nvSpPr>
          <p:spPr>
            <a:xfrm>
              <a:off x="350700" y="0"/>
              <a:ext cx="0" cy="1979412"/>
            </a:xfrm>
            <a:prstGeom prst="line">
              <a:avLst/>
            </a:prstGeom>
            <a:ln w="50800" cap="flat">
              <a:solidFill>
                <a:srgbClr val="6B3406"/>
              </a:solidFill>
              <a:prstDash val="sysDot"/>
              <a:headEnd type="none" w="sm" len="sm"/>
              <a:tailEnd type="none" w="sm" len="sm"/>
            </a:ln>
          </p:spPr>
          <p:txBody>
            <a:bodyPr/>
            <a:lstStyle/>
            <a:p>
              <a:endParaRPr lang="ja-JP" altLang="en-US"/>
            </a:p>
          </p:txBody>
        </p:sp>
        <p:grpSp>
          <p:nvGrpSpPr>
            <p:cNvPr id="116" name="Group 86">
              <a:extLst>
                <a:ext uri="{FF2B5EF4-FFF2-40B4-BE49-F238E27FC236}">
                  <a16:creationId xmlns:a16="http://schemas.microsoft.com/office/drawing/2014/main" id="{4D23ACCC-F8B3-34C9-6209-0963A824A86C}"/>
                </a:ext>
              </a:extLst>
            </p:cNvPr>
            <p:cNvGrpSpPr/>
            <p:nvPr/>
          </p:nvGrpSpPr>
          <p:grpSpPr>
            <a:xfrm>
              <a:off x="0" y="1702304"/>
              <a:ext cx="701399" cy="701399"/>
              <a:chOff x="0" y="0"/>
              <a:chExt cx="812800" cy="812800"/>
            </a:xfrm>
          </p:grpSpPr>
          <p:sp>
            <p:nvSpPr>
              <p:cNvPr id="118" name="Freeform 87">
                <a:extLst>
                  <a:ext uri="{FF2B5EF4-FFF2-40B4-BE49-F238E27FC236}">
                    <a16:creationId xmlns:a16="http://schemas.microsoft.com/office/drawing/2014/main" id="{BF7AB815-BFDE-80D3-9E64-47FBD18B86D6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6B3406"/>
              </a:solidFill>
            </p:spPr>
            <p:txBody>
              <a:bodyPr/>
              <a:lstStyle/>
              <a:p>
                <a:endParaRPr lang="ja-JP" altLang="en-US"/>
              </a:p>
            </p:txBody>
          </p:sp>
          <p:sp>
            <p:nvSpPr>
              <p:cNvPr id="119" name="TextBox 88">
                <a:extLst>
                  <a:ext uri="{FF2B5EF4-FFF2-40B4-BE49-F238E27FC236}">
                    <a16:creationId xmlns:a16="http://schemas.microsoft.com/office/drawing/2014/main" id="{AA145C89-1502-6871-0C7C-079E6B8ED11A}"/>
                  </a:ext>
                </a:extLst>
              </p:cNvPr>
              <p:cNvSpPr txBox="1"/>
              <p:nvPr/>
            </p:nvSpPr>
            <p:spPr>
              <a:xfrm>
                <a:off x="76200" y="-9525"/>
                <a:ext cx="660400" cy="7461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552"/>
                  </a:lnSpc>
                </a:pPr>
                <a:endParaRPr/>
              </a:p>
            </p:txBody>
          </p:sp>
        </p:grpSp>
        <p:sp>
          <p:nvSpPr>
            <p:cNvPr id="117" name="TextBox 89">
              <a:extLst>
                <a:ext uri="{FF2B5EF4-FFF2-40B4-BE49-F238E27FC236}">
                  <a16:creationId xmlns:a16="http://schemas.microsoft.com/office/drawing/2014/main" id="{4993ECCB-47A0-B4BF-1303-00D05AB22667}"/>
                </a:ext>
              </a:extLst>
            </p:cNvPr>
            <p:cNvSpPr txBox="1"/>
            <p:nvPr/>
          </p:nvSpPr>
          <p:spPr>
            <a:xfrm>
              <a:off x="279642" y="1745836"/>
              <a:ext cx="152995" cy="56881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552"/>
                </a:lnSpc>
                <a:spcBef>
                  <a:spcPct val="0"/>
                </a:spcBef>
              </a:pPr>
              <a:r>
                <a:rPr lang="en-US" sz="2400" b="1">
                  <a:solidFill>
                    <a:srgbClr val="FFFFFF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1</a:t>
              </a:r>
            </a:p>
          </p:txBody>
        </p:sp>
      </p:grpSp>
      <p:sp>
        <p:nvSpPr>
          <p:cNvPr id="127" name="思考の吹き出し: 雲形 126">
            <a:extLst>
              <a:ext uri="{FF2B5EF4-FFF2-40B4-BE49-F238E27FC236}">
                <a16:creationId xmlns:a16="http://schemas.microsoft.com/office/drawing/2014/main" id="{B0B46111-910B-5536-4803-55FD99BB8F40}"/>
              </a:ext>
            </a:extLst>
          </p:cNvPr>
          <p:cNvSpPr/>
          <p:nvPr/>
        </p:nvSpPr>
        <p:spPr>
          <a:xfrm rot="1023260">
            <a:off x="13474980" y="130797"/>
            <a:ext cx="2743200" cy="1837944"/>
          </a:xfrm>
          <a:prstGeom prst="cloudCallout">
            <a:avLst/>
          </a:prstGeom>
          <a:solidFill>
            <a:srgbClr val="E3D7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25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89BECA3C-518B-5C53-8AA5-87272D03CBC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4417910" y="627547"/>
            <a:ext cx="965540" cy="96554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 flipV="1">
            <a:off x="13067382" y="-767695"/>
            <a:ext cx="6224239" cy="6805546"/>
          </a:xfrm>
          <a:custGeom>
            <a:avLst/>
            <a:gdLst/>
            <a:ahLst/>
            <a:cxnLst/>
            <a:rect l="l" t="t" r="r" b="b"/>
            <a:pathLst>
              <a:path w="6224239" h="6805546">
                <a:moveTo>
                  <a:pt x="6224239" y="6805546"/>
                </a:moveTo>
                <a:lnTo>
                  <a:pt x="0" y="6805546"/>
                </a:lnTo>
                <a:lnTo>
                  <a:pt x="0" y="0"/>
                </a:lnTo>
                <a:lnTo>
                  <a:pt x="6224239" y="0"/>
                </a:lnTo>
                <a:lnTo>
                  <a:pt x="6224239" y="6805546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3" name="Freeform 3"/>
          <p:cNvSpPr/>
          <p:nvPr/>
        </p:nvSpPr>
        <p:spPr>
          <a:xfrm>
            <a:off x="-437750" y="4216705"/>
            <a:ext cx="6289002" cy="6876358"/>
          </a:xfrm>
          <a:custGeom>
            <a:avLst/>
            <a:gdLst/>
            <a:ahLst/>
            <a:cxnLst/>
            <a:rect l="l" t="t" r="r" b="b"/>
            <a:pathLst>
              <a:path w="6289002" h="6876358">
                <a:moveTo>
                  <a:pt x="0" y="0"/>
                </a:moveTo>
                <a:lnTo>
                  <a:pt x="6289002" y="0"/>
                </a:lnTo>
                <a:lnTo>
                  <a:pt x="6289002" y="6876358"/>
                </a:lnTo>
                <a:lnTo>
                  <a:pt x="0" y="687635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4" name="Freeform 4"/>
          <p:cNvSpPr/>
          <p:nvPr/>
        </p:nvSpPr>
        <p:spPr>
          <a:xfrm>
            <a:off x="15460014" y="7528915"/>
            <a:ext cx="4304080" cy="4296255"/>
          </a:xfrm>
          <a:custGeom>
            <a:avLst/>
            <a:gdLst/>
            <a:ahLst/>
            <a:cxnLst/>
            <a:rect l="l" t="t" r="r" b="b"/>
            <a:pathLst>
              <a:path w="4304080" h="4296255">
                <a:moveTo>
                  <a:pt x="0" y="0"/>
                </a:moveTo>
                <a:lnTo>
                  <a:pt x="4304080" y="0"/>
                </a:lnTo>
                <a:lnTo>
                  <a:pt x="4304080" y="4296255"/>
                </a:lnTo>
                <a:lnTo>
                  <a:pt x="0" y="429625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5" name="Freeform 5"/>
          <p:cNvSpPr/>
          <p:nvPr/>
        </p:nvSpPr>
        <p:spPr>
          <a:xfrm>
            <a:off x="-931961" y="-862379"/>
            <a:ext cx="4275974" cy="4268199"/>
          </a:xfrm>
          <a:custGeom>
            <a:avLst/>
            <a:gdLst/>
            <a:ahLst/>
            <a:cxnLst/>
            <a:rect l="l" t="t" r="r" b="b"/>
            <a:pathLst>
              <a:path w="4275974" h="4268199">
                <a:moveTo>
                  <a:pt x="0" y="0"/>
                </a:moveTo>
                <a:lnTo>
                  <a:pt x="4275974" y="0"/>
                </a:lnTo>
                <a:lnTo>
                  <a:pt x="4275974" y="4268199"/>
                </a:lnTo>
                <a:lnTo>
                  <a:pt x="0" y="42681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6" name="Freeform 6"/>
          <p:cNvSpPr/>
          <p:nvPr/>
        </p:nvSpPr>
        <p:spPr>
          <a:xfrm rot="3701066">
            <a:off x="165818" y="8181161"/>
            <a:ext cx="2016535" cy="2395452"/>
          </a:xfrm>
          <a:custGeom>
            <a:avLst/>
            <a:gdLst/>
            <a:ahLst/>
            <a:cxnLst/>
            <a:rect l="l" t="t" r="r" b="b"/>
            <a:pathLst>
              <a:path w="2016535" h="2395452">
                <a:moveTo>
                  <a:pt x="0" y="0"/>
                </a:moveTo>
                <a:lnTo>
                  <a:pt x="2016535" y="0"/>
                </a:lnTo>
                <a:lnTo>
                  <a:pt x="2016535" y="2395452"/>
                </a:lnTo>
                <a:lnTo>
                  <a:pt x="0" y="239545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7" name="Freeform 7"/>
          <p:cNvSpPr/>
          <p:nvPr/>
        </p:nvSpPr>
        <p:spPr>
          <a:xfrm rot="4693436" flipH="1" flipV="1">
            <a:off x="16564093" y="-67015"/>
            <a:ext cx="2095922" cy="2489757"/>
          </a:xfrm>
          <a:custGeom>
            <a:avLst/>
            <a:gdLst/>
            <a:ahLst/>
            <a:cxnLst/>
            <a:rect l="l" t="t" r="r" b="b"/>
            <a:pathLst>
              <a:path w="2095922" h="2489757">
                <a:moveTo>
                  <a:pt x="2095922" y="2489757"/>
                </a:moveTo>
                <a:lnTo>
                  <a:pt x="0" y="2489757"/>
                </a:lnTo>
                <a:lnTo>
                  <a:pt x="0" y="0"/>
                </a:lnTo>
                <a:lnTo>
                  <a:pt x="2095922" y="0"/>
                </a:lnTo>
                <a:lnTo>
                  <a:pt x="2095922" y="2489757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8" name="TextBox 8"/>
          <p:cNvSpPr txBox="1"/>
          <p:nvPr/>
        </p:nvSpPr>
        <p:spPr>
          <a:xfrm>
            <a:off x="5012644" y="4234451"/>
            <a:ext cx="8054738" cy="1703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999"/>
              </a:lnSpc>
            </a:pPr>
            <a:r>
              <a:rPr lang="en-US" sz="9950" u="sng">
                <a:solidFill>
                  <a:srgbClr val="6B3406"/>
                </a:solidFill>
                <a:latin typeface="Poppins"/>
                <a:ea typeface="Poppins"/>
                <a:cs typeface="Poppins"/>
                <a:sym typeface="Poppins"/>
              </a:rPr>
              <a:t>Let’s quiz</a:t>
            </a:r>
            <a:endParaRPr lang="en-US" sz="9950" u="sng">
              <a:solidFill>
                <a:srgbClr val="6B3406"/>
              </a:solidFill>
              <a:latin typeface="Poppins"/>
              <a:ea typeface="Poppins"/>
              <a:cs typeface="Poppins"/>
            </a:endParaRPr>
          </a:p>
        </p:txBody>
      </p:sp>
      <p:sp>
        <p:nvSpPr>
          <p:cNvPr id="10" name="思考の吹き出し: 雲形 9">
            <a:extLst>
              <a:ext uri="{FF2B5EF4-FFF2-40B4-BE49-F238E27FC236}">
                <a16:creationId xmlns:a16="http://schemas.microsoft.com/office/drawing/2014/main" id="{4204AE4A-9623-3336-1989-3F4FA078649B}"/>
              </a:ext>
            </a:extLst>
          </p:cNvPr>
          <p:cNvSpPr/>
          <p:nvPr/>
        </p:nvSpPr>
        <p:spPr>
          <a:xfrm rot="1023260">
            <a:off x="12645953" y="2786132"/>
            <a:ext cx="2743200" cy="1837944"/>
          </a:xfrm>
          <a:prstGeom prst="cloudCallout">
            <a:avLst/>
          </a:prstGeom>
          <a:solidFill>
            <a:srgbClr val="E3D7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9" name="Picture 8" descr="イラスト クイズ – クイズ イラスト おしゃれ – HIUCC">
            <a:extLst>
              <a:ext uri="{FF2B5EF4-FFF2-40B4-BE49-F238E27FC236}">
                <a16:creationId xmlns:a16="http://schemas.microsoft.com/office/drawing/2014/main" id="{CF7C4A4C-0193-6E01-0EAE-F95F58B4677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29269" y="288556"/>
            <a:ext cx="4250633" cy="3912063"/>
          </a:xfrm>
          <a:prstGeom prst="rect">
            <a:avLst/>
          </a:prstGeom>
        </p:spPr>
      </p:pic>
      <p:pic>
        <p:nvPicPr>
          <p:cNvPr id="11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8883E0A2-44F8-2372-5F70-7A9EDC2297C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3712598" y="2955101"/>
            <a:ext cx="1292265" cy="129226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04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 flipV="1">
            <a:off x="13067382" y="-767695"/>
            <a:ext cx="6224239" cy="6805546"/>
          </a:xfrm>
          <a:custGeom>
            <a:avLst/>
            <a:gdLst/>
            <a:ahLst/>
            <a:cxnLst/>
            <a:rect l="l" t="t" r="r" b="b"/>
            <a:pathLst>
              <a:path w="6224239" h="6805546">
                <a:moveTo>
                  <a:pt x="6224239" y="6805546"/>
                </a:moveTo>
                <a:lnTo>
                  <a:pt x="0" y="6805546"/>
                </a:lnTo>
                <a:lnTo>
                  <a:pt x="0" y="0"/>
                </a:lnTo>
                <a:lnTo>
                  <a:pt x="6224239" y="0"/>
                </a:lnTo>
                <a:lnTo>
                  <a:pt x="6224239" y="6805546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3" name="Freeform 3"/>
          <p:cNvSpPr/>
          <p:nvPr/>
        </p:nvSpPr>
        <p:spPr>
          <a:xfrm rot="-1277519">
            <a:off x="-437750" y="4484967"/>
            <a:ext cx="6289002" cy="6876358"/>
          </a:xfrm>
          <a:custGeom>
            <a:avLst/>
            <a:gdLst/>
            <a:ahLst/>
            <a:cxnLst/>
            <a:rect l="l" t="t" r="r" b="b"/>
            <a:pathLst>
              <a:path w="6289002" h="6876358">
                <a:moveTo>
                  <a:pt x="0" y="0"/>
                </a:moveTo>
                <a:lnTo>
                  <a:pt x="6289002" y="0"/>
                </a:lnTo>
                <a:lnTo>
                  <a:pt x="6289002" y="6876357"/>
                </a:lnTo>
                <a:lnTo>
                  <a:pt x="0" y="687635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4" name="Freeform 4"/>
          <p:cNvSpPr/>
          <p:nvPr/>
        </p:nvSpPr>
        <p:spPr>
          <a:xfrm>
            <a:off x="15460014" y="7528915"/>
            <a:ext cx="4304080" cy="4296255"/>
          </a:xfrm>
          <a:custGeom>
            <a:avLst/>
            <a:gdLst/>
            <a:ahLst/>
            <a:cxnLst/>
            <a:rect l="l" t="t" r="r" b="b"/>
            <a:pathLst>
              <a:path w="4304080" h="4296255">
                <a:moveTo>
                  <a:pt x="0" y="0"/>
                </a:moveTo>
                <a:lnTo>
                  <a:pt x="4304080" y="0"/>
                </a:lnTo>
                <a:lnTo>
                  <a:pt x="4304080" y="4296255"/>
                </a:lnTo>
                <a:lnTo>
                  <a:pt x="0" y="429625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5" name="Freeform 5"/>
          <p:cNvSpPr/>
          <p:nvPr/>
        </p:nvSpPr>
        <p:spPr>
          <a:xfrm>
            <a:off x="-931961" y="-862379"/>
            <a:ext cx="4275974" cy="4268199"/>
          </a:xfrm>
          <a:custGeom>
            <a:avLst/>
            <a:gdLst/>
            <a:ahLst/>
            <a:cxnLst/>
            <a:rect l="l" t="t" r="r" b="b"/>
            <a:pathLst>
              <a:path w="4275974" h="4268199">
                <a:moveTo>
                  <a:pt x="0" y="0"/>
                </a:moveTo>
                <a:lnTo>
                  <a:pt x="4275974" y="0"/>
                </a:lnTo>
                <a:lnTo>
                  <a:pt x="4275974" y="4268199"/>
                </a:lnTo>
                <a:lnTo>
                  <a:pt x="0" y="42681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6" name="Freeform 6"/>
          <p:cNvSpPr/>
          <p:nvPr/>
        </p:nvSpPr>
        <p:spPr>
          <a:xfrm rot="3701066">
            <a:off x="165818" y="8181161"/>
            <a:ext cx="2016535" cy="2395452"/>
          </a:xfrm>
          <a:custGeom>
            <a:avLst/>
            <a:gdLst/>
            <a:ahLst/>
            <a:cxnLst/>
            <a:rect l="l" t="t" r="r" b="b"/>
            <a:pathLst>
              <a:path w="2016535" h="2395452">
                <a:moveTo>
                  <a:pt x="0" y="0"/>
                </a:moveTo>
                <a:lnTo>
                  <a:pt x="2016535" y="0"/>
                </a:lnTo>
                <a:lnTo>
                  <a:pt x="2016535" y="2395452"/>
                </a:lnTo>
                <a:lnTo>
                  <a:pt x="0" y="239545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7" name="Freeform 7"/>
          <p:cNvSpPr/>
          <p:nvPr/>
        </p:nvSpPr>
        <p:spPr>
          <a:xfrm rot="4693436" flipH="1" flipV="1">
            <a:off x="16564093" y="-67015"/>
            <a:ext cx="2095922" cy="2489757"/>
          </a:xfrm>
          <a:custGeom>
            <a:avLst/>
            <a:gdLst/>
            <a:ahLst/>
            <a:cxnLst/>
            <a:rect l="l" t="t" r="r" b="b"/>
            <a:pathLst>
              <a:path w="2095922" h="2489757">
                <a:moveTo>
                  <a:pt x="2095922" y="2489757"/>
                </a:moveTo>
                <a:lnTo>
                  <a:pt x="0" y="2489757"/>
                </a:lnTo>
                <a:lnTo>
                  <a:pt x="0" y="0"/>
                </a:lnTo>
                <a:lnTo>
                  <a:pt x="2095922" y="0"/>
                </a:lnTo>
                <a:lnTo>
                  <a:pt x="2095922" y="2489757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8" name="Freeform 8"/>
          <p:cNvSpPr/>
          <p:nvPr/>
        </p:nvSpPr>
        <p:spPr>
          <a:xfrm>
            <a:off x="14336165" y="3915345"/>
            <a:ext cx="3933647" cy="5073314"/>
          </a:xfrm>
          <a:custGeom>
            <a:avLst/>
            <a:gdLst/>
            <a:ahLst/>
            <a:cxnLst/>
            <a:rect l="l" t="t" r="r" b="b"/>
            <a:pathLst>
              <a:path w="5264661" h="6943798">
                <a:moveTo>
                  <a:pt x="0" y="0"/>
                </a:moveTo>
                <a:lnTo>
                  <a:pt x="5264661" y="0"/>
                </a:lnTo>
                <a:lnTo>
                  <a:pt x="5264661" y="6943798"/>
                </a:lnTo>
                <a:lnTo>
                  <a:pt x="0" y="694379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9" name="TextBox 9"/>
          <p:cNvSpPr txBox="1"/>
          <p:nvPr/>
        </p:nvSpPr>
        <p:spPr>
          <a:xfrm>
            <a:off x="369356" y="2726141"/>
            <a:ext cx="15251644" cy="53966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539"/>
              </a:lnSpc>
            </a:pPr>
            <a:r>
              <a:rPr lang="en-US" sz="6099">
                <a:solidFill>
                  <a:srgbClr val="6B3406"/>
                </a:solidFill>
                <a:latin typeface="Poppins"/>
                <a:ea typeface="Poppins"/>
                <a:cs typeface="Poppins"/>
                <a:sym typeface="Poppins"/>
              </a:rPr>
              <a:t>No.1 When was Taylor Swift born?</a:t>
            </a:r>
          </a:p>
          <a:p>
            <a:pPr algn="l">
              <a:lnSpc>
                <a:spcPts val="8539"/>
              </a:lnSpc>
            </a:pPr>
            <a:r>
              <a:rPr lang="en-US" sz="6099">
                <a:solidFill>
                  <a:srgbClr val="6B3406"/>
                </a:solidFill>
                <a:latin typeface="Poppins"/>
                <a:ea typeface="Poppins"/>
                <a:cs typeface="Poppins"/>
                <a:sym typeface="Poppins"/>
              </a:rPr>
              <a:t>No.2 When was this song released?</a:t>
            </a:r>
          </a:p>
          <a:p>
            <a:pPr algn="l">
              <a:lnSpc>
                <a:spcPts val="8539"/>
              </a:lnSpc>
            </a:pPr>
            <a:r>
              <a:rPr lang="en-US" sz="6099">
                <a:solidFill>
                  <a:srgbClr val="6B3406"/>
                </a:solidFill>
                <a:latin typeface="Poppins"/>
                <a:ea typeface="Poppins"/>
                <a:cs typeface="Poppins"/>
                <a:sym typeface="Poppins"/>
              </a:rPr>
              <a:t>No.3 Why is this a Diva song?</a:t>
            </a:r>
          </a:p>
          <a:p>
            <a:pPr>
              <a:lnSpc>
                <a:spcPts val="8539"/>
              </a:lnSpc>
            </a:pPr>
            <a:r>
              <a:rPr lang="en-US" sz="6099">
                <a:solidFill>
                  <a:srgbClr val="6B3406"/>
                </a:solidFill>
                <a:latin typeface="Poppins"/>
                <a:ea typeface="Poppins"/>
                <a:cs typeface="Poppins"/>
                <a:sym typeface="Poppins"/>
              </a:rPr>
              <a:t>   </a:t>
            </a:r>
            <a:r>
              <a:rPr lang="ja-JP" altLang="en-US" sz="6099">
                <a:solidFill>
                  <a:srgbClr val="6B3406"/>
                </a:solidFill>
                <a:latin typeface="Poppins"/>
                <a:ea typeface="Poppins"/>
                <a:cs typeface="Poppins"/>
                <a:sym typeface="Poppins"/>
              </a:rPr>
              <a:t>　　　</a:t>
            </a:r>
            <a:r>
              <a:rPr lang="ja-JP" altLang="en-US" sz="5000">
                <a:solidFill>
                  <a:srgbClr val="6B3406"/>
                </a:solidFill>
                <a:latin typeface="Poppins"/>
                <a:ea typeface="Poppins"/>
                <a:cs typeface="Poppins"/>
                <a:sym typeface="Poppins"/>
              </a:rPr>
              <a:t>？？</a:t>
            </a:r>
            <a:r>
              <a:rPr lang="en-US" altLang="ja-JP" sz="5000">
                <a:solidFill>
                  <a:srgbClr val="6B3406"/>
                </a:solidFill>
                <a:latin typeface="Poppins"/>
                <a:ea typeface="Poppins"/>
                <a:cs typeface="Poppins"/>
                <a:sym typeface="Poppins"/>
              </a:rPr>
              <a:t> + </a:t>
            </a:r>
            <a:r>
              <a:rPr lang="ja-JP" altLang="en-US" sz="5000">
                <a:solidFill>
                  <a:srgbClr val="6B3406"/>
                </a:solidFill>
                <a:latin typeface="Poppins"/>
                <a:ea typeface="Poppins"/>
                <a:cs typeface="Poppins"/>
                <a:sym typeface="Poppins"/>
              </a:rPr>
              <a:t>？？</a:t>
            </a:r>
            <a:r>
              <a:rPr lang="en-US" altLang="ja-JP" sz="5000">
                <a:solidFill>
                  <a:srgbClr val="6B3406"/>
                </a:solidFill>
                <a:latin typeface="Poppins"/>
                <a:ea typeface="Poppins"/>
                <a:cs typeface="Poppins"/>
                <a:sym typeface="Poppins"/>
              </a:rPr>
              <a:t> + </a:t>
            </a:r>
            <a:r>
              <a:rPr lang="ja-JP" altLang="en-US" sz="5000">
                <a:solidFill>
                  <a:srgbClr val="6B3406"/>
                </a:solidFill>
                <a:latin typeface="Poppins"/>
                <a:ea typeface="Poppins"/>
                <a:cs typeface="Poppins"/>
                <a:sym typeface="Poppins"/>
              </a:rPr>
              <a:t>？？</a:t>
            </a:r>
            <a:r>
              <a:rPr lang="en-US" altLang="ja-JP" sz="5000">
                <a:solidFill>
                  <a:srgbClr val="6B3406"/>
                </a:solidFill>
                <a:latin typeface="Poppins"/>
                <a:ea typeface="Poppins"/>
                <a:cs typeface="Poppins"/>
                <a:sym typeface="Poppins"/>
              </a:rPr>
              <a:t> = Diva</a:t>
            </a:r>
          </a:p>
          <a:p>
            <a:pPr algn="l">
              <a:lnSpc>
                <a:spcPts val="8539"/>
              </a:lnSpc>
            </a:pPr>
            <a:endParaRPr lang="en-US" sz="6099">
              <a:solidFill>
                <a:srgbClr val="6B3406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2" name="思考の吹き出し: 雲形 11">
            <a:extLst>
              <a:ext uri="{FF2B5EF4-FFF2-40B4-BE49-F238E27FC236}">
                <a16:creationId xmlns:a16="http://schemas.microsoft.com/office/drawing/2014/main" id="{6BEB4430-AB79-A302-7A88-CD0E0A88C1A5}"/>
              </a:ext>
            </a:extLst>
          </p:cNvPr>
          <p:cNvSpPr/>
          <p:nvPr/>
        </p:nvSpPr>
        <p:spPr>
          <a:xfrm rot="782723">
            <a:off x="13346154" y="1584225"/>
            <a:ext cx="2743200" cy="1837944"/>
          </a:xfrm>
          <a:prstGeom prst="cloudCallout">
            <a:avLst/>
          </a:prstGeom>
          <a:solidFill>
            <a:srgbClr val="E3D7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0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BAD7138C-FE14-E600-6F5F-C8468ADCB57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4150495" y="1927859"/>
            <a:ext cx="1193800" cy="11938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 flipV="1">
            <a:off x="13067382" y="-767695"/>
            <a:ext cx="6224239" cy="6805546"/>
          </a:xfrm>
          <a:custGeom>
            <a:avLst/>
            <a:gdLst/>
            <a:ahLst/>
            <a:cxnLst/>
            <a:rect l="l" t="t" r="r" b="b"/>
            <a:pathLst>
              <a:path w="6224239" h="6805546">
                <a:moveTo>
                  <a:pt x="6224239" y="6805546"/>
                </a:moveTo>
                <a:lnTo>
                  <a:pt x="0" y="6805546"/>
                </a:lnTo>
                <a:lnTo>
                  <a:pt x="0" y="0"/>
                </a:lnTo>
                <a:lnTo>
                  <a:pt x="6224239" y="0"/>
                </a:lnTo>
                <a:lnTo>
                  <a:pt x="6224239" y="6805546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3" name="Freeform 3"/>
          <p:cNvSpPr/>
          <p:nvPr/>
        </p:nvSpPr>
        <p:spPr>
          <a:xfrm>
            <a:off x="-437750" y="4216705"/>
            <a:ext cx="6289002" cy="6876358"/>
          </a:xfrm>
          <a:custGeom>
            <a:avLst/>
            <a:gdLst/>
            <a:ahLst/>
            <a:cxnLst/>
            <a:rect l="l" t="t" r="r" b="b"/>
            <a:pathLst>
              <a:path w="6289002" h="6876358">
                <a:moveTo>
                  <a:pt x="0" y="0"/>
                </a:moveTo>
                <a:lnTo>
                  <a:pt x="6289002" y="0"/>
                </a:lnTo>
                <a:lnTo>
                  <a:pt x="6289002" y="6876358"/>
                </a:lnTo>
                <a:lnTo>
                  <a:pt x="0" y="687635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4" name="Freeform 4"/>
          <p:cNvSpPr/>
          <p:nvPr/>
        </p:nvSpPr>
        <p:spPr>
          <a:xfrm>
            <a:off x="15460014" y="7528915"/>
            <a:ext cx="4304080" cy="4296255"/>
          </a:xfrm>
          <a:custGeom>
            <a:avLst/>
            <a:gdLst/>
            <a:ahLst/>
            <a:cxnLst/>
            <a:rect l="l" t="t" r="r" b="b"/>
            <a:pathLst>
              <a:path w="4304080" h="4296255">
                <a:moveTo>
                  <a:pt x="0" y="0"/>
                </a:moveTo>
                <a:lnTo>
                  <a:pt x="4304080" y="0"/>
                </a:lnTo>
                <a:lnTo>
                  <a:pt x="4304080" y="4296255"/>
                </a:lnTo>
                <a:lnTo>
                  <a:pt x="0" y="429625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5" name="Freeform 5"/>
          <p:cNvSpPr/>
          <p:nvPr/>
        </p:nvSpPr>
        <p:spPr>
          <a:xfrm>
            <a:off x="-931961" y="-862379"/>
            <a:ext cx="4275974" cy="4268199"/>
          </a:xfrm>
          <a:custGeom>
            <a:avLst/>
            <a:gdLst/>
            <a:ahLst/>
            <a:cxnLst/>
            <a:rect l="l" t="t" r="r" b="b"/>
            <a:pathLst>
              <a:path w="4275974" h="4268199">
                <a:moveTo>
                  <a:pt x="0" y="0"/>
                </a:moveTo>
                <a:lnTo>
                  <a:pt x="4275974" y="0"/>
                </a:lnTo>
                <a:lnTo>
                  <a:pt x="4275974" y="4268199"/>
                </a:lnTo>
                <a:lnTo>
                  <a:pt x="0" y="42681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6" name="Freeform 6"/>
          <p:cNvSpPr/>
          <p:nvPr/>
        </p:nvSpPr>
        <p:spPr>
          <a:xfrm rot="3701066">
            <a:off x="165818" y="8181161"/>
            <a:ext cx="2016535" cy="2395452"/>
          </a:xfrm>
          <a:custGeom>
            <a:avLst/>
            <a:gdLst/>
            <a:ahLst/>
            <a:cxnLst/>
            <a:rect l="l" t="t" r="r" b="b"/>
            <a:pathLst>
              <a:path w="2016535" h="2395452">
                <a:moveTo>
                  <a:pt x="0" y="0"/>
                </a:moveTo>
                <a:lnTo>
                  <a:pt x="2016535" y="0"/>
                </a:lnTo>
                <a:lnTo>
                  <a:pt x="2016535" y="2395452"/>
                </a:lnTo>
                <a:lnTo>
                  <a:pt x="0" y="239545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7" name="Freeform 7"/>
          <p:cNvSpPr/>
          <p:nvPr/>
        </p:nvSpPr>
        <p:spPr>
          <a:xfrm rot="4693436" flipH="1" flipV="1">
            <a:off x="16564093" y="-67015"/>
            <a:ext cx="2095922" cy="2489757"/>
          </a:xfrm>
          <a:custGeom>
            <a:avLst/>
            <a:gdLst/>
            <a:ahLst/>
            <a:cxnLst/>
            <a:rect l="l" t="t" r="r" b="b"/>
            <a:pathLst>
              <a:path w="2095922" h="2489757">
                <a:moveTo>
                  <a:pt x="2095922" y="2489757"/>
                </a:moveTo>
                <a:lnTo>
                  <a:pt x="0" y="2489757"/>
                </a:lnTo>
                <a:lnTo>
                  <a:pt x="0" y="0"/>
                </a:lnTo>
                <a:lnTo>
                  <a:pt x="2095922" y="0"/>
                </a:lnTo>
                <a:lnTo>
                  <a:pt x="2095922" y="2489757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8" name="TextBox 8"/>
          <p:cNvSpPr txBox="1"/>
          <p:nvPr/>
        </p:nvSpPr>
        <p:spPr>
          <a:xfrm>
            <a:off x="5116631" y="3213100"/>
            <a:ext cx="8054738" cy="35750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999"/>
              </a:lnSpc>
            </a:pPr>
            <a:r>
              <a:rPr lang="en-US" sz="9950" u="sng">
                <a:solidFill>
                  <a:srgbClr val="6B3406"/>
                </a:solidFill>
                <a:latin typeface="Poppins"/>
                <a:ea typeface="Poppins"/>
                <a:cs typeface="Poppins"/>
                <a:sym typeface="Poppins"/>
              </a:rPr>
              <a:t>Let's check the answers </a:t>
            </a:r>
            <a:endParaRPr lang="en-US" sz="9950" u="sng">
              <a:solidFill>
                <a:srgbClr val="6B3406"/>
              </a:solidFill>
              <a:latin typeface="Poppins"/>
              <a:ea typeface="Poppins"/>
              <a:cs typeface="Poppins"/>
            </a:endParaRPr>
          </a:p>
        </p:txBody>
      </p:sp>
      <p:sp>
        <p:nvSpPr>
          <p:cNvPr id="10" name="思考の吹き出し: 雲形 9">
            <a:extLst>
              <a:ext uri="{FF2B5EF4-FFF2-40B4-BE49-F238E27FC236}">
                <a16:creationId xmlns:a16="http://schemas.microsoft.com/office/drawing/2014/main" id="{27625F8B-E308-040A-53BB-24EBE65ED09D}"/>
              </a:ext>
            </a:extLst>
          </p:cNvPr>
          <p:cNvSpPr/>
          <p:nvPr/>
        </p:nvSpPr>
        <p:spPr>
          <a:xfrm rot="1023260">
            <a:off x="12964165" y="2486848"/>
            <a:ext cx="2743200" cy="1837944"/>
          </a:xfrm>
          <a:prstGeom prst="cloudCallout">
            <a:avLst/>
          </a:prstGeom>
          <a:solidFill>
            <a:srgbClr val="E3D7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9" name="Picture 8" descr="答え合わせイラスト｜無料イラスト・フリー素材なら「イラストAC」">
            <a:extLst>
              <a:ext uri="{FF2B5EF4-FFF2-40B4-BE49-F238E27FC236}">
                <a16:creationId xmlns:a16="http://schemas.microsoft.com/office/drawing/2014/main" id="{89BA0997-52F8-69D3-7F56-CA86DEE9D09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202064" y="5532160"/>
            <a:ext cx="3910220" cy="4125983"/>
          </a:xfrm>
          <a:prstGeom prst="rect">
            <a:avLst/>
          </a:prstGeom>
        </p:spPr>
      </p:pic>
      <p:pic>
        <p:nvPicPr>
          <p:cNvPr id="11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666FFA01-566B-EAA9-3F56-6AF3C4149AE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3827838" y="2608837"/>
            <a:ext cx="1432259" cy="14322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09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 flipV="1">
            <a:off x="13067382" y="-767695"/>
            <a:ext cx="6224239" cy="6805546"/>
          </a:xfrm>
          <a:custGeom>
            <a:avLst/>
            <a:gdLst/>
            <a:ahLst/>
            <a:cxnLst/>
            <a:rect l="l" t="t" r="r" b="b"/>
            <a:pathLst>
              <a:path w="6224239" h="6805546">
                <a:moveTo>
                  <a:pt x="6224239" y="6805546"/>
                </a:moveTo>
                <a:lnTo>
                  <a:pt x="0" y="6805546"/>
                </a:lnTo>
                <a:lnTo>
                  <a:pt x="0" y="0"/>
                </a:lnTo>
                <a:lnTo>
                  <a:pt x="6224239" y="0"/>
                </a:lnTo>
                <a:lnTo>
                  <a:pt x="6224239" y="6805546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3" name="Freeform 3"/>
          <p:cNvSpPr/>
          <p:nvPr/>
        </p:nvSpPr>
        <p:spPr>
          <a:xfrm>
            <a:off x="-437750" y="4216705"/>
            <a:ext cx="6289002" cy="6876358"/>
          </a:xfrm>
          <a:custGeom>
            <a:avLst/>
            <a:gdLst/>
            <a:ahLst/>
            <a:cxnLst/>
            <a:rect l="l" t="t" r="r" b="b"/>
            <a:pathLst>
              <a:path w="6289002" h="6876358">
                <a:moveTo>
                  <a:pt x="0" y="0"/>
                </a:moveTo>
                <a:lnTo>
                  <a:pt x="6289002" y="0"/>
                </a:lnTo>
                <a:lnTo>
                  <a:pt x="6289002" y="6876358"/>
                </a:lnTo>
                <a:lnTo>
                  <a:pt x="0" y="687635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4" name="Freeform 4"/>
          <p:cNvSpPr/>
          <p:nvPr/>
        </p:nvSpPr>
        <p:spPr>
          <a:xfrm>
            <a:off x="15460014" y="7528915"/>
            <a:ext cx="4304080" cy="4296255"/>
          </a:xfrm>
          <a:custGeom>
            <a:avLst/>
            <a:gdLst/>
            <a:ahLst/>
            <a:cxnLst/>
            <a:rect l="l" t="t" r="r" b="b"/>
            <a:pathLst>
              <a:path w="4304080" h="4296255">
                <a:moveTo>
                  <a:pt x="0" y="0"/>
                </a:moveTo>
                <a:lnTo>
                  <a:pt x="4304080" y="0"/>
                </a:lnTo>
                <a:lnTo>
                  <a:pt x="4304080" y="4296255"/>
                </a:lnTo>
                <a:lnTo>
                  <a:pt x="0" y="429625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5" name="Freeform 5"/>
          <p:cNvSpPr/>
          <p:nvPr/>
        </p:nvSpPr>
        <p:spPr>
          <a:xfrm>
            <a:off x="-931961" y="-862379"/>
            <a:ext cx="4275974" cy="4268199"/>
          </a:xfrm>
          <a:custGeom>
            <a:avLst/>
            <a:gdLst/>
            <a:ahLst/>
            <a:cxnLst/>
            <a:rect l="l" t="t" r="r" b="b"/>
            <a:pathLst>
              <a:path w="4275974" h="4268199">
                <a:moveTo>
                  <a:pt x="0" y="0"/>
                </a:moveTo>
                <a:lnTo>
                  <a:pt x="4275974" y="0"/>
                </a:lnTo>
                <a:lnTo>
                  <a:pt x="4275974" y="4268199"/>
                </a:lnTo>
                <a:lnTo>
                  <a:pt x="0" y="42681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6" name="Freeform 6"/>
          <p:cNvSpPr/>
          <p:nvPr/>
        </p:nvSpPr>
        <p:spPr>
          <a:xfrm rot="3701066">
            <a:off x="165818" y="8181161"/>
            <a:ext cx="2016535" cy="2395452"/>
          </a:xfrm>
          <a:custGeom>
            <a:avLst/>
            <a:gdLst/>
            <a:ahLst/>
            <a:cxnLst/>
            <a:rect l="l" t="t" r="r" b="b"/>
            <a:pathLst>
              <a:path w="2016535" h="2395452">
                <a:moveTo>
                  <a:pt x="0" y="0"/>
                </a:moveTo>
                <a:lnTo>
                  <a:pt x="2016535" y="0"/>
                </a:lnTo>
                <a:lnTo>
                  <a:pt x="2016535" y="2395452"/>
                </a:lnTo>
                <a:lnTo>
                  <a:pt x="0" y="239545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7" name="Freeform 7"/>
          <p:cNvSpPr/>
          <p:nvPr/>
        </p:nvSpPr>
        <p:spPr>
          <a:xfrm rot="4693436" flipH="1" flipV="1">
            <a:off x="16564093" y="-67015"/>
            <a:ext cx="2095922" cy="2489757"/>
          </a:xfrm>
          <a:custGeom>
            <a:avLst/>
            <a:gdLst/>
            <a:ahLst/>
            <a:cxnLst/>
            <a:rect l="l" t="t" r="r" b="b"/>
            <a:pathLst>
              <a:path w="2095922" h="2489757">
                <a:moveTo>
                  <a:pt x="2095922" y="2489757"/>
                </a:moveTo>
                <a:lnTo>
                  <a:pt x="0" y="2489757"/>
                </a:lnTo>
                <a:lnTo>
                  <a:pt x="0" y="0"/>
                </a:lnTo>
                <a:lnTo>
                  <a:pt x="2095922" y="0"/>
                </a:lnTo>
                <a:lnTo>
                  <a:pt x="2095922" y="2489757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8" name="TextBox 8"/>
          <p:cNvSpPr txBox="1"/>
          <p:nvPr/>
        </p:nvSpPr>
        <p:spPr>
          <a:xfrm>
            <a:off x="2514600" y="3619500"/>
            <a:ext cx="14496282" cy="53966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539"/>
              </a:lnSpc>
            </a:pPr>
            <a:r>
              <a:rPr lang="en-US" sz="6050">
                <a:solidFill>
                  <a:srgbClr val="6B3406"/>
                </a:solidFill>
                <a:latin typeface="Poppins"/>
                <a:ea typeface="Poppins"/>
                <a:cs typeface="Poppins"/>
                <a:sym typeface="Poppins"/>
              </a:rPr>
              <a:t>No.1： 1989</a:t>
            </a:r>
          </a:p>
          <a:p>
            <a:pPr algn="l">
              <a:lnSpc>
                <a:spcPts val="8539"/>
              </a:lnSpc>
            </a:pPr>
            <a:r>
              <a:rPr lang="en-US" sz="6050">
                <a:solidFill>
                  <a:srgbClr val="6B3406"/>
                </a:solidFill>
                <a:latin typeface="Poppins"/>
                <a:ea typeface="Poppins"/>
                <a:cs typeface="Poppins"/>
                <a:sym typeface="Poppins"/>
              </a:rPr>
              <a:t>No.2 ：2021</a:t>
            </a:r>
            <a:endParaRPr lang="en-US" sz="6050">
              <a:solidFill>
                <a:srgbClr val="6B3406"/>
              </a:solidFill>
              <a:latin typeface="Poppins"/>
              <a:ea typeface="Poppins"/>
              <a:cs typeface="Poppins"/>
            </a:endParaRPr>
          </a:p>
          <a:p>
            <a:pPr>
              <a:lnSpc>
                <a:spcPts val="8539"/>
              </a:lnSpc>
            </a:pPr>
            <a:r>
              <a:rPr lang="en-US" sz="6050">
                <a:solidFill>
                  <a:srgbClr val="6B3406"/>
                </a:solidFill>
                <a:latin typeface="Poppins"/>
                <a:ea typeface="Poppins"/>
                <a:cs typeface="Poppins"/>
                <a:sym typeface="Poppins"/>
              </a:rPr>
              <a:t>No.3</a:t>
            </a:r>
            <a:r>
              <a:rPr lang="ja-JP" altLang="en-US" sz="6050">
                <a:solidFill>
                  <a:srgbClr val="6B3406"/>
                </a:solidFill>
                <a:latin typeface="Poppins"/>
                <a:ea typeface="Poppins"/>
                <a:cs typeface="Poppins"/>
                <a:sym typeface="Poppins"/>
              </a:rPr>
              <a:t> ：</a:t>
            </a:r>
            <a:r>
              <a:rPr lang="en-US" altLang="ja-JP" sz="5400">
                <a:solidFill>
                  <a:srgbClr val="6B3406"/>
                </a:solidFill>
                <a:latin typeface="Poppins"/>
                <a:ea typeface="Poppins"/>
                <a:cs typeface="Poppins"/>
                <a:sym typeface="Poppins"/>
              </a:rPr>
              <a:t>Strong + Confident + Empowering </a:t>
            </a:r>
            <a:r>
              <a:rPr lang="ja-JP" altLang="en-US" sz="5400">
                <a:solidFill>
                  <a:srgbClr val="6B3406"/>
                </a:solidFill>
                <a:latin typeface="Poppins"/>
                <a:ea typeface="Poppins"/>
                <a:cs typeface="Poppins"/>
                <a:sym typeface="Poppins"/>
              </a:rPr>
              <a:t>　　　　　</a:t>
            </a:r>
            <a:endParaRPr lang="en-US" altLang="ja-JP" sz="5400">
              <a:solidFill>
                <a:srgbClr val="6B3406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>
              <a:lnSpc>
                <a:spcPts val="8539"/>
              </a:lnSpc>
            </a:pPr>
            <a:r>
              <a:rPr lang="ja-JP" altLang="en-US" sz="5400">
                <a:solidFill>
                  <a:srgbClr val="6B3406"/>
                </a:solidFill>
                <a:latin typeface="Poppins"/>
                <a:ea typeface="Poppins"/>
                <a:cs typeface="Poppins"/>
                <a:sym typeface="Poppins"/>
              </a:rPr>
              <a:t>　　　　　　　　　　　　　　　　　</a:t>
            </a:r>
            <a:r>
              <a:rPr lang="en-US" altLang="ja-JP" sz="5400">
                <a:solidFill>
                  <a:srgbClr val="6B3406"/>
                </a:solidFill>
                <a:latin typeface="Poppins"/>
                <a:ea typeface="Poppins"/>
                <a:cs typeface="Poppins"/>
                <a:sym typeface="Poppins"/>
              </a:rPr>
              <a:t>= Diva</a:t>
            </a:r>
            <a:endParaRPr lang="en-US" altLang="ja-JP" sz="5400">
              <a:solidFill>
                <a:srgbClr val="6B3406"/>
              </a:solidFill>
              <a:latin typeface="Poppins"/>
              <a:ea typeface="Poppins"/>
              <a:cs typeface="Poppins"/>
            </a:endParaRPr>
          </a:p>
          <a:p>
            <a:pPr algn="l">
              <a:lnSpc>
                <a:spcPts val="8539"/>
              </a:lnSpc>
            </a:pPr>
            <a:endParaRPr lang="en-US" sz="6099">
              <a:solidFill>
                <a:srgbClr val="6B3406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0" name="思考の吹き出し: 雲形 9">
            <a:extLst>
              <a:ext uri="{FF2B5EF4-FFF2-40B4-BE49-F238E27FC236}">
                <a16:creationId xmlns:a16="http://schemas.microsoft.com/office/drawing/2014/main" id="{FCC983DC-1E08-91CF-C310-35404F032E8D}"/>
              </a:ext>
            </a:extLst>
          </p:cNvPr>
          <p:cNvSpPr/>
          <p:nvPr/>
        </p:nvSpPr>
        <p:spPr>
          <a:xfrm rot="1023260">
            <a:off x="8214557" y="2943706"/>
            <a:ext cx="2743200" cy="1837944"/>
          </a:xfrm>
          <a:prstGeom prst="cloudCallout">
            <a:avLst/>
          </a:prstGeom>
          <a:solidFill>
            <a:srgbClr val="E3D7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9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54BBCEFF-BBFD-E221-A74E-90BBF8B0DBD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144000" y="3380230"/>
            <a:ext cx="1058053" cy="1058053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C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 flipV="1">
            <a:off x="12937481" y="-656030"/>
            <a:ext cx="6224239" cy="6805546"/>
          </a:xfrm>
          <a:custGeom>
            <a:avLst/>
            <a:gdLst/>
            <a:ahLst/>
            <a:cxnLst/>
            <a:rect l="l" t="t" r="r" b="b"/>
            <a:pathLst>
              <a:path w="6224239" h="6805546">
                <a:moveTo>
                  <a:pt x="6224239" y="6805546"/>
                </a:moveTo>
                <a:lnTo>
                  <a:pt x="0" y="6805546"/>
                </a:lnTo>
                <a:lnTo>
                  <a:pt x="0" y="0"/>
                </a:lnTo>
                <a:lnTo>
                  <a:pt x="6224239" y="0"/>
                </a:lnTo>
                <a:lnTo>
                  <a:pt x="6224239" y="6805546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3" name="Freeform 3"/>
          <p:cNvSpPr/>
          <p:nvPr/>
        </p:nvSpPr>
        <p:spPr>
          <a:xfrm>
            <a:off x="-411605" y="3958270"/>
            <a:ext cx="6289002" cy="6876358"/>
          </a:xfrm>
          <a:custGeom>
            <a:avLst/>
            <a:gdLst/>
            <a:ahLst/>
            <a:cxnLst/>
            <a:rect l="l" t="t" r="r" b="b"/>
            <a:pathLst>
              <a:path w="6289002" h="6876358">
                <a:moveTo>
                  <a:pt x="0" y="0"/>
                </a:moveTo>
                <a:lnTo>
                  <a:pt x="6289002" y="0"/>
                </a:lnTo>
                <a:lnTo>
                  <a:pt x="6289002" y="6876358"/>
                </a:lnTo>
                <a:lnTo>
                  <a:pt x="0" y="687635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4" name="Freeform 4"/>
          <p:cNvSpPr/>
          <p:nvPr/>
        </p:nvSpPr>
        <p:spPr>
          <a:xfrm>
            <a:off x="15198152" y="6952490"/>
            <a:ext cx="4122295" cy="4114800"/>
          </a:xfrm>
          <a:custGeom>
            <a:avLst/>
            <a:gdLst/>
            <a:ahLst/>
            <a:cxnLst/>
            <a:rect l="l" t="t" r="r" b="b"/>
            <a:pathLst>
              <a:path w="4122295" h="4114800">
                <a:moveTo>
                  <a:pt x="0" y="0"/>
                </a:moveTo>
                <a:lnTo>
                  <a:pt x="4122296" y="0"/>
                </a:lnTo>
                <a:lnTo>
                  <a:pt x="412229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5" name="Freeform 5"/>
          <p:cNvSpPr/>
          <p:nvPr/>
        </p:nvSpPr>
        <p:spPr>
          <a:xfrm>
            <a:off x="-683946" y="-767470"/>
            <a:ext cx="4122295" cy="4114800"/>
          </a:xfrm>
          <a:custGeom>
            <a:avLst/>
            <a:gdLst/>
            <a:ahLst/>
            <a:cxnLst/>
            <a:rect l="l" t="t" r="r" b="b"/>
            <a:pathLst>
              <a:path w="4122295" h="4114800">
                <a:moveTo>
                  <a:pt x="0" y="0"/>
                </a:moveTo>
                <a:lnTo>
                  <a:pt x="4122295" y="0"/>
                </a:lnTo>
                <a:lnTo>
                  <a:pt x="412229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6" name="Freeform 6"/>
          <p:cNvSpPr/>
          <p:nvPr/>
        </p:nvSpPr>
        <p:spPr>
          <a:xfrm rot="3701066">
            <a:off x="141864" y="8034062"/>
            <a:ext cx="2128325" cy="2528247"/>
          </a:xfrm>
          <a:custGeom>
            <a:avLst/>
            <a:gdLst/>
            <a:ahLst/>
            <a:cxnLst/>
            <a:rect l="l" t="t" r="r" b="b"/>
            <a:pathLst>
              <a:path w="2128325" h="2528247">
                <a:moveTo>
                  <a:pt x="0" y="0"/>
                </a:moveTo>
                <a:lnTo>
                  <a:pt x="2128324" y="0"/>
                </a:lnTo>
                <a:lnTo>
                  <a:pt x="2128324" y="2528247"/>
                </a:lnTo>
                <a:lnTo>
                  <a:pt x="0" y="252824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7" name="TextBox 7"/>
          <p:cNvSpPr txBox="1"/>
          <p:nvPr/>
        </p:nvSpPr>
        <p:spPr>
          <a:xfrm>
            <a:off x="2950569" y="3426976"/>
            <a:ext cx="12386863" cy="28010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985"/>
              </a:lnSpc>
            </a:pPr>
            <a:r>
              <a:rPr lang="en-US" sz="16400" u="sng">
                <a:solidFill>
                  <a:srgbClr val="6B3406"/>
                </a:solidFill>
                <a:latin typeface="Poppins"/>
                <a:ea typeface="Poppins"/>
                <a:cs typeface="Poppins"/>
                <a:sym typeface="Poppins"/>
              </a:rPr>
              <a:t>Thank you!</a:t>
            </a:r>
            <a:endParaRPr lang="en-US" sz="16400" u="sng">
              <a:solidFill>
                <a:srgbClr val="6B3406"/>
              </a:solidFill>
              <a:latin typeface="Poppins"/>
              <a:ea typeface="Poppins"/>
              <a:cs typeface="Poppins"/>
            </a:endParaRPr>
          </a:p>
        </p:txBody>
      </p:sp>
      <p:sp>
        <p:nvSpPr>
          <p:cNvPr id="8" name="Freeform 8"/>
          <p:cNvSpPr/>
          <p:nvPr/>
        </p:nvSpPr>
        <p:spPr>
          <a:xfrm rot="4693436" flipH="1" flipV="1">
            <a:off x="16523061" y="-66313"/>
            <a:ext cx="2137817" cy="2539523"/>
          </a:xfrm>
          <a:custGeom>
            <a:avLst/>
            <a:gdLst/>
            <a:ahLst/>
            <a:cxnLst/>
            <a:rect l="l" t="t" r="r" b="b"/>
            <a:pathLst>
              <a:path w="2137817" h="2539523">
                <a:moveTo>
                  <a:pt x="2137817" y="2539523"/>
                </a:moveTo>
                <a:lnTo>
                  <a:pt x="0" y="2539523"/>
                </a:lnTo>
                <a:lnTo>
                  <a:pt x="0" y="0"/>
                </a:lnTo>
                <a:lnTo>
                  <a:pt x="2137817" y="0"/>
                </a:lnTo>
                <a:lnTo>
                  <a:pt x="2137817" y="2539523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10" name="思考の吹き出し: 雲形 9">
            <a:extLst>
              <a:ext uri="{FF2B5EF4-FFF2-40B4-BE49-F238E27FC236}">
                <a16:creationId xmlns:a16="http://schemas.microsoft.com/office/drawing/2014/main" id="{D149D578-2B07-06AE-94E1-E184FFC58C66}"/>
              </a:ext>
            </a:extLst>
          </p:cNvPr>
          <p:cNvSpPr/>
          <p:nvPr/>
        </p:nvSpPr>
        <p:spPr>
          <a:xfrm rot="1023260">
            <a:off x="12249117" y="1565299"/>
            <a:ext cx="2743200" cy="1837944"/>
          </a:xfrm>
          <a:prstGeom prst="cloudCallout">
            <a:avLst/>
          </a:prstGeom>
          <a:solidFill>
            <a:srgbClr val="E3D7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" name="録音したサウンド">
            <a:hlinkClick r:id="" action="ppaction://media"/>
            <a:extLst>
              <a:ext uri="{FF2B5EF4-FFF2-40B4-BE49-F238E27FC236}">
                <a16:creationId xmlns:a16="http://schemas.microsoft.com/office/drawing/2014/main" id="{BE309A39-51FD-94F5-3C1A-E80E5F5CB78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2992877" y="1554582"/>
            <a:ext cx="1792748" cy="17927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148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9b534eac-1b1d-40d8-9cd3-45b6e8746db4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C32B295AC913B644B4C59F5909D91701" ma:contentTypeVersion="5" ma:contentTypeDescription="新しいドキュメントを作成します。" ma:contentTypeScope="" ma:versionID="f5935ad17fca5bc5a5ffa7d0f7218bd2">
  <xsd:schema xmlns:xsd="http://www.w3.org/2001/XMLSchema" xmlns:xs="http://www.w3.org/2001/XMLSchema" xmlns:p="http://schemas.microsoft.com/office/2006/metadata/properties" xmlns:ns3="9b534eac-1b1d-40d8-9cd3-45b6e8746db4" targetNamespace="http://schemas.microsoft.com/office/2006/metadata/properties" ma:root="true" ma:fieldsID="91d92d8df94d6a87d09155c7cffd2778" ns3:_="">
    <xsd:import namespace="9b534eac-1b1d-40d8-9cd3-45b6e8746db4"/>
    <xsd:element name="properties">
      <xsd:complexType>
        <xsd:sequence>
          <xsd:element name="documentManagement">
            <xsd:complexType>
              <xsd:all>
                <xsd:element ref="ns3:MediaServiceDateTaken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b534eac-1b1d-40d8-9cd3-45b6e8746db4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_activity" ma:index="12" nillable="true" ma:displayName="_activity" ma:hidden="true" ma:internalName="_activity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58B37F7-5196-486B-A52D-6893F559A319}">
  <ds:schemaRefs>
    <ds:schemaRef ds:uri="9b534eac-1b1d-40d8-9cd3-45b6e8746db4"/>
    <ds:schemaRef ds:uri="http://schemas.microsoft.com/office/2006/metadata/properties"/>
    <ds:schemaRef ds:uri="http://schemas.microsoft.com/office/infopath/2007/PartnerControls"/>
    <ds:schemaRef ds:uri="http://www.w3.org/2000/xmlns/"/>
    <ds:schemaRef ds:uri="http://www.w3.org/2001/XMLSchema-instance"/>
  </ds:schemaRefs>
</ds:datastoreItem>
</file>

<file path=customXml/itemProps2.xml><?xml version="1.0" encoding="utf-8"?>
<ds:datastoreItem xmlns:ds="http://schemas.openxmlformats.org/officeDocument/2006/customXml" ds:itemID="{F1D4D687-CCE4-4230-BACE-574164DF205C}">
  <ds:schemaRefs>
    <ds:schemaRef ds:uri="9b534eac-1b1d-40d8-9cd3-45b6e8746db4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0/xmlns/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A8A26577-2BE8-4E86-BA0B-5B0FF784205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58</TotalTime>
  <Words>667</Words>
  <Application>Microsoft Macintosh PowerPoint</Application>
  <PresentationFormat>Custom</PresentationFormat>
  <Paragraphs>158</Paragraphs>
  <Slides>26</Slides>
  <Notes>1</Notes>
  <HiddenSlides>0</HiddenSlides>
  <MMClips>26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40" baseType="lpstr">
      <vt:lpstr>.AppleSystemUIFont</vt:lpstr>
      <vt:lpstr>UICTFontTextStyleBody</vt:lpstr>
      <vt:lpstr>Poppins Bold</vt:lpstr>
      <vt:lpstr>ＭＳ Ｐゴシック</vt:lpstr>
      <vt:lpstr>Arimo</vt:lpstr>
      <vt:lpstr>Calibri</vt:lpstr>
      <vt:lpstr>Poppins</vt:lpstr>
      <vt:lpstr>-webkit-standard</vt:lpstr>
      <vt:lpstr>Open Sans</vt:lpstr>
      <vt:lpstr>Arial</vt:lpstr>
      <vt:lpstr>Poppins Italics</vt:lpstr>
      <vt:lpstr>游ゴシック</vt:lpstr>
      <vt:lpstr>Poppins Bold Italics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Brown and Beige Minimalist Short Musical Drama Presentation</dc:title>
  <cp:lastModifiedBy>Jason Pipe</cp:lastModifiedBy>
  <cp:revision>29</cp:revision>
  <dcterms:created xsi:type="dcterms:W3CDTF">2006-08-16T00:00:00Z</dcterms:created>
  <dcterms:modified xsi:type="dcterms:W3CDTF">2026-09-05T02:15:08Z</dcterms:modified>
  <dc:identifier>DAHT7fhvVT0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0x010100C32B295AC913B644B4C59F5909D91701</vt:lpwstr>
  </property>
  <property fmtid="{D5CDD505-2E9C-101B-9397-08002B2CF9AE}" pid="3" name="MSIP_Label_e0cefc7c-1990-4b05-bb2b-d459d68fce94_Enabled">
    <vt:lpwstr>true</vt:lpwstr>
  </property>
  <property fmtid="{D5CDD505-2E9C-101B-9397-08002B2CF9AE}" pid="4" name="MSIP_Label_e0cefc7c-1990-4b05-bb2b-d459d68fce94_SetDate">
    <vt:lpwstr>2026-09-05T02:15:04Z</vt:lpwstr>
  </property>
  <property fmtid="{D5CDD505-2E9C-101B-9397-08002B2CF9AE}" pid="5" name="MSIP_Label_e0cefc7c-1990-4b05-bb2b-d459d68fce94_Method">
    <vt:lpwstr>Standard</vt:lpwstr>
  </property>
  <property fmtid="{D5CDD505-2E9C-101B-9397-08002B2CF9AE}" pid="6" name="MSIP_Label_e0cefc7c-1990-4b05-bb2b-d459d68fce94_Name">
    <vt:lpwstr>defa4170-0d19-0005-0004-bc88714345d2</vt:lpwstr>
  </property>
  <property fmtid="{D5CDD505-2E9C-101B-9397-08002B2CF9AE}" pid="7" name="MSIP_Label_e0cefc7c-1990-4b05-bb2b-d459d68fce94_SiteId">
    <vt:lpwstr>50f799f6-f15c-437d-b72b-3eabc2dd1860</vt:lpwstr>
  </property>
  <property fmtid="{D5CDD505-2E9C-101B-9397-08002B2CF9AE}" pid="8" name="MSIP_Label_e0cefc7c-1990-4b05-bb2b-d459d68fce94_ActionId">
    <vt:lpwstr>7165bbec-41c6-472d-80b8-7fe5fd0b3e7f</vt:lpwstr>
  </property>
  <property fmtid="{D5CDD505-2E9C-101B-9397-08002B2CF9AE}" pid="9" name="MSIP_Label_e0cefc7c-1990-4b05-bb2b-d459d68fce94_ContentBits">
    <vt:lpwstr>0</vt:lpwstr>
  </property>
  <property fmtid="{D5CDD505-2E9C-101B-9397-08002B2CF9AE}" pid="10" name="MSIP_Label_e0cefc7c-1990-4b05-bb2b-d459d68fce94_Tag">
    <vt:lpwstr>50, 3, 0, 1</vt:lpwstr>
  </property>
</Properties>
</file>