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源流明朝 SB" panose="02020600000000000000" pitchFamily="18" charset="-120"/>
      <p:regular r:id="rId16"/>
      <p:bold r:id="rId17"/>
    </p:embeddedFont>
    <p:embeddedFont>
      <p:font typeface="源流明朝 SB Bold" panose="02020900000000000000" pitchFamily="18" charset="-120"/>
      <p:regular r:id="rId18"/>
      <p:bold r:id="rId19"/>
    </p:embeddedFont>
    <p:embeddedFont>
      <p:font typeface="TAN Mon Cheri" pitchFamily="2" charset="0"/>
      <p:regular r:id="rId20"/>
    </p:embeddedFont>
    <p:embeddedFont>
      <p:font typeface="TT Norms" panose="02000503030000020003" pitchFamily="2" charset="0"/>
      <p:regular r:id="rId21"/>
    </p:embeddedFont>
    <p:embeddedFont>
      <p:font typeface="TT Norms Bold" panose="02000803030000020004" pitchFamily="2" charset="0"/>
      <p:regular r:id="rId22"/>
      <p:bold r:id="rId23"/>
    </p:embeddedFont>
    <p:embeddedFont>
      <p:font typeface="TT Norms Bold Italics" panose="02000803020000090004" pitchFamily="2" charset="0"/>
      <p:regular r:id="rId24"/>
      <p:bold r:id="rId25"/>
      <p:italic r:id="rId26"/>
      <p:boldItalic r:id="rId27"/>
    </p:embeddedFont>
    <p:embeddedFont>
      <p:font typeface="TT Norms Italics" panose="02000503030000090003" pitchFamily="2" charset="0"/>
      <p:regular r:id="rId28"/>
      <p: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704479-981B-4FBF-90D2-D17F134BB7EB}" v="13" dt="2026-08-31T05:22:33.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autoAdjust="0"/>
    <p:restoredTop sz="94625" autoAdjust="0"/>
  </p:normalViewPr>
  <p:slideViewPr>
    <p:cSldViewPr>
      <p:cViewPr varScale="1">
        <p:scale>
          <a:sx n="63" d="100"/>
          <a:sy n="63" d="100"/>
        </p:scale>
        <p:origin x="114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Rewrite the Stars’’ is a famous song from musical movie‘’ The Greatest Showman’’. This movie was made in2017 and this song was released in the same year. The song was sung by Zac Efron and Zendaya.</a:t>
            </a:r>
          </a:p>
          <a:p>
            <a:endParaRPr lang="en-US"/>
          </a:p>
          <a:p>
            <a:r>
              <a:rPr lang="en-US"/>
              <a:t>In the movie Zac Efron plays Philip and Zendaya plays Anne.</a:t>
            </a:r>
          </a:p>
          <a:p>
            <a:r>
              <a:rPr lang="en-US"/>
              <a:t>They love each other, but there are many differences between them. Because of their social backgrounds and other people’s opinions, it is difficult for them to be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the movie Zac Efron plays Philip and Zendaya plays Anne.</a:t>
            </a:r>
          </a:p>
          <a:p>
            <a:r>
              <a:rPr lang="en-US"/>
              <a:t>They love each other, but there are many differences between them. Because of their social backgrounds and other people’s opinions, it is difficult for them to be together.</a:t>
            </a:r>
          </a:p>
          <a:p>
            <a:endParaRPr lang="en-US"/>
          </a:p>
          <a:p>
            <a:r>
              <a:rPr lang="en-US"/>
              <a:t>The title “Rewrite the Stars” means changing their destiny. Philip believes that they can change their future and be together if they really want to. Anne also has feelings for him, but she knows that it is not easy to overcome the problems between them.</a:t>
            </a:r>
          </a:p>
          <a:p>
            <a:endParaRPr lang="en-US"/>
          </a:p>
          <a:p>
            <a:r>
              <a:rPr lang="en-US"/>
              <a:t>In the song, they sing about their feelings and their wish to change their future. </a:t>
            </a:r>
          </a:p>
          <a:p>
            <a:endParaRPr lang="en-US"/>
          </a:p>
          <a:p>
            <a:r>
              <a:rPr lang="en-US"/>
              <a:t>I think this song is not only about love. It also has a message that we should choose our own future instead of letting other people decide it for us. That is why I think “Rewrite the Stars” is such a meaningful and beautiful song.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sv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svg"/><Relationship Id="rId5" Type="http://schemas.openxmlformats.org/officeDocument/2006/relationships/image" Target="../media/image2.sv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1.sv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notesSlide" Target="../notesSlides/notesSlide2.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4.png"/><Relationship Id="rId2" Type="http://schemas.microsoft.com/office/2007/relationships/media" Target="../media/media4.m4a"/><Relationship Id="rId1" Type="http://schemas.openxmlformats.org/officeDocument/2006/relationships/video" Target="https://www.youtube.com/watch?v=Scq65uGROKk" TargetMode="Externa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1.sv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svg"/><Relationship Id="rId5" Type="http://schemas.openxmlformats.org/officeDocument/2006/relationships/image" Target="../media/image1.sv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image" Target="../media/image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1826"/>
        </a:solidFill>
        <a:effectLst/>
      </p:bgPr>
    </p:bg>
    <p:spTree>
      <p:nvGrpSpPr>
        <p:cNvPr id="1" name=""/>
        <p:cNvGrpSpPr/>
        <p:nvPr/>
      </p:nvGrpSpPr>
      <p:grpSpPr>
        <a:xfrm>
          <a:off x="0" y="0"/>
          <a:ext cx="0" cy="0"/>
          <a:chOff x="0" y="0"/>
          <a:chExt cx="0" cy="0"/>
        </a:xfrm>
      </p:grpSpPr>
      <p:sp>
        <p:nvSpPr>
          <p:cNvPr id="2" name="Freeform 2"/>
          <p:cNvSpPr/>
          <p:nvPr/>
        </p:nvSpPr>
        <p:spPr>
          <a:xfrm>
            <a:off x="16078043" y="3083379"/>
            <a:ext cx="8452129" cy="9385794"/>
          </a:xfrm>
          <a:custGeom>
            <a:avLst/>
            <a:gdLst/>
            <a:ahLst/>
            <a:cxnLst/>
            <a:rect l="l" t="t" r="r" b="b"/>
            <a:pathLst>
              <a:path w="8452129" h="9385794">
                <a:moveTo>
                  <a:pt x="0" y="0"/>
                </a:moveTo>
                <a:lnTo>
                  <a:pt x="8452129" y="0"/>
                </a:lnTo>
                <a:lnTo>
                  <a:pt x="8452129" y="9385794"/>
                </a:lnTo>
                <a:lnTo>
                  <a:pt x="0" y="93857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rot="-10800000">
            <a:off x="-6242172" y="-2182173"/>
            <a:ext cx="8452129" cy="9385794"/>
          </a:xfrm>
          <a:custGeom>
            <a:avLst/>
            <a:gdLst/>
            <a:ahLst/>
            <a:cxnLst/>
            <a:rect l="l" t="t" r="r" b="b"/>
            <a:pathLst>
              <a:path w="8452129" h="9385794">
                <a:moveTo>
                  <a:pt x="0" y="0"/>
                </a:moveTo>
                <a:lnTo>
                  <a:pt x="8452129" y="0"/>
                </a:lnTo>
                <a:lnTo>
                  <a:pt x="8452129" y="9385794"/>
                </a:lnTo>
                <a:lnTo>
                  <a:pt x="0" y="93857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a:off x="-2016108" y="7268924"/>
            <a:ext cx="5619108" cy="6036152"/>
          </a:xfrm>
          <a:custGeom>
            <a:avLst/>
            <a:gdLst/>
            <a:ahLst/>
            <a:cxnLst/>
            <a:rect l="l" t="t" r="r" b="b"/>
            <a:pathLst>
              <a:path w="5619108" h="6036152">
                <a:moveTo>
                  <a:pt x="0" y="0"/>
                </a:moveTo>
                <a:lnTo>
                  <a:pt x="5619109" y="0"/>
                </a:lnTo>
                <a:lnTo>
                  <a:pt x="5619109" y="6036152"/>
                </a:lnTo>
                <a:lnTo>
                  <a:pt x="0" y="603615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5" name="Freeform 5"/>
          <p:cNvSpPr/>
          <p:nvPr/>
        </p:nvSpPr>
        <p:spPr>
          <a:xfrm>
            <a:off x="1393195" y="6018536"/>
            <a:ext cx="1633523" cy="1250388"/>
          </a:xfrm>
          <a:custGeom>
            <a:avLst/>
            <a:gdLst/>
            <a:ahLst/>
            <a:cxnLst/>
            <a:rect l="l" t="t" r="r" b="b"/>
            <a:pathLst>
              <a:path w="1633523" h="1250388">
                <a:moveTo>
                  <a:pt x="0" y="0"/>
                </a:moveTo>
                <a:lnTo>
                  <a:pt x="1633523" y="0"/>
                </a:lnTo>
                <a:lnTo>
                  <a:pt x="1633523" y="1250388"/>
                </a:lnTo>
                <a:lnTo>
                  <a:pt x="0" y="12503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flipH="1">
            <a:off x="15261282" y="3083379"/>
            <a:ext cx="1633523" cy="1250388"/>
          </a:xfrm>
          <a:custGeom>
            <a:avLst/>
            <a:gdLst/>
            <a:ahLst/>
            <a:cxnLst/>
            <a:rect l="l" t="t" r="r" b="b"/>
            <a:pathLst>
              <a:path w="1633523" h="1250388">
                <a:moveTo>
                  <a:pt x="1633523" y="0"/>
                </a:moveTo>
                <a:lnTo>
                  <a:pt x="0" y="0"/>
                </a:lnTo>
                <a:lnTo>
                  <a:pt x="0" y="1250387"/>
                </a:lnTo>
                <a:lnTo>
                  <a:pt x="1633523" y="1250387"/>
                </a:lnTo>
                <a:lnTo>
                  <a:pt x="1633523"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7" name="Freeform 7"/>
          <p:cNvSpPr/>
          <p:nvPr/>
        </p:nvSpPr>
        <p:spPr>
          <a:xfrm flipH="1" flipV="1">
            <a:off x="14684999" y="-3018076"/>
            <a:ext cx="5619108" cy="6036152"/>
          </a:xfrm>
          <a:custGeom>
            <a:avLst/>
            <a:gdLst/>
            <a:ahLst/>
            <a:cxnLst/>
            <a:rect l="l" t="t" r="r" b="b"/>
            <a:pathLst>
              <a:path w="5619108" h="6036152">
                <a:moveTo>
                  <a:pt x="5619109" y="6036152"/>
                </a:moveTo>
                <a:lnTo>
                  <a:pt x="0" y="6036152"/>
                </a:lnTo>
                <a:lnTo>
                  <a:pt x="0" y="0"/>
                </a:lnTo>
                <a:lnTo>
                  <a:pt x="5619109" y="0"/>
                </a:lnTo>
                <a:lnTo>
                  <a:pt x="5619109" y="6036152"/>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8" name="AutoShape 8"/>
          <p:cNvSpPr/>
          <p:nvPr/>
        </p:nvSpPr>
        <p:spPr>
          <a:xfrm flipV="1">
            <a:off x="4257150" y="9220200"/>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9" name="TextBox 9"/>
          <p:cNvSpPr txBox="1"/>
          <p:nvPr/>
        </p:nvSpPr>
        <p:spPr>
          <a:xfrm>
            <a:off x="2618361" y="3508547"/>
            <a:ext cx="12234517" cy="1684658"/>
          </a:xfrm>
          <a:prstGeom prst="rect">
            <a:avLst/>
          </a:prstGeom>
        </p:spPr>
        <p:txBody>
          <a:bodyPr lIns="0" tIns="0" rIns="0" bIns="0" rtlCol="0" anchor="t">
            <a:spAutoFit/>
          </a:bodyPr>
          <a:lstStyle/>
          <a:p>
            <a:pPr algn="ctr">
              <a:lnSpc>
                <a:spcPts val="13719"/>
              </a:lnSpc>
            </a:pPr>
            <a:r>
              <a:rPr lang="en-US" sz="9799">
                <a:solidFill>
                  <a:srgbClr val="F0F0F0"/>
                </a:solidFill>
                <a:latin typeface="源流明朝 SB"/>
                <a:ea typeface="源流明朝 SB"/>
                <a:cs typeface="源流明朝 SB"/>
                <a:sym typeface="源流明朝 SB"/>
              </a:rPr>
              <a:t>Rewrite the stars</a:t>
            </a:r>
          </a:p>
        </p:txBody>
      </p:sp>
      <p:sp>
        <p:nvSpPr>
          <p:cNvPr id="10" name="AutoShape 10"/>
          <p:cNvSpPr/>
          <p:nvPr/>
        </p:nvSpPr>
        <p:spPr>
          <a:xfrm flipV="1">
            <a:off x="2864106" y="914291"/>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11" name="TextBox 11"/>
          <p:cNvSpPr txBox="1"/>
          <p:nvPr/>
        </p:nvSpPr>
        <p:spPr>
          <a:xfrm>
            <a:off x="5788846" y="5668971"/>
            <a:ext cx="6710307" cy="622930"/>
          </a:xfrm>
          <a:prstGeom prst="rect">
            <a:avLst/>
          </a:prstGeom>
        </p:spPr>
        <p:txBody>
          <a:bodyPr lIns="0" tIns="0" rIns="0" bIns="0" rtlCol="0" anchor="t">
            <a:spAutoFit/>
          </a:bodyPr>
          <a:lstStyle/>
          <a:p>
            <a:pPr algn="ctr">
              <a:lnSpc>
                <a:spcPts val="5129"/>
              </a:lnSpc>
              <a:spcBef>
                <a:spcPct val="0"/>
              </a:spcBef>
            </a:pPr>
            <a:r>
              <a:rPr lang="en-US" sz="3663">
                <a:solidFill>
                  <a:srgbClr val="F0F0F0"/>
                </a:solidFill>
                <a:latin typeface="源流明朝 SB"/>
                <a:ea typeface="源流明朝 SB"/>
                <a:cs typeface="源流明朝 SB"/>
                <a:sym typeface="源流明朝 SB"/>
              </a:rPr>
              <a:t>From The Greatest Showman</a:t>
            </a:r>
          </a:p>
        </p:txBody>
      </p:sp>
      <p:pic>
        <p:nvPicPr>
          <p:cNvPr id="12" name="1">
            <a:hlinkClick r:id="" action="ppaction://media"/>
            <a:extLst>
              <a:ext uri="{FF2B5EF4-FFF2-40B4-BE49-F238E27FC236}">
                <a16:creationId xmlns:a16="http://schemas.microsoft.com/office/drawing/2014/main" id="{F1C438D1-587E-70EB-C150-ABE79DFD114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531"/>
    </mc:Choice>
    <mc:Fallback xmlns="">
      <p:transition spd="slow" advTm="9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3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4" name="AutoShape 4"/>
          <p:cNvSpPr/>
          <p:nvPr/>
        </p:nvSpPr>
        <p:spPr>
          <a:xfrm flipV="1">
            <a:off x="4911234" y="1265133"/>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JP"/>
          </a:p>
        </p:txBody>
      </p:sp>
      <p:sp>
        <p:nvSpPr>
          <p:cNvPr id="8" name="TextBox 8"/>
          <p:cNvSpPr txBox="1"/>
          <p:nvPr/>
        </p:nvSpPr>
        <p:spPr>
          <a:xfrm>
            <a:off x="4149459" y="2660512"/>
            <a:ext cx="8890951" cy="1170305"/>
          </a:xfrm>
          <a:prstGeom prst="rect">
            <a:avLst/>
          </a:prstGeom>
        </p:spPr>
        <p:txBody>
          <a:bodyPr lIns="0" tIns="0" rIns="0" bIns="0" rtlCol="0" anchor="t">
            <a:spAutoFit/>
          </a:bodyPr>
          <a:lstStyle/>
          <a:p>
            <a:pPr algn="ctr">
              <a:lnSpc>
                <a:spcPts val="9520"/>
              </a:lnSpc>
            </a:pPr>
            <a:r>
              <a:rPr lang="en-US" sz="6800">
                <a:solidFill>
                  <a:srgbClr val="F0F0F0"/>
                </a:solidFill>
                <a:latin typeface="源流明朝 SB"/>
                <a:ea typeface="源流明朝 SB"/>
                <a:cs typeface="源流明朝 SB"/>
                <a:sym typeface="源流明朝 SB"/>
              </a:rPr>
              <a:t>About this song</a:t>
            </a:r>
          </a:p>
        </p:txBody>
      </p:sp>
      <p:sp>
        <p:nvSpPr>
          <p:cNvPr id="9" name="TextBox 9"/>
          <p:cNvSpPr txBox="1"/>
          <p:nvPr/>
        </p:nvSpPr>
        <p:spPr>
          <a:xfrm>
            <a:off x="3214076" y="4224676"/>
            <a:ext cx="11359373" cy="3469271"/>
          </a:xfrm>
          <a:prstGeom prst="rect">
            <a:avLst/>
          </a:prstGeom>
        </p:spPr>
        <p:txBody>
          <a:bodyPr lIns="0" tIns="0" rIns="0" bIns="0" rtlCol="0" anchor="t">
            <a:spAutoFit/>
          </a:bodyPr>
          <a:lstStyle/>
          <a:p>
            <a:pPr algn="ctr">
              <a:lnSpc>
                <a:spcPts val="4605"/>
              </a:lnSpc>
            </a:pPr>
            <a:r>
              <a:rPr lang="en-US" sz="3289">
                <a:solidFill>
                  <a:srgbClr val="403F3F"/>
                </a:solidFill>
                <a:latin typeface="TT Norms"/>
                <a:ea typeface="TT Norms"/>
                <a:cs typeface="TT Norms"/>
                <a:sym typeface="TT Norms"/>
              </a:rPr>
              <a:t>‘</a:t>
            </a:r>
          </a:p>
          <a:p>
            <a:pPr algn="ctr">
              <a:lnSpc>
                <a:spcPts val="4605"/>
              </a:lnSpc>
            </a:pPr>
            <a:r>
              <a:rPr lang="en-US" sz="3289">
                <a:solidFill>
                  <a:srgbClr val="F0F0F0"/>
                </a:solidFill>
                <a:latin typeface="TT Norms"/>
                <a:ea typeface="TT Norms"/>
                <a:cs typeface="TT Norms"/>
                <a:sym typeface="TT Norms"/>
              </a:rPr>
              <a:t>‘’ Rewrite the Stars’’ is a famous song from musical movie‘’ </a:t>
            </a:r>
            <a:r>
              <a:rPr lang="en-US" sz="3289" u="sng">
                <a:solidFill>
                  <a:srgbClr val="F0F0F0"/>
                </a:solidFill>
                <a:latin typeface="TT Norms"/>
                <a:ea typeface="TT Norms"/>
                <a:cs typeface="TT Norms"/>
                <a:sym typeface="TT Norms"/>
              </a:rPr>
              <a:t>The Greatest Showman</a:t>
            </a:r>
            <a:r>
              <a:rPr lang="en-US" sz="3289">
                <a:solidFill>
                  <a:srgbClr val="F0F0F0"/>
                </a:solidFill>
                <a:latin typeface="TT Norms"/>
                <a:ea typeface="TT Norms"/>
                <a:cs typeface="TT Norms"/>
                <a:sym typeface="TT Norms"/>
              </a:rPr>
              <a:t>’’. </a:t>
            </a:r>
          </a:p>
          <a:p>
            <a:pPr algn="ctr">
              <a:lnSpc>
                <a:spcPts val="4605"/>
              </a:lnSpc>
            </a:pPr>
            <a:r>
              <a:rPr lang="en-US" sz="3289">
                <a:solidFill>
                  <a:srgbClr val="F0F0F0"/>
                </a:solidFill>
                <a:latin typeface="TT Norms"/>
                <a:ea typeface="TT Norms"/>
                <a:cs typeface="TT Norms"/>
                <a:sym typeface="TT Norms"/>
              </a:rPr>
              <a:t>This movie was made in</a:t>
            </a:r>
            <a:r>
              <a:rPr lang="en-US" sz="3289" b="1">
                <a:solidFill>
                  <a:srgbClr val="F0F0F0"/>
                </a:solidFill>
                <a:latin typeface="TT Norms Bold"/>
                <a:ea typeface="TT Norms Bold"/>
                <a:cs typeface="TT Norms Bold"/>
                <a:sym typeface="TT Norms Bold"/>
              </a:rPr>
              <a:t>2017</a:t>
            </a:r>
            <a:r>
              <a:rPr lang="en-US" sz="3289">
                <a:solidFill>
                  <a:srgbClr val="F0F0F0"/>
                </a:solidFill>
                <a:latin typeface="TT Norms"/>
                <a:ea typeface="TT Norms"/>
                <a:cs typeface="TT Norms"/>
                <a:sym typeface="TT Norms"/>
              </a:rPr>
              <a:t> and this song was released in the same year. </a:t>
            </a:r>
          </a:p>
          <a:p>
            <a:pPr algn="ctr">
              <a:lnSpc>
                <a:spcPts val="4605"/>
              </a:lnSpc>
              <a:spcBef>
                <a:spcPct val="0"/>
              </a:spcBef>
            </a:pPr>
            <a:r>
              <a:rPr lang="en-US" sz="3289">
                <a:solidFill>
                  <a:srgbClr val="F0F0F0"/>
                </a:solidFill>
                <a:latin typeface="TT Norms"/>
                <a:ea typeface="TT Norms"/>
                <a:cs typeface="TT Norms"/>
                <a:sym typeface="TT Norms"/>
              </a:rPr>
              <a:t>The song was sung by Zac Efron and Zendaya.</a:t>
            </a:r>
          </a:p>
        </p:txBody>
      </p:sp>
      <p:pic>
        <p:nvPicPr>
          <p:cNvPr id="10" name="2">
            <a:hlinkClick r:id="" action="ppaction://media"/>
            <a:extLst>
              <a:ext uri="{FF2B5EF4-FFF2-40B4-BE49-F238E27FC236}">
                <a16:creationId xmlns:a16="http://schemas.microsoft.com/office/drawing/2014/main" id="{FADE07CE-38B0-2F1C-6190-AF91FE6936D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6028"/>
    </mc:Choice>
    <mc:Fallback xmlns="">
      <p:transition spd="slow" advTm="16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2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3390064" y="-4524265"/>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3" name="AutoShape 3"/>
          <p:cNvSpPr/>
          <p:nvPr/>
        </p:nvSpPr>
        <p:spPr>
          <a:xfrm flipV="1">
            <a:off x="4911299" y="591280"/>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4" name="Freeform 4"/>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Freeform 5"/>
          <p:cNvSpPr/>
          <p:nvPr/>
        </p:nvSpPr>
        <p:spPr>
          <a:xfrm>
            <a:off x="-2741438" y="4365317"/>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JP"/>
          </a:p>
        </p:txBody>
      </p:sp>
      <p:sp>
        <p:nvSpPr>
          <p:cNvPr id="6" name="Freeform 6"/>
          <p:cNvSpPr/>
          <p:nvPr/>
        </p:nvSpPr>
        <p:spPr>
          <a:xfrm flipH="1">
            <a:off x="1484626" y="8673222"/>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7" name="Freeform 7"/>
          <p:cNvSpPr/>
          <p:nvPr/>
        </p:nvSpPr>
        <p:spPr>
          <a:xfrm>
            <a:off x="5866493" y="2761358"/>
            <a:ext cx="6555013" cy="6916418"/>
          </a:xfrm>
          <a:custGeom>
            <a:avLst/>
            <a:gdLst/>
            <a:ahLst/>
            <a:cxnLst/>
            <a:rect l="l" t="t" r="r" b="b"/>
            <a:pathLst>
              <a:path w="6555013" h="6916418">
                <a:moveTo>
                  <a:pt x="0" y="0"/>
                </a:moveTo>
                <a:lnTo>
                  <a:pt x="6555014" y="0"/>
                </a:lnTo>
                <a:lnTo>
                  <a:pt x="6555014" y="6916418"/>
                </a:lnTo>
                <a:lnTo>
                  <a:pt x="0" y="6916418"/>
                </a:lnTo>
                <a:lnTo>
                  <a:pt x="0" y="0"/>
                </a:lnTo>
                <a:close/>
              </a:path>
            </a:pathLst>
          </a:custGeom>
          <a:blipFill>
            <a:blip r:embed="rId8"/>
            <a:stretch>
              <a:fillRect t="-8719" b="-8719"/>
            </a:stretch>
          </a:blipFill>
        </p:spPr>
        <p:txBody>
          <a:bodyPr/>
          <a:lstStyle/>
          <a:p>
            <a:endParaRPr lang="en-JP"/>
          </a:p>
        </p:txBody>
      </p:sp>
      <p:sp>
        <p:nvSpPr>
          <p:cNvPr id="8" name="TextBox 8"/>
          <p:cNvSpPr txBox="1"/>
          <p:nvPr/>
        </p:nvSpPr>
        <p:spPr>
          <a:xfrm>
            <a:off x="5181601" y="1038603"/>
            <a:ext cx="2985684" cy="1170305"/>
          </a:xfrm>
          <a:prstGeom prst="rect">
            <a:avLst/>
          </a:prstGeom>
        </p:spPr>
        <p:txBody>
          <a:bodyPr wrap="square" lIns="0" tIns="0" rIns="0" bIns="0" rtlCol="0" anchor="t">
            <a:spAutoFit/>
          </a:bodyPr>
          <a:lstStyle/>
          <a:p>
            <a:pPr algn="ctr">
              <a:lnSpc>
                <a:spcPts val="9520"/>
              </a:lnSpc>
              <a:spcBef>
                <a:spcPct val="0"/>
              </a:spcBef>
            </a:pPr>
            <a:r>
              <a:rPr lang="en-US" sz="6800" dirty="0">
                <a:solidFill>
                  <a:srgbClr val="FFFFFF"/>
                </a:solidFill>
                <a:latin typeface="源流明朝 SB"/>
                <a:ea typeface="源流明朝 SB"/>
                <a:cs typeface="源流明朝 SB"/>
                <a:sym typeface="源流明朝 SB"/>
              </a:rPr>
              <a:t>Anne</a:t>
            </a:r>
          </a:p>
        </p:txBody>
      </p:sp>
      <p:sp>
        <p:nvSpPr>
          <p:cNvPr id="9" name="TextBox 9"/>
          <p:cNvSpPr txBox="1"/>
          <p:nvPr/>
        </p:nvSpPr>
        <p:spPr>
          <a:xfrm>
            <a:off x="10513850" y="1038603"/>
            <a:ext cx="2985683" cy="1170305"/>
          </a:xfrm>
          <a:prstGeom prst="rect">
            <a:avLst/>
          </a:prstGeom>
        </p:spPr>
        <p:txBody>
          <a:bodyPr wrap="square" lIns="0" tIns="0" rIns="0" bIns="0" rtlCol="0" anchor="t">
            <a:spAutoFit/>
          </a:bodyPr>
          <a:lstStyle/>
          <a:p>
            <a:pPr algn="ctr">
              <a:lnSpc>
                <a:spcPts val="9520"/>
              </a:lnSpc>
              <a:spcBef>
                <a:spcPct val="0"/>
              </a:spcBef>
            </a:pPr>
            <a:r>
              <a:rPr lang="en-US" sz="6800" dirty="0">
                <a:solidFill>
                  <a:srgbClr val="FFFFFF"/>
                </a:solidFill>
                <a:latin typeface="源流明朝 SB"/>
                <a:ea typeface="源流明朝 SB"/>
                <a:cs typeface="源流明朝 SB"/>
                <a:sym typeface="源流明朝 SB"/>
              </a:rPr>
              <a:t>Philip</a:t>
            </a:r>
          </a:p>
        </p:txBody>
      </p:sp>
      <p:sp>
        <p:nvSpPr>
          <p:cNvPr id="10" name="TextBox 10"/>
          <p:cNvSpPr txBox="1"/>
          <p:nvPr/>
        </p:nvSpPr>
        <p:spPr>
          <a:xfrm>
            <a:off x="1028700" y="3822810"/>
            <a:ext cx="4719962" cy="4187190"/>
          </a:xfrm>
          <a:prstGeom prst="rect">
            <a:avLst/>
          </a:prstGeom>
        </p:spPr>
        <p:txBody>
          <a:bodyPr lIns="0" tIns="0" rIns="0" bIns="0" rtlCol="0" anchor="t">
            <a:spAutoFit/>
          </a:bodyPr>
          <a:lstStyle/>
          <a:p>
            <a:pPr algn="ctr">
              <a:lnSpc>
                <a:spcPts val="3359"/>
              </a:lnSpc>
            </a:pPr>
            <a:r>
              <a:rPr lang="en-US" sz="2400">
                <a:solidFill>
                  <a:srgbClr val="000000"/>
                </a:solidFill>
                <a:latin typeface="源流明朝 SB"/>
                <a:ea typeface="源流明朝 SB"/>
                <a:cs typeface="源流明朝 SB"/>
                <a:sym typeface="源流明朝 SB"/>
              </a:rPr>
              <a:t> </a:t>
            </a:r>
            <a:r>
              <a:rPr lang="en-US" sz="2400">
                <a:solidFill>
                  <a:srgbClr val="FFFFFF"/>
                </a:solidFill>
                <a:latin typeface="源流明朝 SB"/>
                <a:ea typeface="源流明朝 SB"/>
                <a:cs typeface="源流明朝 SB"/>
                <a:sym typeface="源流明朝 SB"/>
              </a:rPr>
              <a:t>A performer of the Barnum`s Circus</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pPr>
            <a:r>
              <a:rPr lang="en-US" sz="2400">
                <a:solidFill>
                  <a:srgbClr val="FFFFFF"/>
                </a:solidFill>
                <a:latin typeface="源流明朝 SB"/>
                <a:ea typeface="源流明朝 SB"/>
                <a:cs typeface="源流明朝 SB"/>
                <a:sym typeface="源流明朝 SB"/>
              </a:rPr>
              <a:t>Lower social class</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pPr>
            <a:r>
              <a:rPr lang="en-US" sz="2400">
                <a:solidFill>
                  <a:srgbClr val="FFFFFF"/>
                </a:solidFill>
                <a:latin typeface="源流明朝 SB"/>
                <a:ea typeface="源流明朝 SB"/>
                <a:cs typeface="源流明朝 SB"/>
                <a:sym typeface="源流明朝 SB"/>
              </a:rPr>
              <a:t>Black Woman</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pPr>
            <a:r>
              <a:rPr lang="en-US" sz="2400">
                <a:solidFill>
                  <a:srgbClr val="FFFFFF"/>
                </a:solidFill>
                <a:latin typeface="源流明朝 SB"/>
                <a:ea typeface="源流明朝 SB"/>
                <a:cs typeface="源流明朝 SB"/>
                <a:sym typeface="源流明朝 SB"/>
              </a:rPr>
              <a:t>poor background </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spcBef>
                <a:spcPct val="0"/>
              </a:spcBef>
            </a:pPr>
            <a:endParaRPr lang="en-US" sz="2400">
              <a:solidFill>
                <a:srgbClr val="FFFFFF"/>
              </a:solidFill>
              <a:latin typeface="源流明朝 SB"/>
              <a:ea typeface="源流明朝 SB"/>
              <a:cs typeface="源流明朝 SB"/>
              <a:sym typeface="源流明朝 SB"/>
            </a:endParaRPr>
          </a:p>
        </p:txBody>
      </p:sp>
      <p:sp>
        <p:nvSpPr>
          <p:cNvPr id="11" name="TextBox 11"/>
          <p:cNvSpPr txBox="1"/>
          <p:nvPr/>
        </p:nvSpPr>
        <p:spPr>
          <a:xfrm>
            <a:off x="12270527" y="3822810"/>
            <a:ext cx="4719962" cy="4187190"/>
          </a:xfrm>
          <a:prstGeom prst="rect">
            <a:avLst/>
          </a:prstGeom>
        </p:spPr>
        <p:txBody>
          <a:bodyPr lIns="0" tIns="0" rIns="0" bIns="0" rtlCol="0" anchor="t">
            <a:spAutoFit/>
          </a:bodyPr>
          <a:lstStyle/>
          <a:p>
            <a:pPr algn="ctr">
              <a:lnSpc>
                <a:spcPts val="3359"/>
              </a:lnSpc>
            </a:pPr>
            <a:r>
              <a:rPr lang="en-US" sz="2400">
                <a:solidFill>
                  <a:srgbClr val="FFFFFF"/>
                </a:solidFill>
                <a:latin typeface="源流明朝 SB"/>
                <a:ea typeface="源流明朝 SB"/>
                <a:cs typeface="源流明朝 SB"/>
                <a:sym typeface="源流明朝 SB"/>
              </a:rPr>
              <a:t>Barnum's business partner</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pPr>
            <a:r>
              <a:rPr lang="en-US" sz="2400">
                <a:solidFill>
                  <a:srgbClr val="FFFFFF"/>
                </a:solidFill>
                <a:latin typeface="源流明朝 SB"/>
                <a:ea typeface="源流明朝 SB"/>
                <a:cs typeface="源流明朝 SB"/>
                <a:sym typeface="源流明朝 SB"/>
              </a:rPr>
              <a:t>Upper class </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pPr>
            <a:r>
              <a:rPr lang="en-US" sz="2400">
                <a:solidFill>
                  <a:srgbClr val="FFFFFF"/>
                </a:solidFill>
                <a:latin typeface="源流明朝 SB"/>
                <a:ea typeface="源流明朝 SB"/>
                <a:cs typeface="源流明朝 SB"/>
                <a:sym typeface="源流明朝 SB"/>
              </a:rPr>
              <a:t>White man </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pPr>
            <a:r>
              <a:rPr lang="en-US" sz="2400">
                <a:solidFill>
                  <a:srgbClr val="FFFFFF"/>
                </a:solidFill>
                <a:latin typeface="源流明朝 SB"/>
                <a:ea typeface="源流明朝 SB"/>
                <a:cs typeface="源流明朝 SB"/>
                <a:sym typeface="源流明朝 SB"/>
              </a:rPr>
              <a:t>rich background</a:t>
            </a: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pPr>
            <a:endParaRPr lang="en-US" sz="2400">
              <a:solidFill>
                <a:srgbClr val="FFFFFF"/>
              </a:solidFill>
              <a:latin typeface="源流明朝 SB"/>
              <a:ea typeface="源流明朝 SB"/>
              <a:cs typeface="源流明朝 SB"/>
              <a:sym typeface="源流明朝 SB"/>
            </a:endParaRPr>
          </a:p>
          <a:p>
            <a:pPr algn="ctr">
              <a:lnSpc>
                <a:spcPts val="3359"/>
              </a:lnSpc>
              <a:spcBef>
                <a:spcPct val="0"/>
              </a:spcBef>
            </a:pPr>
            <a:endParaRPr lang="en-US" sz="2400">
              <a:solidFill>
                <a:srgbClr val="FFFFFF"/>
              </a:solidFill>
              <a:latin typeface="源流明朝 SB"/>
              <a:ea typeface="源流明朝 SB"/>
              <a:cs typeface="源流明朝 SB"/>
              <a:sym typeface="源流明朝 SB"/>
            </a:endParaRPr>
          </a:p>
        </p:txBody>
      </p:sp>
      <p:pic>
        <p:nvPicPr>
          <p:cNvPr id="12" name="3">
            <a:hlinkClick r:id="" action="ppaction://media"/>
            <a:extLst>
              <a:ext uri="{FF2B5EF4-FFF2-40B4-BE49-F238E27FC236}">
                <a16:creationId xmlns:a16="http://schemas.microsoft.com/office/drawing/2014/main" id="{689359B5-18A5-1D07-1419-85955E0FF19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6490"/>
    </mc:Choice>
    <mc:Fallback xmlns="">
      <p:transition spd="slow" advTm="56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49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5"/>
          <a:stretch>
            <a:fillRect/>
          </a:stretch>
        </p:blipFill>
        <p:spPr>
          <a:xfrm>
            <a:off x="1218030" y="1319096"/>
            <a:ext cx="15612644" cy="8775257"/>
          </a:xfrm>
          <a:prstGeom prst="rect">
            <a:avLst/>
          </a:prstGeom>
        </p:spPr>
      </p:pic>
      <p:sp>
        <p:nvSpPr>
          <p:cNvPr id="3" name="Freeform 3"/>
          <p:cNvSpPr/>
          <p:nvPr/>
        </p:nvSpPr>
        <p:spPr>
          <a:xfrm>
            <a:off x="5794965" y="0"/>
            <a:ext cx="411480" cy="1028700"/>
          </a:xfrm>
          <a:custGeom>
            <a:avLst/>
            <a:gdLst/>
            <a:ahLst/>
            <a:cxnLst/>
            <a:rect l="l" t="t" r="r" b="b"/>
            <a:pathLst>
              <a:path w="411480" h="1028700">
                <a:moveTo>
                  <a:pt x="0" y="0"/>
                </a:moveTo>
                <a:lnTo>
                  <a:pt x="411480" y="0"/>
                </a:lnTo>
                <a:lnTo>
                  <a:pt x="411480" y="1028700"/>
                </a:lnTo>
                <a:lnTo>
                  <a:pt x="0" y="10287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4" name="Freeform 4"/>
          <p:cNvSpPr/>
          <p:nvPr/>
        </p:nvSpPr>
        <p:spPr>
          <a:xfrm flipH="1">
            <a:off x="11658497" y="0"/>
            <a:ext cx="411480" cy="1028700"/>
          </a:xfrm>
          <a:custGeom>
            <a:avLst/>
            <a:gdLst/>
            <a:ahLst/>
            <a:cxnLst/>
            <a:rect l="l" t="t" r="r" b="b"/>
            <a:pathLst>
              <a:path w="411480" h="1028700">
                <a:moveTo>
                  <a:pt x="411480" y="0"/>
                </a:moveTo>
                <a:lnTo>
                  <a:pt x="0" y="0"/>
                </a:lnTo>
                <a:lnTo>
                  <a:pt x="0" y="1028700"/>
                </a:lnTo>
                <a:lnTo>
                  <a:pt x="411480" y="1028700"/>
                </a:lnTo>
                <a:lnTo>
                  <a:pt x="41148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5" name="TextBox 5"/>
          <p:cNvSpPr txBox="1"/>
          <p:nvPr/>
        </p:nvSpPr>
        <p:spPr>
          <a:xfrm>
            <a:off x="3547207" y="158280"/>
            <a:ext cx="10954290" cy="1160816"/>
          </a:xfrm>
          <a:prstGeom prst="rect">
            <a:avLst/>
          </a:prstGeom>
        </p:spPr>
        <p:txBody>
          <a:bodyPr lIns="0" tIns="0" rIns="0" bIns="0" rtlCol="0" anchor="t">
            <a:spAutoFit/>
          </a:bodyPr>
          <a:lstStyle/>
          <a:p>
            <a:pPr algn="ctr">
              <a:lnSpc>
                <a:spcPts val="9520"/>
              </a:lnSpc>
              <a:spcBef>
                <a:spcPct val="0"/>
              </a:spcBef>
            </a:pPr>
            <a:r>
              <a:rPr lang="en-US" sz="6800">
                <a:solidFill>
                  <a:srgbClr val="FFFFFF"/>
                </a:solidFill>
                <a:latin typeface="TAN Mon Cheri"/>
                <a:ea typeface="TAN Mon Cheri"/>
                <a:cs typeface="TAN Mon Cheri"/>
                <a:sym typeface="TAN Mon Cheri"/>
              </a:rPr>
              <a:t>Click here </a:t>
            </a:r>
          </a:p>
        </p:txBody>
      </p:sp>
      <p:pic>
        <p:nvPicPr>
          <p:cNvPr id="6" name="4">
            <a:hlinkClick r:id="" action="ppaction://media"/>
            <a:extLst>
              <a:ext uri="{FF2B5EF4-FFF2-40B4-BE49-F238E27FC236}">
                <a16:creationId xmlns:a16="http://schemas.microsoft.com/office/drawing/2014/main" id="{CABDD423-3951-9DB7-70EC-B4524878B37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013"/>
    </mc:Choice>
    <mc:Fallback xmlns="">
      <p:transition spd="slow" advTm="5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4281151" y="1637854"/>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TextBox 8"/>
          <p:cNvSpPr txBox="1"/>
          <p:nvPr/>
        </p:nvSpPr>
        <p:spPr>
          <a:xfrm>
            <a:off x="4856476" y="372110"/>
            <a:ext cx="8890951" cy="1170305"/>
          </a:xfrm>
          <a:prstGeom prst="rect">
            <a:avLst/>
          </a:prstGeom>
        </p:spPr>
        <p:txBody>
          <a:bodyPr lIns="0" tIns="0" rIns="0" bIns="0" rtlCol="0" anchor="t">
            <a:spAutoFit/>
          </a:bodyPr>
          <a:lstStyle/>
          <a:p>
            <a:pPr algn="ctr">
              <a:lnSpc>
                <a:spcPts val="9520"/>
              </a:lnSpc>
            </a:pPr>
            <a:r>
              <a:rPr lang="en-US" sz="6800">
                <a:solidFill>
                  <a:srgbClr val="FFFFFF"/>
                </a:solidFill>
                <a:latin typeface="源流明朝 SB"/>
                <a:ea typeface="源流明朝 SB"/>
                <a:cs typeface="源流明朝 SB"/>
                <a:sym typeface="源流明朝 SB"/>
              </a:rPr>
              <a:t>Answer</a:t>
            </a:r>
          </a:p>
        </p:txBody>
      </p:sp>
      <p:sp>
        <p:nvSpPr>
          <p:cNvPr id="9" name="TextBox 9"/>
          <p:cNvSpPr txBox="1"/>
          <p:nvPr/>
        </p:nvSpPr>
        <p:spPr>
          <a:xfrm>
            <a:off x="4573951" y="2104133"/>
            <a:ext cx="5136984" cy="7611860"/>
          </a:xfrm>
          <a:prstGeom prst="rect">
            <a:avLst/>
          </a:prstGeom>
        </p:spPr>
        <p:txBody>
          <a:bodyPr lIns="0" tIns="0" rIns="0" bIns="0" rtlCol="0" anchor="t">
            <a:spAutoFit/>
          </a:bodyPr>
          <a:lstStyle/>
          <a:p>
            <a:pPr algn="l">
              <a:lnSpc>
                <a:spcPts val="6748"/>
              </a:lnSpc>
            </a:pPr>
            <a:r>
              <a:rPr lang="en-US" sz="4820">
                <a:solidFill>
                  <a:srgbClr val="FFFFFF"/>
                </a:solidFill>
                <a:latin typeface="源流明朝 SB"/>
                <a:ea typeface="源流明朝 SB"/>
                <a:cs typeface="源流明朝 SB"/>
                <a:sym typeface="源流明朝 SB"/>
              </a:rPr>
              <a:t>1  secret </a:t>
            </a:r>
          </a:p>
          <a:p>
            <a:pPr algn="l">
              <a:lnSpc>
                <a:spcPts val="6748"/>
              </a:lnSpc>
            </a:pPr>
            <a:r>
              <a:rPr lang="en-US" sz="4820">
                <a:solidFill>
                  <a:srgbClr val="FFFFFF"/>
                </a:solidFill>
                <a:latin typeface="源流明朝 SB"/>
                <a:ea typeface="源流明朝 SB"/>
                <a:cs typeface="源流明朝 SB"/>
                <a:sym typeface="源流明朝 SB"/>
              </a:rPr>
              <a:t>2 tied</a:t>
            </a:r>
          </a:p>
          <a:p>
            <a:pPr algn="l">
              <a:lnSpc>
                <a:spcPts val="6748"/>
              </a:lnSpc>
            </a:pPr>
            <a:r>
              <a:rPr lang="en-US" sz="4820">
                <a:solidFill>
                  <a:srgbClr val="FFFFFF"/>
                </a:solidFill>
                <a:latin typeface="源流明朝 SB"/>
                <a:ea typeface="源流明朝 SB"/>
                <a:cs typeface="源流明朝 SB"/>
                <a:sym typeface="源流明朝 SB"/>
              </a:rPr>
              <a:t>3 in the cards </a:t>
            </a:r>
          </a:p>
          <a:p>
            <a:pPr algn="l">
              <a:lnSpc>
                <a:spcPts val="6748"/>
              </a:lnSpc>
            </a:pPr>
            <a:r>
              <a:rPr lang="en-US" sz="4820">
                <a:solidFill>
                  <a:srgbClr val="FFFFFF"/>
                </a:solidFill>
                <a:latin typeface="源流明朝 SB"/>
                <a:ea typeface="源流明朝 SB"/>
                <a:cs typeface="源流明朝 SB"/>
                <a:sym typeface="源流明朝 SB"/>
              </a:rPr>
              <a:t>4 destiny</a:t>
            </a:r>
          </a:p>
          <a:p>
            <a:pPr algn="l">
              <a:lnSpc>
                <a:spcPts val="6748"/>
              </a:lnSpc>
            </a:pPr>
            <a:r>
              <a:rPr lang="en-US" sz="4820">
                <a:solidFill>
                  <a:srgbClr val="FFFFFF"/>
                </a:solidFill>
                <a:latin typeface="源流明朝 SB"/>
                <a:ea typeface="源流明朝 SB"/>
                <a:cs typeface="源流明朝 SB"/>
                <a:sym typeface="源流明朝 SB"/>
              </a:rPr>
              <a:t>5 rewrite the stars </a:t>
            </a:r>
          </a:p>
          <a:p>
            <a:pPr algn="l">
              <a:lnSpc>
                <a:spcPts val="6748"/>
              </a:lnSpc>
            </a:pPr>
            <a:r>
              <a:rPr lang="en-US" sz="4820">
                <a:solidFill>
                  <a:srgbClr val="FFFFFF"/>
                </a:solidFill>
                <a:latin typeface="源流明朝 SB"/>
                <a:ea typeface="源流明朝 SB"/>
                <a:cs typeface="源流明朝 SB"/>
                <a:sym typeface="源流明朝 SB"/>
              </a:rPr>
              <a:t>6 Nothing</a:t>
            </a:r>
          </a:p>
          <a:p>
            <a:pPr algn="l">
              <a:lnSpc>
                <a:spcPts val="6748"/>
              </a:lnSpc>
            </a:pPr>
            <a:r>
              <a:rPr lang="en-US" sz="4820">
                <a:solidFill>
                  <a:srgbClr val="FFFFFF"/>
                </a:solidFill>
                <a:latin typeface="源流明朝 SB"/>
                <a:ea typeface="源流明朝 SB"/>
                <a:cs typeface="源流明朝 SB"/>
                <a:sym typeface="源流明朝 SB"/>
              </a:rPr>
              <a:t>7 easy</a:t>
            </a:r>
          </a:p>
          <a:p>
            <a:pPr algn="l">
              <a:lnSpc>
                <a:spcPts val="6748"/>
              </a:lnSpc>
            </a:pPr>
            <a:r>
              <a:rPr lang="en-US" sz="4820">
                <a:solidFill>
                  <a:srgbClr val="FFFFFF"/>
                </a:solidFill>
                <a:latin typeface="源流明朝 SB"/>
                <a:ea typeface="源流明朝 SB"/>
                <a:cs typeface="源流明朝 SB"/>
                <a:sym typeface="源流明朝 SB"/>
              </a:rPr>
              <a:t>8 mountains</a:t>
            </a:r>
          </a:p>
        </p:txBody>
      </p:sp>
      <p:sp>
        <p:nvSpPr>
          <p:cNvPr id="10" name="TextBox 10"/>
          <p:cNvSpPr txBox="1"/>
          <p:nvPr/>
        </p:nvSpPr>
        <p:spPr>
          <a:xfrm>
            <a:off x="10759415" y="2104133"/>
            <a:ext cx="4270115" cy="6764135"/>
          </a:xfrm>
          <a:prstGeom prst="rect">
            <a:avLst/>
          </a:prstGeom>
        </p:spPr>
        <p:txBody>
          <a:bodyPr lIns="0" tIns="0" rIns="0" bIns="0" rtlCol="0" anchor="t">
            <a:spAutoFit/>
          </a:bodyPr>
          <a:lstStyle/>
          <a:p>
            <a:pPr algn="l">
              <a:lnSpc>
                <a:spcPts val="6748"/>
              </a:lnSpc>
            </a:pPr>
            <a:r>
              <a:rPr lang="en-US" sz="4820">
                <a:solidFill>
                  <a:srgbClr val="FFFFFF"/>
                </a:solidFill>
                <a:latin typeface="源流明朝 SB"/>
                <a:ea typeface="源流明朝 SB"/>
                <a:cs typeface="源流明朝 SB"/>
                <a:sym typeface="源流明朝 SB"/>
              </a:rPr>
              <a:t>9 doors</a:t>
            </a:r>
          </a:p>
          <a:p>
            <a:pPr algn="l">
              <a:lnSpc>
                <a:spcPts val="6748"/>
              </a:lnSpc>
            </a:pPr>
            <a:r>
              <a:rPr lang="en-US" sz="4820">
                <a:solidFill>
                  <a:srgbClr val="FFFFFF"/>
                </a:solidFill>
                <a:latin typeface="源流明朝 SB"/>
                <a:ea typeface="源流明朝 SB"/>
                <a:cs typeface="源流明朝 SB"/>
                <a:sym typeface="源流明朝 SB"/>
              </a:rPr>
              <a:t>10 hopeless</a:t>
            </a:r>
          </a:p>
          <a:p>
            <a:pPr algn="l">
              <a:lnSpc>
                <a:spcPts val="6748"/>
              </a:lnSpc>
            </a:pPr>
            <a:r>
              <a:rPr lang="en-US" sz="4820">
                <a:solidFill>
                  <a:srgbClr val="FFFFFF"/>
                </a:solidFill>
                <a:latin typeface="源流明朝 SB"/>
                <a:ea typeface="源流明朝 SB"/>
                <a:cs typeface="源流明朝 SB"/>
                <a:sym typeface="源流明朝 SB"/>
              </a:rPr>
              <a:t>11 Everything</a:t>
            </a:r>
          </a:p>
          <a:p>
            <a:pPr algn="l">
              <a:lnSpc>
                <a:spcPts val="6748"/>
              </a:lnSpc>
            </a:pPr>
            <a:r>
              <a:rPr lang="en-US" sz="4820">
                <a:solidFill>
                  <a:srgbClr val="FFFFFF"/>
                </a:solidFill>
                <a:latin typeface="源流明朝 SB"/>
                <a:ea typeface="源流明朝 SB"/>
                <a:cs typeface="源流明朝 SB"/>
                <a:sym typeface="源流明朝 SB"/>
              </a:rPr>
              <a:t>12 fly</a:t>
            </a:r>
          </a:p>
          <a:p>
            <a:pPr algn="l">
              <a:lnSpc>
                <a:spcPts val="6748"/>
              </a:lnSpc>
            </a:pPr>
            <a:r>
              <a:rPr lang="en-US" sz="4820">
                <a:solidFill>
                  <a:srgbClr val="FFFFFF"/>
                </a:solidFill>
                <a:latin typeface="源流明朝 SB"/>
                <a:ea typeface="源流明朝 SB"/>
                <a:cs typeface="源流明朝 SB"/>
                <a:sym typeface="源流明朝 SB"/>
              </a:rPr>
              <a:t>13 fall</a:t>
            </a:r>
          </a:p>
          <a:p>
            <a:pPr algn="l">
              <a:lnSpc>
                <a:spcPts val="6748"/>
              </a:lnSpc>
            </a:pPr>
            <a:r>
              <a:rPr lang="en-US" sz="4820">
                <a:solidFill>
                  <a:srgbClr val="FFFFFF"/>
                </a:solidFill>
                <a:latin typeface="源流明朝 SB"/>
                <a:ea typeface="源流明朝 SB"/>
                <a:cs typeface="源流明朝 SB"/>
                <a:sym typeface="源流明朝 SB"/>
              </a:rPr>
              <a:t>14 impossible</a:t>
            </a:r>
          </a:p>
          <a:p>
            <a:pPr algn="l">
              <a:lnSpc>
                <a:spcPts val="6748"/>
              </a:lnSpc>
            </a:pPr>
            <a:r>
              <a:rPr lang="en-US" sz="4820">
                <a:solidFill>
                  <a:srgbClr val="FFFFFF"/>
                </a:solidFill>
                <a:latin typeface="源流明朝 SB"/>
                <a:ea typeface="源流明朝 SB"/>
                <a:cs typeface="源流明朝 SB"/>
                <a:sym typeface="源流明朝 SB"/>
              </a:rPr>
              <a:t>15 possible</a:t>
            </a:r>
          </a:p>
          <a:p>
            <a:pPr algn="l">
              <a:lnSpc>
                <a:spcPts val="6748"/>
              </a:lnSpc>
            </a:pPr>
            <a:r>
              <a:rPr lang="en-US" sz="4820">
                <a:solidFill>
                  <a:srgbClr val="FFFFFF"/>
                </a:solidFill>
                <a:latin typeface="源流明朝 SB"/>
                <a:ea typeface="源流明朝 SB"/>
                <a:cs typeface="源流明朝 SB"/>
                <a:sym typeface="源流明朝 SB"/>
              </a:rPr>
              <a:t>16 bound</a:t>
            </a:r>
          </a:p>
        </p:txBody>
      </p:sp>
      <p:pic>
        <p:nvPicPr>
          <p:cNvPr id="11" name="5">
            <a:hlinkClick r:id="" action="ppaction://media"/>
            <a:extLst>
              <a:ext uri="{FF2B5EF4-FFF2-40B4-BE49-F238E27FC236}">
                <a16:creationId xmlns:a16="http://schemas.microsoft.com/office/drawing/2014/main" id="{695F3170-EB70-F72A-B013-F8CA6EE121C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2017"/>
    </mc:Choice>
    <mc:Fallback xmlns="">
      <p:transition spd="slow" advTm="22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01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4129609" y="2199383"/>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TextBox 8"/>
          <p:cNvSpPr txBox="1"/>
          <p:nvPr/>
        </p:nvSpPr>
        <p:spPr>
          <a:xfrm>
            <a:off x="4845543" y="638517"/>
            <a:ext cx="8890951" cy="1160816"/>
          </a:xfrm>
          <a:prstGeom prst="rect">
            <a:avLst/>
          </a:prstGeom>
        </p:spPr>
        <p:txBody>
          <a:bodyPr lIns="0" tIns="0" rIns="0" bIns="0" rtlCol="0" anchor="t">
            <a:spAutoFit/>
          </a:bodyPr>
          <a:lstStyle/>
          <a:p>
            <a:pPr algn="ctr">
              <a:lnSpc>
                <a:spcPts val="9520"/>
              </a:lnSpc>
            </a:pPr>
            <a:r>
              <a:rPr lang="en-US" sz="6800">
                <a:solidFill>
                  <a:srgbClr val="FFFFFF"/>
                </a:solidFill>
                <a:latin typeface="TAN Mon Cheri"/>
                <a:ea typeface="TAN Mon Cheri"/>
                <a:cs typeface="TAN Mon Cheri"/>
                <a:sym typeface="TAN Mon Cheri"/>
              </a:rPr>
              <a:t>Vocabulary</a:t>
            </a:r>
          </a:p>
        </p:txBody>
      </p:sp>
      <p:sp>
        <p:nvSpPr>
          <p:cNvPr id="9" name="TextBox 9"/>
          <p:cNvSpPr txBox="1"/>
          <p:nvPr/>
        </p:nvSpPr>
        <p:spPr>
          <a:xfrm>
            <a:off x="4433895" y="2381328"/>
            <a:ext cx="10028848" cy="1464982"/>
          </a:xfrm>
          <a:prstGeom prst="rect">
            <a:avLst/>
          </a:prstGeom>
        </p:spPr>
        <p:txBody>
          <a:bodyPr lIns="0" tIns="0" rIns="0" bIns="0" rtlCol="0" anchor="t">
            <a:spAutoFit/>
          </a:bodyPr>
          <a:lstStyle/>
          <a:p>
            <a:pPr algn="ctr">
              <a:lnSpc>
                <a:spcPts val="5879"/>
              </a:lnSpc>
            </a:pPr>
            <a:r>
              <a:rPr lang="en-US" sz="4199" i="1">
                <a:solidFill>
                  <a:srgbClr val="FFFFFF"/>
                </a:solidFill>
                <a:latin typeface="TT Norms Italics"/>
                <a:ea typeface="TT Norms Italics"/>
                <a:cs typeface="TT Norms Italics"/>
                <a:sym typeface="TT Norms Italics"/>
              </a:rPr>
              <a:t>“You claim it's not </a:t>
            </a:r>
            <a:r>
              <a:rPr lang="en-US" sz="4199" b="1" i="1">
                <a:solidFill>
                  <a:srgbClr val="FFFFFF"/>
                </a:solidFill>
                <a:latin typeface="TT Norms Bold Italics"/>
                <a:ea typeface="TT Norms Bold Italics"/>
                <a:cs typeface="TT Norms Bold Italics"/>
                <a:sym typeface="TT Norms Bold Italics"/>
              </a:rPr>
              <a:t>in the cards</a:t>
            </a:r>
            <a:r>
              <a:rPr lang="en-US" sz="4199" i="1">
                <a:solidFill>
                  <a:srgbClr val="FFFFFF"/>
                </a:solidFill>
                <a:latin typeface="TT Norms Italics"/>
                <a:ea typeface="TT Norms Italics"/>
                <a:cs typeface="TT Norms Italics"/>
                <a:sym typeface="TT Norms Italics"/>
              </a:rPr>
              <a:t>”</a:t>
            </a:r>
          </a:p>
          <a:p>
            <a:pPr algn="ctr">
              <a:lnSpc>
                <a:spcPts val="5879"/>
              </a:lnSpc>
            </a:pPr>
            <a:r>
              <a:rPr lang="en-US" sz="4199" b="1">
                <a:solidFill>
                  <a:srgbClr val="FFFFFF"/>
                </a:solidFill>
                <a:latin typeface="TT Norms Bold"/>
                <a:ea typeface="TT Norms Bold"/>
                <a:cs typeface="TT Norms Bold"/>
                <a:sym typeface="TT Norms Bold"/>
              </a:rPr>
              <a:t>be</a:t>
            </a:r>
            <a:r>
              <a:rPr lang="en-US" sz="4199" b="1" i="1">
                <a:solidFill>
                  <a:srgbClr val="FFFFFF"/>
                </a:solidFill>
                <a:latin typeface="TT Norms Bold Italics"/>
                <a:ea typeface="TT Norms Bold Italics"/>
                <a:cs typeface="TT Norms Bold Italics"/>
                <a:sym typeface="TT Norms Bold Italics"/>
              </a:rPr>
              <a:t> </a:t>
            </a:r>
            <a:r>
              <a:rPr lang="en-US" sz="4199" b="1">
                <a:solidFill>
                  <a:srgbClr val="FFFFFF"/>
                </a:solidFill>
                <a:latin typeface="TT Norms Bold"/>
                <a:ea typeface="TT Norms Bold"/>
                <a:cs typeface="TT Norms Bold"/>
                <a:sym typeface="TT Norms Bold"/>
              </a:rPr>
              <a:t>in the cards</a:t>
            </a:r>
            <a:r>
              <a:rPr lang="en-US" sz="4199">
                <a:solidFill>
                  <a:srgbClr val="FFFFFF"/>
                </a:solidFill>
                <a:latin typeface="TT Norms"/>
                <a:ea typeface="TT Norms"/>
                <a:cs typeface="TT Norms"/>
                <a:sym typeface="TT Norms"/>
              </a:rPr>
              <a:t> = likely to happen</a:t>
            </a:r>
          </a:p>
        </p:txBody>
      </p:sp>
      <p:sp>
        <p:nvSpPr>
          <p:cNvPr id="10" name="TextBox 10"/>
          <p:cNvSpPr txBox="1"/>
          <p:nvPr/>
        </p:nvSpPr>
        <p:spPr>
          <a:xfrm>
            <a:off x="3125893" y="4551160"/>
            <a:ext cx="12036213" cy="2207950"/>
          </a:xfrm>
          <a:prstGeom prst="rect">
            <a:avLst/>
          </a:prstGeom>
        </p:spPr>
        <p:txBody>
          <a:bodyPr lIns="0" tIns="0" rIns="0" bIns="0" rtlCol="0" anchor="t">
            <a:spAutoFit/>
          </a:bodyPr>
          <a:lstStyle/>
          <a:p>
            <a:pPr algn="ctr">
              <a:lnSpc>
                <a:spcPts val="5879"/>
              </a:lnSpc>
            </a:pPr>
            <a:r>
              <a:rPr lang="en-US" sz="4199" i="1">
                <a:solidFill>
                  <a:srgbClr val="FFFFFF"/>
                </a:solidFill>
                <a:latin typeface="TT Norms Italics"/>
                <a:ea typeface="TT Norms Italics"/>
                <a:cs typeface="TT Norms Italics"/>
                <a:sym typeface="TT Norms Italics"/>
              </a:rPr>
              <a:t>“</a:t>
            </a:r>
            <a:r>
              <a:rPr lang="en-US" sz="4199" b="1" i="1">
                <a:solidFill>
                  <a:srgbClr val="FFFFFF"/>
                </a:solidFill>
                <a:latin typeface="TT Norms Bold Italics"/>
                <a:ea typeface="TT Norms Bold Italics"/>
                <a:cs typeface="TT Norms Bold Italics"/>
                <a:sym typeface="TT Norms Bold Italics"/>
              </a:rPr>
              <a:t>What if</a:t>
            </a:r>
            <a:r>
              <a:rPr lang="en-US" sz="4199" i="1">
                <a:solidFill>
                  <a:srgbClr val="FFFFFF"/>
                </a:solidFill>
                <a:latin typeface="TT Norms Italics"/>
                <a:ea typeface="TT Norms Italics"/>
                <a:cs typeface="TT Norms Italics"/>
                <a:sym typeface="TT Norms Italics"/>
              </a:rPr>
              <a:t> rewrite the stars?”</a:t>
            </a:r>
          </a:p>
          <a:p>
            <a:pPr algn="ctr">
              <a:lnSpc>
                <a:spcPts val="5879"/>
              </a:lnSpc>
            </a:pPr>
            <a:r>
              <a:rPr lang="en-US" sz="4199" b="1" i="1">
                <a:solidFill>
                  <a:srgbClr val="FFFFFF"/>
                </a:solidFill>
                <a:latin typeface="TT Norms Bold Italics"/>
                <a:ea typeface="TT Norms Bold Italics"/>
                <a:cs typeface="TT Norms Bold Italics"/>
                <a:sym typeface="TT Norms Bold Italics"/>
              </a:rPr>
              <a:t>What if -? </a:t>
            </a:r>
            <a:r>
              <a:rPr lang="en-US" sz="4199" i="1">
                <a:solidFill>
                  <a:srgbClr val="FFFFFF"/>
                </a:solidFill>
                <a:latin typeface="TT Norms Italics"/>
                <a:ea typeface="TT Norms Italics"/>
                <a:cs typeface="TT Norms Italics"/>
                <a:sym typeface="TT Norms Italics"/>
              </a:rPr>
              <a:t>=used to ask about something that could happen in the future</a:t>
            </a:r>
          </a:p>
        </p:txBody>
      </p:sp>
      <p:sp>
        <p:nvSpPr>
          <p:cNvPr id="11" name="TextBox 11"/>
          <p:cNvSpPr txBox="1"/>
          <p:nvPr/>
        </p:nvSpPr>
        <p:spPr>
          <a:xfrm>
            <a:off x="3737661" y="7597310"/>
            <a:ext cx="10812678" cy="1464981"/>
          </a:xfrm>
          <a:prstGeom prst="rect">
            <a:avLst/>
          </a:prstGeom>
        </p:spPr>
        <p:txBody>
          <a:bodyPr lIns="0" tIns="0" rIns="0" bIns="0" rtlCol="0" anchor="t">
            <a:spAutoFit/>
          </a:bodyPr>
          <a:lstStyle/>
          <a:p>
            <a:pPr algn="ctr">
              <a:lnSpc>
                <a:spcPts val="5880"/>
              </a:lnSpc>
            </a:pPr>
            <a:r>
              <a:rPr lang="en-US" sz="4200" i="1">
                <a:solidFill>
                  <a:srgbClr val="FFFFFF"/>
                </a:solidFill>
                <a:latin typeface="TT Norms Italics"/>
                <a:ea typeface="TT Norms Italics"/>
                <a:cs typeface="TT Norms Italics"/>
                <a:sym typeface="TT Norms Italics"/>
              </a:rPr>
              <a:t>We’re </a:t>
            </a:r>
            <a:r>
              <a:rPr lang="en-US" sz="4200" b="1" i="1">
                <a:solidFill>
                  <a:srgbClr val="FFFFFF"/>
                </a:solidFill>
                <a:latin typeface="TT Norms Bold Italics"/>
                <a:ea typeface="TT Norms Bold Italics"/>
                <a:cs typeface="TT Norms Bold Italics"/>
                <a:sym typeface="TT Norms Bold Italics"/>
              </a:rPr>
              <a:t>bound to</a:t>
            </a:r>
            <a:r>
              <a:rPr lang="en-US" sz="4200" i="1">
                <a:solidFill>
                  <a:srgbClr val="FFFFFF"/>
                </a:solidFill>
                <a:latin typeface="TT Norms Italics"/>
                <a:ea typeface="TT Norms Italics"/>
                <a:cs typeface="TT Norms Italics"/>
                <a:sym typeface="TT Norms Italics"/>
              </a:rPr>
              <a:t> break and my hands are tied</a:t>
            </a:r>
          </a:p>
          <a:p>
            <a:pPr algn="ctr">
              <a:lnSpc>
                <a:spcPts val="5880"/>
              </a:lnSpc>
              <a:spcBef>
                <a:spcPct val="0"/>
              </a:spcBef>
            </a:pPr>
            <a:r>
              <a:rPr lang="en-US" sz="4200" b="1" i="1">
                <a:solidFill>
                  <a:srgbClr val="FFFFFF"/>
                </a:solidFill>
                <a:latin typeface="TT Norms Bold Italics"/>
                <a:ea typeface="TT Norms Bold Italics"/>
                <a:cs typeface="TT Norms Bold Italics"/>
                <a:sym typeface="TT Norms Bold Italics"/>
              </a:rPr>
              <a:t>be bound to</a:t>
            </a:r>
            <a:r>
              <a:rPr lang="en-US" sz="4200" i="1">
                <a:solidFill>
                  <a:srgbClr val="FFFFFF"/>
                </a:solidFill>
                <a:latin typeface="TT Norms Italics"/>
                <a:ea typeface="TT Norms Italics"/>
                <a:cs typeface="TT Norms Italics"/>
                <a:sym typeface="TT Norms Italics"/>
              </a:rPr>
              <a:t> = something is certain to happen</a:t>
            </a:r>
          </a:p>
        </p:txBody>
      </p:sp>
      <p:pic>
        <p:nvPicPr>
          <p:cNvPr id="12" name="録音したサウンド">
            <a:hlinkClick r:id="" action="ppaction://media"/>
            <a:extLst>
              <a:ext uri="{FF2B5EF4-FFF2-40B4-BE49-F238E27FC236}">
                <a16:creationId xmlns:a16="http://schemas.microsoft.com/office/drawing/2014/main" id="{3E48E17E-1C9B-24A7-5778-A521D6FE218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963"/>
    </mc:Choice>
    <mc:Fallback xmlns="">
      <p:transition spd="slow" advTm="309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96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4281151" y="1637854"/>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Freeform 8"/>
          <p:cNvSpPr/>
          <p:nvPr/>
        </p:nvSpPr>
        <p:spPr>
          <a:xfrm>
            <a:off x="4281151" y="2285112"/>
            <a:ext cx="11166745" cy="4625707"/>
          </a:xfrm>
          <a:custGeom>
            <a:avLst/>
            <a:gdLst/>
            <a:ahLst/>
            <a:cxnLst/>
            <a:rect l="l" t="t" r="r" b="b"/>
            <a:pathLst>
              <a:path w="11166745" h="4625707">
                <a:moveTo>
                  <a:pt x="0" y="0"/>
                </a:moveTo>
                <a:lnTo>
                  <a:pt x="11166745" y="0"/>
                </a:lnTo>
                <a:lnTo>
                  <a:pt x="11166745" y="4625706"/>
                </a:lnTo>
                <a:lnTo>
                  <a:pt x="0" y="4625706"/>
                </a:lnTo>
                <a:lnTo>
                  <a:pt x="0" y="0"/>
                </a:lnTo>
                <a:close/>
              </a:path>
            </a:pathLst>
          </a:custGeom>
          <a:blipFill>
            <a:blip r:embed="rId7"/>
            <a:stretch>
              <a:fillRect/>
            </a:stretch>
          </a:blipFill>
        </p:spPr>
        <p:txBody>
          <a:bodyPr/>
          <a:lstStyle/>
          <a:p>
            <a:endParaRPr lang="en-JP"/>
          </a:p>
        </p:txBody>
      </p:sp>
      <p:sp>
        <p:nvSpPr>
          <p:cNvPr id="9" name="TextBox 9"/>
          <p:cNvSpPr txBox="1"/>
          <p:nvPr/>
        </p:nvSpPr>
        <p:spPr>
          <a:xfrm>
            <a:off x="4807747" y="496088"/>
            <a:ext cx="10331998" cy="1160816"/>
          </a:xfrm>
          <a:prstGeom prst="rect">
            <a:avLst/>
          </a:prstGeom>
        </p:spPr>
        <p:txBody>
          <a:bodyPr lIns="0" tIns="0" rIns="0" bIns="0" rtlCol="0" anchor="t">
            <a:spAutoFit/>
          </a:bodyPr>
          <a:lstStyle/>
          <a:p>
            <a:pPr algn="ctr">
              <a:lnSpc>
                <a:spcPts val="9520"/>
              </a:lnSpc>
            </a:pPr>
            <a:r>
              <a:rPr lang="en-US" sz="6800">
                <a:solidFill>
                  <a:srgbClr val="FFFFFF"/>
                </a:solidFill>
                <a:latin typeface="TAN Mon Cheri"/>
                <a:ea typeface="TAN Mon Cheri"/>
                <a:cs typeface="TAN Mon Cheri"/>
                <a:sym typeface="TAN Mon Cheri"/>
              </a:rPr>
              <a:t>Theme </a:t>
            </a:r>
          </a:p>
        </p:txBody>
      </p:sp>
      <p:sp>
        <p:nvSpPr>
          <p:cNvPr id="10" name="TextBox 10"/>
          <p:cNvSpPr txBox="1"/>
          <p:nvPr/>
        </p:nvSpPr>
        <p:spPr>
          <a:xfrm>
            <a:off x="4288226" y="7518835"/>
            <a:ext cx="11371041" cy="887078"/>
          </a:xfrm>
          <a:prstGeom prst="rect">
            <a:avLst/>
          </a:prstGeom>
        </p:spPr>
        <p:txBody>
          <a:bodyPr lIns="0" tIns="0" rIns="0" bIns="0" rtlCol="0" anchor="t">
            <a:spAutoFit/>
          </a:bodyPr>
          <a:lstStyle/>
          <a:p>
            <a:pPr algn="ctr">
              <a:lnSpc>
                <a:spcPts val="7279"/>
              </a:lnSpc>
            </a:pPr>
            <a:r>
              <a:rPr lang="en-US" sz="5199">
                <a:solidFill>
                  <a:srgbClr val="FFFFFF"/>
                </a:solidFill>
                <a:latin typeface="TT Norms"/>
                <a:ea typeface="TT Norms"/>
                <a:cs typeface="TT Norms"/>
                <a:sym typeface="TT Norms"/>
              </a:rPr>
              <a:t>A love divided by social class </a:t>
            </a:r>
          </a:p>
        </p:txBody>
      </p:sp>
      <p:sp>
        <p:nvSpPr>
          <p:cNvPr id="11" name="TextBox 11"/>
          <p:cNvSpPr txBox="1"/>
          <p:nvPr/>
        </p:nvSpPr>
        <p:spPr>
          <a:xfrm>
            <a:off x="7368918" y="8767136"/>
            <a:ext cx="4786915" cy="887078"/>
          </a:xfrm>
          <a:prstGeom prst="rect">
            <a:avLst/>
          </a:prstGeom>
        </p:spPr>
        <p:txBody>
          <a:bodyPr lIns="0" tIns="0" rIns="0" bIns="0" rtlCol="0" anchor="t">
            <a:spAutoFit/>
          </a:bodyPr>
          <a:lstStyle/>
          <a:p>
            <a:pPr algn="just">
              <a:lnSpc>
                <a:spcPts val="7279"/>
              </a:lnSpc>
            </a:pPr>
            <a:r>
              <a:rPr lang="en-US" sz="5199">
                <a:solidFill>
                  <a:srgbClr val="FFFFFF"/>
                </a:solidFill>
                <a:latin typeface="TT Norms"/>
                <a:ea typeface="TT Norms"/>
                <a:cs typeface="TT Norms"/>
                <a:sym typeface="TT Norms"/>
              </a:rPr>
              <a:t>Defying destiny </a:t>
            </a:r>
          </a:p>
        </p:txBody>
      </p:sp>
      <p:pic>
        <p:nvPicPr>
          <p:cNvPr id="12" name="録音したサウンド">
            <a:hlinkClick r:id="" action="ppaction://media"/>
            <a:extLst>
              <a:ext uri="{FF2B5EF4-FFF2-40B4-BE49-F238E27FC236}">
                <a16:creationId xmlns:a16="http://schemas.microsoft.com/office/drawing/2014/main" id="{E65A12A7-6E4E-EAAD-F671-C59A2B64916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492"/>
    </mc:Choice>
    <mc:Fallback xmlns="">
      <p:transition spd="slow" advTm="19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9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4573983" y="1907197"/>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TextBox 8"/>
          <p:cNvSpPr txBox="1"/>
          <p:nvPr/>
        </p:nvSpPr>
        <p:spPr>
          <a:xfrm>
            <a:off x="5143001" y="4116602"/>
            <a:ext cx="12889669" cy="2527863"/>
          </a:xfrm>
          <a:prstGeom prst="rect">
            <a:avLst/>
          </a:prstGeom>
        </p:spPr>
        <p:txBody>
          <a:bodyPr lIns="0" tIns="0" rIns="0" bIns="0" rtlCol="0" anchor="t">
            <a:spAutoFit/>
          </a:bodyPr>
          <a:lstStyle/>
          <a:p>
            <a:pPr algn="l">
              <a:lnSpc>
                <a:spcPts val="5039"/>
              </a:lnSpc>
            </a:pPr>
            <a:r>
              <a:rPr lang="en-US" sz="3599">
                <a:solidFill>
                  <a:srgbClr val="FFFFFF"/>
                </a:solidFill>
                <a:latin typeface="TT Norms"/>
                <a:ea typeface="TT Norms"/>
                <a:cs typeface="TT Norms"/>
                <a:sym typeface="TT Norms"/>
              </a:rPr>
              <a:t>Phillip (man)</a:t>
            </a:r>
          </a:p>
          <a:p>
            <a:pPr algn="just">
              <a:lnSpc>
                <a:spcPts val="5039"/>
              </a:lnSpc>
            </a:pPr>
            <a:r>
              <a:rPr lang="en-US" sz="3599" i="1">
                <a:solidFill>
                  <a:srgbClr val="FFFFFF"/>
                </a:solidFill>
                <a:latin typeface="TT Norms Italics"/>
                <a:ea typeface="TT Norms Italics"/>
                <a:cs typeface="TT Norms Italics"/>
                <a:sym typeface="TT Norms Italics"/>
              </a:rPr>
              <a:t>“Nothing could keep us apart”</a:t>
            </a:r>
          </a:p>
          <a:p>
            <a:pPr algn="just">
              <a:lnSpc>
                <a:spcPts val="5039"/>
              </a:lnSpc>
            </a:pPr>
            <a:r>
              <a:rPr lang="en-US" sz="3599" i="1">
                <a:solidFill>
                  <a:srgbClr val="FFFFFF"/>
                </a:solidFill>
                <a:latin typeface="TT Norms Italics"/>
                <a:ea typeface="TT Norms Italics"/>
                <a:cs typeface="TT Norms Italics"/>
                <a:sym typeface="TT Norms Italics"/>
              </a:rPr>
              <a:t>“So who can stop me if I decide that’s your my destiny”</a:t>
            </a:r>
          </a:p>
          <a:p>
            <a:pPr algn="just">
              <a:lnSpc>
                <a:spcPts val="5039"/>
              </a:lnSpc>
            </a:pPr>
            <a:r>
              <a:rPr lang="en-US" sz="3599" i="1">
                <a:solidFill>
                  <a:srgbClr val="FFFFFF"/>
                </a:solidFill>
                <a:latin typeface="TT Norms Italics"/>
                <a:ea typeface="TT Norms Italics"/>
                <a:cs typeface="TT Norms Italics"/>
                <a:sym typeface="TT Norms Italics"/>
              </a:rPr>
              <a:t>“Maybe the world could be ours”</a:t>
            </a:r>
          </a:p>
        </p:txBody>
      </p:sp>
      <p:sp>
        <p:nvSpPr>
          <p:cNvPr id="9" name="Freeform 9"/>
          <p:cNvSpPr/>
          <p:nvPr/>
        </p:nvSpPr>
        <p:spPr>
          <a:xfrm>
            <a:off x="1992813" y="3642535"/>
            <a:ext cx="2864437" cy="3001930"/>
          </a:xfrm>
          <a:custGeom>
            <a:avLst/>
            <a:gdLst/>
            <a:ahLst/>
            <a:cxnLst/>
            <a:rect l="l" t="t" r="r" b="b"/>
            <a:pathLst>
              <a:path w="2864437" h="3001930">
                <a:moveTo>
                  <a:pt x="0" y="0"/>
                </a:moveTo>
                <a:lnTo>
                  <a:pt x="2864438" y="0"/>
                </a:lnTo>
                <a:lnTo>
                  <a:pt x="2864438" y="3001930"/>
                </a:lnTo>
                <a:lnTo>
                  <a:pt x="0" y="3001930"/>
                </a:lnTo>
                <a:lnTo>
                  <a:pt x="0" y="0"/>
                </a:lnTo>
                <a:close/>
              </a:path>
            </a:pathLst>
          </a:custGeom>
          <a:blipFill>
            <a:blip r:embed="rId7"/>
            <a:stretch>
              <a:fillRect/>
            </a:stretch>
          </a:blipFill>
        </p:spPr>
        <p:txBody>
          <a:bodyPr/>
          <a:lstStyle/>
          <a:p>
            <a:endParaRPr lang="en-JP"/>
          </a:p>
        </p:txBody>
      </p:sp>
      <p:sp>
        <p:nvSpPr>
          <p:cNvPr id="10" name="TextBox 10"/>
          <p:cNvSpPr txBox="1"/>
          <p:nvPr/>
        </p:nvSpPr>
        <p:spPr>
          <a:xfrm>
            <a:off x="5855031" y="372092"/>
            <a:ext cx="8890951" cy="1170305"/>
          </a:xfrm>
          <a:prstGeom prst="rect">
            <a:avLst/>
          </a:prstGeom>
        </p:spPr>
        <p:txBody>
          <a:bodyPr lIns="0" tIns="0" rIns="0" bIns="0" rtlCol="0" anchor="t">
            <a:spAutoFit/>
          </a:bodyPr>
          <a:lstStyle/>
          <a:p>
            <a:pPr algn="ctr">
              <a:lnSpc>
                <a:spcPts val="9520"/>
              </a:lnSpc>
            </a:pPr>
            <a:r>
              <a:rPr lang="en-US" sz="6800">
                <a:solidFill>
                  <a:srgbClr val="F0F0F0"/>
                </a:solidFill>
                <a:latin typeface="源流明朝 SB"/>
                <a:ea typeface="源流明朝 SB"/>
                <a:cs typeface="源流明朝 SB"/>
                <a:sym typeface="源流明朝 SB"/>
              </a:rPr>
              <a:t>Lyrics -contrast-</a:t>
            </a:r>
          </a:p>
        </p:txBody>
      </p:sp>
      <p:sp>
        <p:nvSpPr>
          <p:cNvPr id="11" name="TextBox 11"/>
          <p:cNvSpPr txBox="1"/>
          <p:nvPr/>
        </p:nvSpPr>
        <p:spPr>
          <a:xfrm>
            <a:off x="2421163" y="8019262"/>
            <a:ext cx="13445673" cy="705521"/>
          </a:xfrm>
          <a:prstGeom prst="rect">
            <a:avLst/>
          </a:prstGeom>
        </p:spPr>
        <p:txBody>
          <a:bodyPr lIns="0" tIns="0" rIns="0" bIns="0" rtlCol="0" anchor="t">
            <a:spAutoFit/>
          </a:bodyPr>
          <a:lstStyle/>
          <a:p>
            <a:pPr algn="ctr">
              <a:lnSpc>
                <a:spcPts val="5739"/>
              </a:lnSpc>
              <a:spcBef>
                <a:spcPct val="0"/>
              </a:spcBef>
            </a:pPr>
            <a:r>
              <a:rPr lang="en-US" sz="4099">
                <a:solidFill>
                  <a:srgbClr val="FFFFFF"/>
                </a:solidFill>
                <a:latin typeface="TT Norms"/>
                <a:ea typeface="TT Norms"/>
                <a:cs typeface="TT Norms"/>
                <a:sym typeface="TT Norms"/>
              </a:rPr>
              <a:t>→ He strongly bellieves they can fight against thier destiny</a:t>
            </a:r>
          </a:p>
        </p:txBody>
      </p:sp>
      <p:pic>
        <p:nvPicPr>
          <p:cNvPr id="12" name="録音したサウンド">
            <a:hlinkClick r:id="" action="ppaction://media"/>
            <a:extLst>
              <a:ext uri="{FF2B5EF4-FFF2-40B4-BE49-F238E27FC236}">
                <a16:creationId xmlns:a16="http://schemas.microsoft.com/office/drawing/2014/main" id="{17E42FDF-2E79-2F0C-01CC-E4F3AF82F3E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323"/>
    </mc:Choice>
    <mc:Fallback xmlns="">
      <p:transition spd="slow" advTm="30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2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4230873" y="2199383"/>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Freeform 8"/>
          <p:cNvSpPr/>
          <p:nvPr/>
        </p:nvSpPr>
        <p:spPr>
          <a:xfrm>
            <a:off x="1423494" y="3972687"/>
            <a:ext cx="2587585" cy="2587585"/>
          </a:xfrm>
          <a:custGeom>
            <a:avLst/>
            <a:gdLst/>
            <a:ahLst/>
            <a:cxnLst/>
            <a:rect l="l" t="t" r="r" b="b"/>
            <a:pathLst>
              <a:path w="2587585" h="2587585">
                <a:moveTo>
                  <a:pt x="0" y="0"/>
                </a:moveTo>
                <a:lnTo>
                  <a:pt x="2587585" y="0"/>
                </a:lnTo>
                <a:lnTo>
                  <a:pt x="2587585" y="2587585"/>
                </a:lnTo>
                <a:lnTo>
                  <a:pt x="0" y="2587585"/>
                </a:lnTo>
                <a:lnTo>
                  <a:pt x="0" y="0"/>
                </a:lnTo>
                <a:close/>
              </a:path>
            </a:pathLst>
          </a:custGeom>
          <a:blipFill>
            <a:blip r:embed="rId7"/>
            <a:stretch>
              <a:fillRect l="-32202" r="-32202"/>
            </a:stretch>
          </a:blipFill>
        </p:spPr>
        <p:txBody>
          <a:bodyPr/>
          <a:lstStyle/>
          <a:p>
            <a:endParaRPr lang="en-JP"/>
          </a:p>
        </p:txBody>
      </p:sp>
      <p:sp>
        <p:nvSpPr>
          <p:cNvPr id="9" name="TextBox 9"/>
          <p:cNvSpPr txBox="1"/>
          <p:nvPr/>
        </p:nvSpPr>
        <p:spPr>
          <a:xfrm>
            <a:off x="4346170" y="4079997"/>
            <a:ext cx="12889669" cy="2480274"/>
          </a:xfrm>
          <a:prstGeom prst="rect">
            <a:avLst/>
          </a:prstGeom>
        </p:spPr>
        <p:txBody>
          <a:bodyPr lIns="0" tIns="0" rIns="0" bIns="0" rtlCol="0" anchor="t">
            <a:spAutoFit/>
          </a:bodyPr>
          <a:lstStyle/>
          <a:p>
            <a:pPr algn="l">
              <a:lnSpc>
                <a:spcPts val="4899"/>
              </a:lnSpc>
            </a:pPr>
            <a:r>
              <a:rPr lang="en-US" sz="3499" i="1">
                <a:solidFill>
                  <a:srgbClr val="FFFFFF"/>
                </a:solidFill>
                <a:latin typeface="TT Norms Italics"/>
                <a:ea typeface="TT Norms Italics"/>
                <a:cs typeface="TT Norms Italics"/>
                <a:sym typeface="TT Norms Italics"/>
              </a:rPr>
              <a:t>Anne (woman)</a:t>
            </a:r>
          </a:p>
          <a:p>
            <a:pPr algn="l">
              <a:lnSpc>
                <a:spcPts val="4899"/>
              </a:lnSpc>
            </a:pPr>
            <a:r>
              <a:rPr lang="en-US" sz="3499" i="1">
                <a:solidFill>
                  <a:srgbClr val="FFFFFF"/>
                </a:solidFill>
                <a:latin typeface="TT Norms Italics"/>
                <a:ea typeface="TT Norms Italics"/>
                <a:cs typeface="TT Norms Italics"/>
                <a:sym typeface="TT Norms Italics"/>
              </a:rPr>
              <a:t>“Everything keeps us apart”</a:t>
            </a:r>
          </a:p>
          <a:p>
            <a:pPr algn="l">
              <a:lnSpc>
                <a:spcPts val="4899"/>
              </a:lnSpc>
            </a:pPr>
            <a:r>
              <a:rPr lang="en-US" sz="3499" i="1">
                <a:solidFill>
                  <a:srgbClr val="FFFFFF"/>
                </a:solidFill>
                <a:latin typeface="TT Norms Italics"/>
                <a:ea typeface="TT Norms Italics"/>
                <a:cs typeface="TT Norms Italics"/>
                <a:sym typeface="TT Norms Italics"/>
              </a:rPr>
              <a:t>“You're gonna wake up and see that it was hopeless after all”</a:t>
            </a:r>
          </a:p>
          <a:p>
            <a:pPr algn="l">
              <a:lnSpc>
                <a:spcPts val="5179"/>
              </a:lnSpc>
            </a:pPr>
            <a:r>
              <a:rPr lang="en-US" sz="3699" i="1">
                <a:solidFill>
                  <a:srgbClr val="FFFFFF"/>
                </a:solidFill>
                <a:latin typeface="TT Norms Italics"/>
                <a:ea typeface="TT Norms Italics"/>
                <a:cs typeface="TT Norms Italics"/>
                <a:sym typeface="TT Norms Italics"/>
              </a:rPr>
              <a:t>“No one can rewrite the stars”</a:t>
            </a:r>
          </a:p>
        </p:txBody>
      </p:sp>
      <p:sp>
        <p:nvSpPr>
          <p:cNvPr id="10" name="TextBox 10"/>
          <p:cNvSpPr txBox="1"/>
          <p:nvPr/>
        </p:nvSpPr>
        <p:spPr>
          <a:xfrm>
            <a:off x="5679684" y="742269"/>
            <a:ext cx="8890951" cy="1170305"/>
          </a:xfrm>
          <a:prstGeom prst="rect">
            <a:avLst/>
          </a:prstGeom>
        </p:spPr>
        <p:txBody>
          <a:bodyPr lIns="0" tIns="0" rIns="0" bIns="0" rtlCol="0" anchor="t">
            <a:spAutoFit/>
          </a:bodyPr>
          <a:lstStyle/>
          <a:p>
            <a:pPr algn="ctr">
              <a:lnSpc>
                <a:spcPts val="9520"/>
              </a:lnSpc>
            </a:pPr>
            <a:r>
              <a:rPr lang="en-US" sz="6800">
                <a:solidFill>
                  <a:srgbClr val="FFFFFF"/>
                </a:solidFill>
                <a:latin typeface="源流明朝 SB"/>
                <a:ea typeface="源流明朝 SB"/>
                <a:cs typeface="源流明朝 SB"/>
                <a:sym typeface="源流明朝 SB"/>
              </a:rPr>
              <a:t>Lyrics -contrast-</a:t>
            </a:r>
          </a:p>
        </p:txBody>
      </p:sp>
      <p:sp>
        <p:nvSpPr>
          <p:cNvPr id="11" name="TextBox 11"/>
          <p:cNvSpPr txBox="1"/>
          <p:nvPr/>
        </p:nvSpPr>
        <p:spPr>
          <a:xfrm>
            <a:off x="1902404" y="8040816"/>
            <a:ext cx="14273879" cy="620359"/>
          </a:xfrm>
          <a:prstGeom prst="rect">
            <a:avLst/>
          </a:prstGeom>
        </p:spPr>
        <p:txBody>
          <a:bodyPr lIns="0" tIns="0" rIns="0" bIns="0" rtlCol="0" anchor="t">
            <a:spAutoFit/>
          </a:bodyPr>
          <a:lstStyle/>
          <a:p>
            <a:pPr algn="ctr">
              <a:lnSpc>
                <a:spcPts val="5179"/>
              </a:lnSpc>
              <a:spcBef>
                <a:spcPct val="0"/>
              </a:spcBef>
            </a:pPr>
            <a:r>
              <a:rPr lang="en-US" sz="3699">
                <a:solidFill>
                  <a:srgbClr val="FFFFFF"/>
                </a:solidFill>
                <a:latin typeface="TT Norms"/>
                <a:ea typeface="TT Norms"/>
                <a:cs typeface="TT Norms"/>
                <a:sym typeface="TT Norms"/>
              </a:rPr>
              <a:t>→She loves him but she is facing the reality of thier social differences</a:t>
            </a:r>
          </a:p>
        </p:txBody>
      </p:sp>
      <p:pic>
        <p:nvPicPr>
          <p:cNvPr id="12" name="録音したサウンド">
            <a:hlinkClick r:id="" action="ppaction://media"/>
            <a:extLst>
              <a:ext uri="{FF2B5EF4-FFF2-40B4-BE49-F238E27FC236}">
                <a16:creationId xmlns:a16="http://schemas.microsoft.com/office/drawing/2014/main" id="{92373C67-799A-D1CF-0381-F21C3C879A5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853"/>
    </mc:Choice>
    <mc:Fallback xmlns="">
      <p:transition spd="slow" advTm="24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85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4281151" y="1637854"/>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Freeform 8"/>
          <p:cNvSpPr/>
          <p:nvPr/>
        </p:nvSpPr>
        <p:spPr>
          <a:xfrm>
            <a:off x="4281151" y="2285112"/>
            <a:ext cx="11166745" cy="4625707"/>
          </a:xfrm>
          <a:custGeom>
            <a:avLst/>
            <a:gdLst/>
            <a:ahLst/>
            <a:cxnLst/>
            <a:rect l="l" t="t" r="r" b="b"/>
            <a:pathLst>
              <a:path w="11166745" h="4625707">
                <a:moveTo>
                  <a:pt x="0" y="0"/>
                </a:moveTo>
                <a:lnTo>
                  <a:pt x="11166745" y="0"/>
                </a:lnTo>
                <a:lnTo>
                  <a:pt x="11166745" y="4625706"/>
                </a:lnTo>
                <a:lnTo>
                  <a:pt x="0" y="4625706"/>
                </a:lnTo>
                <a:lnTo>
                  <a:pt x="0" y="0"/>
                </a:lnTo>
                <a:close/>
              </a:path>
            </a:pathLst>
          </a:custGeom>
          <a:blipFill>
            <a:blip r:embed="rId7"/>
            <a:stretch>
              <a:fillRect/>
            </a:stretch>
          </a:blipFill>
        </p:spPr>
        <p:txBody>
          <a:bodyPr/>
          <a:lstStyle/>
          <a:p>
            <a:endParaRPr lang="en-JP"/>
          </a:p>
        </p:txBody>
      </p:sp>
      <p:sp>
        <p:nvSpPr>
          <p:cNvPr id="9" name="TextBox 9"/>
          <p:cNvSpPr txBox="1"/>
          <p:nvPr/>
        </p:nvSpPr>
        <p:spPr>
          <a:xfrm>
            <a:off x="4435227" y="381617"/>
            <a:ext cx="10858594" cy="1160816"/>
          </a:xfrm>
          <a:prstGeom prst="rect">
            <a:avLst/>
          </a:prstGeom>
        </p:spPr>
        <p:txBody>
          <a:bodyPr lIns="0" tIns="0" rIns="0" bIns="0" rtlCol="0" anchor="t">
            <a:spAutoFit/>
          </a:bodyPr>
          <a:lstStyle/>
          <a:p>
            <a:pPr algn="ctr">
              <a:lnSpc>
                <a:spcPts val="9520"/>
              </a:lnSpc>
            </a:pPr>
            <a:r>
              <a:rPr lang="en-US" sz="6800">
                <a:solidFill>
                  <a:srgbClr val="FFFFFF"/>
                </a:solidFill>
                <a:latin typeface="TAN Mon Cheri"/>
                <a:ea typeface="TAN Mon Cheri"/>
                <a:cs typeface="TAN Mon Cheri"/>
                <a:sym typeface="TAN Mon Cheri"/>
              </a:rPr>
              <a:t>The overall message</a:t>
            </a:r>
          </a:p>
        </p:txBody>
      </p:sp>
      <p:sp>
        <p:nvSpPr>
          <p:cNvPr id="10" name="TextBox 10"/>
          <p:cNvSpPr txBox="1"/>
          <p:nvPr/>
        </p:nvSpPr>
        <p:spPr>
          <a:xfrm>
            <a:off x="3521590" y="7518835"/>
            <a:ext cx="12481572" cy="887078"/>
          </a:xfrm>
          <a:prstGeom prst="rect">
            <a:avLst/>
          </a:prstGeom>
        </p:spPr>
        <p:txBody>
          <a:bodyPr lIns="0" tIns="0" rIns="0" bIns="0" rtlCol="0" anchor="t">
            <a:spAutoFit/>
          </a:bodyPr>
          <a:lstStyle/>
          <a:p>
            <a:pPr algn="ctr">
              <a:lnSpc>
                <a:spcPts val="7279"/>
              </a:lnSpc>
            </a:pPr>
            <a:r>
              <a:rPr lang="en-US" sz="5199">
                <a:solidFill>
                  <a:srgbClr val="FFFFFF"/>
                </a:solidFill>
                <a:latin typeface="TT Norms"/>
                <a:ea typeface="TT Norms"/>
                <a:cs typeface="TT Norms"/>
                <a:sym typeface="TT Norms"/>
              </a:rPr>
              <a:t>A deep conflict between ideals and reality </a:t>
            </a:r>
          </a:p>
        </p:txBody>
      </p:sp>
      <p:sp>
        <p:nvSpPr>
          <p:cNvPr id="11" name="TextBox 11"/>
          <p:cNvSpPr txBox="1"/>
          <p:nvPr/>
        </p:nvSpPr>
        <p:spPr>
          <a:xfrm>
            <a:off x="5016556" y="8767136"/>
            <a:ext cx="8254888" cy="887078"/>
          </a:xfrm>
          <a:prstGeom prst="rect">
            <a:avLst/>
          </a:prstGeom>
        </p:spPr>
        <p:txBody>
          <a:bodyPr lIns="0" tIns="0" rIns="0" bIns="0" rtlCol="0" anchor="t">
            <a:spAutoFit/>
          </a:bodyPr>
          <a:lstStyle/>
          <a:p>
            <a:pPr algn="just">
              <a:lnSpc>
                <a:spcPts val="7279"/>
              </a:lnSpc>
            </a:pPr>
            <a:r>
              <a:rPr lang="en-US" sz="5199">
                <a:solidFill>
                  <a:srgbClr val="FFFFFF"/>
                </a:solidFill>
                <a:latin typeface="TT Norms"/>
                <a:ea typeface="TT Norms"/>
                <a:cs typeface="TT Norms"/>
                <a:sym typeface="TT Norms"/>
              </a:rPr>
              <a:t>Can we rewrite the distiny?</a:t>
            </a:r>
          </a:p>
        </p:txBody>
      </p:sp>
      <p:pic>
        <p:nvPicPr>
          <p:cNvPr id="12" name="録音したサウンド">
            <a:hlinkClick r:id="" action="ppaction://media"/>
            <a:extLst>
              <a:ext uri="{FF2B5EF4-FFF2-40B4-BE49-F238E27FC236}">
                <a16:creationId xmlns:a16="http://schemas.microsoft.com/office/drawing/2014/main" id="{6B653891-6751-C8CE-9769-8CD6C152620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8612"/>
    </mc:Choice>
    <mc:Fallback xmlns="">
      <p:transition spd="slow" advTm="18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1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399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3700351" y="2075216"/>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TextBox 8"/>
          <p:cNvSpPr txBox="1"/>
          <p:nvPr/>
        </p:nvSpPr>
        <p:spPr>
          <a:xfrm>
            <a:off x="5255057" y="1385606"/>
            <a:ext cx="6647640" cy="1236345"/>
          </a:xfrm>
          <a:prstGeom prst="rect">
            <a:avLst/>
          </a:prstGeom>
        </p:spPr>
        <p:txBody>
          <a:bodyPr lIns="0" tIns="0" rIns="0" bIns="0" rtlCol="0" anchor="t">
            <a:spAutoFit/>
          </a:bodyPr>
          <a:lstStyle/>
          <a:p>
            <a:pPr algn="ctr">
              <a:lnSpc>
                <a:spcPts val="10080"/>
              </a:lnSpc>
              <a:spcBef>
                <a:spcPct val="0"/>
              </a:spcBef>
            </a:pPr>
            <a:r>
              <a:rPr lang="en-US" sz="7200" b="1">
                <a:solidFill>
                  <a:srgbClr val="FFFFFF"/>
                </a:solidFill>
                <a:latin typeface="源流明朝 SB Bold"/>
                <a:ea typeface="源流明朝 SB Bold"/>
                <a:cs typeface="源流明朝 SB Bold"/>
                <a:sym typeface="源流明朝 SB Bold"/>
              </a:rPr>
              <a:t>Review Quiz</a:t>
            </a:r>
          </a:p>
        </p:txBody>
      </p:sp>
      <p:sp>
        <p:nvSpPr>
          <p:cNvPr id="9" name="TextBox 9"/>
          <p:cNvSpPr txBox="1"/>
          <p:nvPr/>
        </p:nvSpPr>
        <p:spPr>
          <a:xfrm>
            <a:off x="632298" y="2996005"/>
            <a:ext cx="16335433" cy="3671752"/>
          </a:xfrm>
          <a:prstGeom prst="rect">
            <a:avLst/>
          </a:prstGeom>
        </p:spPr>
        <p:txBody>
          <a:bodyPr lIns="0" tIns="0" rIns="0" bIns="0" rtlCol="0" anchor="t">
            <a:spAutoFit/>
          </a:bodyPr>
          <a:lstStyle/>
          <a:p>
            <a:pPr algn="ctr">
              <a:lnSpc>
                <a:spcPts val="8515"/>
              </a:lnSpc>
            </a:pPr>
            <a:r>
              <a:rPr lang="en-US" sz="6082" dirty="0">
                <a:solidFill>
                  <a:srgbClr val="FFFFFF"/>
                </a:solidFill>
                <a:latin typeface="源流明朝 SB"/>
                <a:ea typeface="源流明朝 SB"/>
                <a:cs typeface="源流明朝 SB"/>
                <a:sym typeface="源流明朝 SB"/>
              </a:rPr>
              <a:t>1.When is this song released?</a:t>
            </a:r>
          </a:p>
          <a:p>
            <a:pPr algn="ctr">
              <a:lnSpc>
                <a:spcPts val="3725"/>
              </a:lnSpc>
            </a:pPr>
            <a:endParaRPr lang="en-US" sz="6082" dirty="0">
              <a:solidFill>
                <a:srgbClr val="FFFFFF"/>
              </a:solidFill>
              <a:latin typeface="源流明朝 SB"/>
              <a:ea typeface="源流明朝 SB"/>
              <a:cs typeface="源流明朝 SB"/>
              <a:sym typeface="源流明朝 SB"/>
            </a:endParaRPr>
          </a:p>
          <a:p>
            <a:pPr algn="ctr">
              <a:lnSpc>
                <a:spcPts val="8515"/>
              </a:lnSpc>
            </a:pPr>
            <a:r>
              <a:rPr lang="en-US" sz="6082" dirty="0">
                <a:solidFill>
                  <a:srgbClr val="FFFFFF"/>
                </a:solidFill>
                <a:latin typeface="源流明朝 SB"/>
                <a:ea typeface="源流明朝 SB"/>
                <a:cs typeface="源流明朝 SB"/>
                <a:sym typeface="源流明朝 SB"/>
              </a:rPr>
              <a:t>2.What is the meaning of rewrite the stars?</a:t>
            </a:r>
          </a:p>
          <a:p>
            <a:pPr algn="ctr">
              <a:lnSpc>
                <a:spcPts val="8515"/>
              </a:lnSpc>
              <a:spcBef>
                <a:spcPct val="0"/>
              </a:spcBef>
            </a:pPr>
            <a:endParaRPr lang="en-US" sz="6082" dirty="0">
              <a:solidFill>
                <a:srgbClr val="FFFFFF"/>
              </a:solidFill>
              <a:latin typeface="源流明朝 SB"/>
              <a:ea typeface="源流明朝 SB"/>
              <a:cs typeface="源流明朝 SB"/>
              <a:sym typeface="源流明朝 SB"/>
            </a:endParaRPr>
          </a:p>
        </p:txBody>
      </p:sp>
      <p:sp>
        <p:nvSpPr>
          <p:cNvPr id="10" name="TextBox 10"/>
          <p:cNvSpPr txBox="1"/>
          <p:nvPr/>
        </p:nvSpPr>
        <p:spPr>
          <a:xfrm>
            <a:off x="3157780" y="6775987"/>
            <a:ext cx="11284468" cy="2871594"/>
          </a:xfrm>
          <a:prstGeom prst="rect">
            <a:avLst/>
          </a:prstGeom>
        </p:spPr>
        <p:txBody>
          <a:bodyPr lIns="0" tIns="0" rIns="0" bIns="0" rtlCol="0" anchor="t">
            <a:spAutoFit/>
          </a:bodyPr>
          <a:lstStyle/>
          <a:p>
            <a:pPr algn="ctr">
              <a:lnSpc>
                <a:spcPts val="7623"/>
              </a:lnSpc>
            </a:pPr>
            <a:r>
              <a:rPr lang="en-US" sz="5445" dirty="0">
                <a:solidFill>
                  <a:srgbClr val="FFFFFF"/>
                </a:solidFill>
                <a:latin typeface="源流明朝 SB"/>
                <a:ea typeface="源流明朝 SB"/>
                <a:cs typeface="源流明朝 SB"/>
                <a:sym typeface="源流明朝 SB"/>
              </a:rPr>
              <a:t>The Answer</a:t>
            </a:r>
          </a:p>
          <a:p>
            <a:pPr algn="ctr">
              <a:lnSpc>
                <a:spcPts val="7623"/>
              </a:lnSpc>
            </a:pPr>
            <a:r>
              <a:rPr lang="en-US" sz="5445" dirty="0">
                <a:solidFill>
                  <a:srgbClr val="FFFFFF"/>
                </a:solidFill>
                <a:latin typeface="源流明朝 SB"/>
                <a:ea typeface="源流明朝 SB"/>
                <a:cs typeface="源流明朝 SB"/>
                <a:sym typeface="源流明朝 SB"/>
              </a:rPr>
              <a:t>1.2017</a:t>
            </a:r>
          </a:p>
          <a:p>
            <a:pPr algn="ctr">
              <a:lnSpc>
                <a:spcPts val="7623"/>
              </a:lnSpc>
              <a:spcBef>
                <a:spcPct val="0"/>
              </a:spcBef>
            </a:pPr>
            <a:r>
              <a:rPr lang="en-US" sz="5445" dirty="0">
                <a:solidFill>
                  <a:srgbClr val="FFFFFF"/>
                </a:solidFill>
                <a:latin typeface="源流明朝 SB"/>
                <a:ea typeface="源流明朝 SB"/>
                <a:cs typeface="源流明朝 SB"/>
                <a:sym typeface="源流明朝 SB"/>
              </a:rPr>
              <a:t>2.change their destiny </a:t>
            </a:r>
          </a:p>
        </p:txBody>
      </p:sp>
      <p:pic>
        <p:nvPicPr>
          <p:cNvPr id="11" name="録音したサウンド">
            <a:hlinkClick r:id="" action="ppaction://media"/>
            <a:extLst>
              <a:ext uri="{FF2B5EF4-FFF2-40B4-BE49-F238E27FC236}">
                <a16:creationId xmlns:a16="http://schemas.microsoft.com/office/drawing/2014/main" id="{3128B7CC-B850-10D5-3DFB-22E112B3C10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813"/>
    </mc:Choice>
    <mc:Fallback xmlns="">
      <p:transition spd="slow" advTm="238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2381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1"/>
                </p:tgtEl>
              </p:cMediaNode>
            </p:audio>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2516551" y="-4299648"/>
            <a:ext cx="7090502" cy="7616750"/>
          </a:xfrm>
          <a:custGeom>
            <a:avLst/>
            <a:gdLst/>
            <a:ahLst/>
            <a:cxnLst/>
            <a:rect l="l" t="t" r="r" b="b"/>
            <a:pathLst>
              <a:path w="7090502" h="7616750">
                <a:moveTo>
                  <a:pt x="0" y="0"/>
                </a:moveTo>
                <a:lnTo>
                  <a:pt x="7090502" y="0"/>
                </a:lnTo>
                <a:lnTo>
                  <a:pt x="7090502" y="7616750"/>
                </a:lnTo>
                <a:lnTo>
                  <a:pt x="0" y="7616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a:off x="16078011" y="2208908"/>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4" name="AutoShape 4"/>
          <p:cNvSpPr/>
          <p:nvPr/>
        </p:nvSpPr>
        <p:spPr>
          <a:xfrm flipV="1">
            <a:off x="3700351" y="2075216"/>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5" name="Freeform 5"/>
          <p:cNvSpPr/>
          <p:nvPr/>
        </p:nvSpPr>
        <p:spPr>
          <a:xfrm flipH="1">
            <a:off x="16488380" y="1028700"/>
            <a:ext cx="1541840" cy="1180208"/>
          </a:xfrm>
          <a:custGeom>
            <a:avLst/>
            <a:gdLst/>
            <a:ahLst/>
            <a:cxnLst/>
            <a:rect l="l" t="t" r="r" b="b"/>
            <a:pathLst>
              <a:path w="1541840" h="1180208">
                <a:moveTo>
                  <a:pt x="1541840" y="0"/>
                </a:moveTo>
                <a:lnTo>
                  <a:pt x="0" y="0"/>
                </a:lnTo>
                <a:lnTo>
                  <a:pt x="0" y="1180208"/>
                </a:lnTo>
                <a:lnTo>
                  <a:pt x="1541840" y="1180208"/>
                </a:lnTo>
                <a:lnTo>
                  <a:pt x="154184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a:off x="-6742615" y="3317102"/>
            <a:ext cx="8452129" cy="9385794"/>
          </a:xfrm>
          <a:custGeom>
            <a:avLst/>
            <a:gdLst/>
            <a:ahLst/>
            <a:cxnLst/>
            <a:rect l="l" t="t" r="r" b="b"/>
            <a:pathLst>
              <a:path w="8452129" h="9385794">
                <a:moveTo>
                  <a:pt x="0" y="0"/>
                </a:moveTo>
                <a:lnTo>
                  <a:pt x="8452129" y="0"/>
                </a:lnTo>
                <a:lnTo>
                  <a:pt x="8452129" y="9385795"/>
                </a:lnTo>
                <a:lnTo>
                  <a:pt x="0" y="9385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7" name="Freeform 7"/>
          <p:cNvSpPr/>
          <p:nvPr/>
        </p:nvSpPr>
        <p:spPr>
          <a:xfrm flipH="1">
            <a:off x="2158479" y="8668196"/>
            <a:ext cx="1541840" cy="1180208"/>
          </a:xfrm>
          <a:custGeom>
            <a:avLst/>
            <a:gdLst/>
            <a:ahLst/>
            <a:cxnLst/>
            <a:rect l="l" t="t" r="r" b="b"/>
            <a:pathLst>
              <a:path w="1541840" h="1180208">
                <a:moveTo>
                  <a:pt x="1541839" y="0"/>
                </a:moveTo>
                <a:lnTo>
                  <a:pt x="0" y="0"/>
                </a:lnTo>
                <a:lnTo>
                  <a:pt x="0" y="1180208"/>
                </a:lnTo>
                <a:lnTo>
                  <a:pt x="1541839" y="1180208"/>
                </a:lnTo>
                <a:lnTo>
                  <a:pt x="154183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8" name="TextBox 8"/>
          <p:cNvSpPr txBox="1"/>
          <p:nvPr/>
        </p:nvSpPr>
        <p:spPr>
          <a:xfrm>
            <a:off x="1233097" y="2889287"/>
            <a:ext cx="17692880" cy="3970672"/>
          </a:xfrm>
          <a:prstGeom prst="rect">
            <a:avLst/>
          </a:prstGeom>
        </p:spPr>
        <p:txBody>
          <a:bodyPr lIns="0" tIns="0" rIns="0" bIns="0" rtlCol="0" anchor="t">
            <a:spAutoFit/>
          </a:bodyPr>
          <a:lstStyle/>
          <a:p>
            <a:pPr algn="l">
              <a:lnSpc>
                <a:spcPts val="16749"/>
              </a:lnSpc>
            </a:pPr>
            <a:r>
              <a:rPr lang="en-US" sz="6699" i="1" spc="850">
                <a:solidFill>
                  <a:srgbClr val="E4D50B"/>
                </a:solidFill>
                <a:latin typeface="TT Norms Italics"/>
                <a:ea typeface="TT Norms Italics"/>
                <a:cs typeface="TT Norms Italics"/>
                <a:sym typeface="TT Norms Italics"/>
              </a:rPr>
              <a:t>What if  we  rewrite the stars? </a:t>
            </a:r>
          </a:p>
          <a:p>
            <a:pPr algn="l">
              <a:lnSpc>
                <a:spcPts val="16749"/>
              </a:lnSpc>
            </a:pPr>
            <a:r>
              <a:rPr lang="en-US" sz="6699" i="1" spc="850">
                <a:solidFill>
                  <a:srgbClr val="E4D50B"/>
                </a:solidFill>
                <a:latin typeface="TT Norms Italics"/>
                <a:ea typeface="TT Norms Italics"/>
                <a:cs typeface="TT Norms Italics"/>
                <a:sym typeface="TT Norms Italics"/>
              </a:rPr>
              <a:t>Say you were made to be mine.</a:t>
            </a:r>
          </a:p>
        </p:txBody>
      </p:sp>
      <p:sp>
        <p:nvSpPr>
          <p:cNvPr id="9" name="Freeform 9"/>
          <p:cNvSpPr/>
          <p:nvPr/>
        </p:nvSpPr>
        <p:spPr>
          <a:xfrm>
            <a:off x="7279572" y="4574849"/>
            <a:ext cx="3728856" cy="1137301"/>
          </a:xfrm>
          <a:custGeom>
            <a:avLst/>
            <a:gdLst/>
            <a:ahLst/>
            <a:cxnLst/>
            <a:rect l="l" t="t" r="r" b="b"/>
            <a:pathLst>
              <a:path w="3728856" h="1137301">
                <a:moveTo>
                  <a:pt x="0" y="0"/>
                </a:moveTo>
                <a:lnTo>
                  <a:pt x="3728856" y="0"/>
                </a:lnTo>
                <a:lnTo>
                  <a:pt x="3728856" y="1137302"/>
                </a:lnTo>
                <a:lnTo>
                  <a:pt x="0" y="113730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JP"/>
          </a:p>
        </p:txBody>
      </p:sp>
      <p:sp>
        <p:nvSpPr>
          <p:cNvPr id="10" name="Freeform 10"/>
          <p:cNvSpPr/>
          <p:nvPr/>
        </p:nvSpPr>
        <p:spPr>
          <a:xfrm>
            <a:off x="10314831" y="4288219"/>
            <a:ext cx="1712028" cy="522169"/>
          </a:xfrm>
          <a:custGeom>
            <a:avLst/>
            <a:gdLst/>
            <a:ahLst/>
            <a:cxnLst/>
            <a:rect l="l" t="t" r="r" b="b"/>
            <a:pathLst>
              <a:path w="1712028" h="522169">
                <a:moveTo>
                  <a:pt x="0" y="0"/>
                </a:moveTo>
                <a:lnTo>
                  <a:pt x="1712028" y="0"/>
                </a:lnTo>
                <a:lnTo>
                  <a:pt x="1712028" y="522168"/>
                </a:lnTo>
                <a:lnTo>
                  <a:pt x="0" y="52216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JP"/>
          </a:p>
        </p:txBody>
      </p:sp>
      <p:sp>
        <p:nvSpPr>
          <p:cNvPr id="11" name="Freeform 11"/>
          <p:cNvSpPr/>
          <p:nvPr/>
        </p:nvSpPr>
        <p:spPr>
          <a:xfrm>
            <a:off x="4969604" y="3737445"/>
            <a:ext cx="2479794" cy="756337"/>
          </a:xfrm>
          <a:custGeom>
            <a:avLst/>
            <a:gdLst/>
            <a:ahLst/>
            <a:cxnLst/>
            <a:rect l="l" t="t" r="r" b="b"/>
            <a:pathLst>
              <a:path w="2479794" h="756337">
                <a:moveTo>
                  <a:pt x="0" y="0"/>
                </a:moveTo>
                <a:lnTo>
                  <a:pt x="2479794" y="0"/>
                </a:lnTo>
                <a:lnTo>
                  <a:pt x="2479794" y="756337"/>
                </a:lnTo>
                <a:lnTo>
                  <a:pt x="0" y="75633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JP"/>
          </a:p>
        </p:txBody>
      </p:sp>
      <p:sp>
        <p:nvSpPr>
          <p:cNvPr id="12" name="Freeform 12"/>
          <p:cNvSpPr/>
          <p:nvPr/>
        </p:nvSpPr>
        <p:spPr>
          <a:xfrm>
            <a:off x="9488902" y="5460531"/>
            <a:ext cx="1824326" cy="556419"/>
          </a:xfrm>
          <a:custGeom>
            <a:avLst/>
            <a:gdLst/>
            <a:ahLst/>
            <a:cxnLst/>
            <a:rect l="l" t="t" r="r" b="b"/>
            <a:pathLst>
              <a:path w="1824326" h="556419">
                <a:moveTo>
                  <a:pt x="0" y="0"/>
                </a:moveTo>
                <a:lnTo>
                  <a:pt x="1824326" y="0"/>
                </a:lnTo>
                <a:lnTo>
                  <a:pt x="1824326" y="556420"/>
                </a:lnTo>
                <a:lnTo>
                  <a:pt x="0" y="55642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JP"/>
          </a:p>
        </p:txBody>
      </p:sp>
      <p:sp>
        <p:nvSpPr>
          <p:cNvPr id="13" name="TextBox 13"/>
          <p:cNvSpPr txBox="1"/>
          <p:nvPr/>
        </p:nvSpPr>
        <p:spPr>
          <a:xfrm>
            <a:off x="4698524" y="688117"/>
            <a:ext cx="8890951" cy="1170305"/>
          </a:xfrm>
          <a:prstGeom prst="rect">
            <a:avLst/>
          </a:prstGeom>
        </p:spPr>
        <p:txBody>
          <a:bodyPr lIns="0" tIns="0" rIns="0" bIns="0" rtlCol="0" anchor="t">
            <a:spAutoFit/>
          </a:bodyPr>
          <a:lstStyle/>
          <a:p>
            <a:pPr algn="ctr">
              <a:lnSpc>
                <a:spcPts val="9520"/>
              </a:lnSpc>
            </a:pPr>
            <a:r>
              <a:rPr lang="en-US" sz="6800">
                <a:solidFill>
                  <a:srgbClr val="FFFFFF"/>
                </a:solidFill>
                <a:latin typeface="源流明朝 SB"/>
                <a:ea typeface="源流明朝 SB"/>
                <a:cs typeface="源流明朝 SB"/>
                <a:sym typeface="源流明朝 SB"/>
              </a:rPr>
              <a:t>Rhythm</a:t>
            </a:r>
          </a:p>
        </p:txBody>
      </p:sp>
      <p:sp>
        <p:nvSpPr>
          <p:cNvPr id="14" name="AutoShape 14"/>
          <p:cNvSpPr/>
          <p:nvPr/>
        </p:nvSpPr>
        <p:spPr>
          <a:xfrm>
            <a:off x="7093660" y="4791327"/>
            <a:ext cx="937604" cy="15"/>
          </a:xfrm>
          <a:prstGeom prst="line">
            <a:avLst/>
          </a:prstGeom>
          <a:ln w="38100" cap="flat">
            <a:solidFill>
              <a:srgbClr val="FFFFFF"/>
            </a:solidFill>
            <a:prstDash val="solid"/>
            <a:headEnd type="none" w="sm" len="sm"/>
            <a:tailEnd type="none" w="sm" len="sm"/>
          </a:ln>
        </p:spPr>
        <p:txBody>
          <a:bodyPr/>
          <a:lstStyle/>
          <a:p>
            <a:endParaRPr lang="en-JP"/>
          </a:p>
        </p:txBody>
      </p:sp>
      <p:sp>
        <p:nvSpPr>
          <p:cNvPr id="15" name="AutoShape 15"/>
          <p:cNvSpPr/>
          <p:nvPr/>
        </p:nvSpPr>
        <p:spPr>
          <a:xfrm>
            <a:off x="1233097" y="4810387"/>
            <a:ext cx="3613881" cy="19044"/>
          </a:xfrm>
          <a:prstGeom prst="line">
            <a:avLst/>
          </a:prstGeom>
          <a:ln w="38100" cap="flat">
            <a:solidFill>
              <a:srgbClr val="FFFFFF"/>
            </a:solidFill>
            <a:prstDash val="solid"/>
            <a:headEnd type="none" w="sm" len="sm"/>
            <a:tailEnd type="none" w="sm" len="sm"/>
          </a:ln>
        </p:spPr>
        <p:txBody>
          <a:bodyPr/>
          <a:lstStyle/>
          <a:p>
            <a:endParaRPr lang="en-JP"/>
          </a:p>
        </p:txBody>
      </p:sp>
      <p:sp>
        <p:nvSpPr>
          <p:cNvPr id="16" name="AutoShape 16"/>
          <p:cNvSpPr/>
          <p:nvPr/>
        </p:nvSpPr>
        <p:spPr>
          <a:xfrm>
            <a:off x="5231664" y="4785280"/>
            <a:ext cx="1194041" cy="6047"/>
          </a:xfrm>
          <a:prstGeom prst="line">
            <a:avLst/>
          </a:prstGeom>
          <a:ln w="38100" cap="flat">
            <a:solidFill>
              <a:srgbClr val="FFFFFF"/>
            </a:solidFill>
            <a:prstDash val="solid"/>
            <a:headEnd type="none" w="sm" len="sm"/>
            <a:tailEnd type="none" w="sm" len="sm"/>
          </a:ln>
        </p:spPr>
        <p:txBody>
          <a:bodyPr/>
          <a:lstStyle/>
          <a:p>
            <a:endParaRPr lang="en-JP"/>
          </a:p>
        </p:txBody>
      </p:sp>
      <p:sp>
        <p:nvSpPr>
          <p:cNvPr id="17" name="AutoShape 17"/>
          <p:cNvSpPr/>
          <p:nvPr/>
        </p:nvSpPr>
        <p:spPr>
          <a:xfrm>
            <a:off x="8346592" y="4791327"/>
            <a:ext cx="2284470" cy="0"/>
          </a:xfrm>
          <a:prstGeom prst="line">
            <a:avLst/>
          </a:prstGeom>
          <a:ln w="38100" cap="flat">
            <a:solidFill>
              <a:srgbClr val="FFFFFF"/>
            </a:solidFill>
            <a:prstDash val="solid"/>
            <a:headEnd type="none" w="sm" len="sm"/>
            <a:tailEnd type="none" w="sm" len="sm"/>
          </a:ln>
        </p:spPr>
        <p:txBody>
          <a:bodyPr/>
          <a:lstStyle/>
          <a:p>
            <a:endParaRPr lang="en-JP"/>
          </a:p>
        </p:txBody>
      </p:sp>
      <p:sp>
        <p:nvSpPr>
          <p:cNvPr id="18" name="AutoShape 18"/>
          <p:cNvSpPr/>
          <p:nvPr/>
        </p:nvSpPr>
        <p:spPr>
          <a:xfrm>
            <a:off x="11170845" y="4810387"/>
            <a:ext cx="4102349" cy="0"/>
          </a:xfrm>
          <a:prstGeom prst="line">
            <a:avLst/>
          </a:prstGeom>
          <a:ln w="38100" cap="flat">
            <a:solidFill>
              <a:srgbClr val="FFFFFF"/>
            </a:solidFill>
            <a:prstDash val="solid"/>
            <a:headEnd type="none" w="sm" len="sm"/>
            <a:tailEnd type="none" w="sm" len="sm"/>
          </a:ln>
        </p:spPr>
        <p:txBody>
          <a:bodyPr/>
          <a:lstStyle/>
          <a:p>
            <a:endParaRPr lang="en-JP"/>
          </a:p>
        </p:txBody>
      </p:sp>
      <p:sp>
        <p:nvSpPr>
          <p:cNvPr id="19" name="AutoShape 19"/>
          <p:cNvSpPr/>
          <p:nvPr/>
        </p:nvSpPr>
        <p:spPr>
          <a:xfrm>
            <a:off x="9488902" y="6859958"/>
            <a:ext cx="912163" cy="0"/>
          </a:xfrm>
          <a:prstGeom prst="line">
            <a:avLst/>
          </a:prstGeom>
          <a:ln w="38100" cap="flat">
            <a:solidFill>
              <a:srgbClr val="FFFFFF"/>
            </a:solidFill>
            <a:prstDash val="solid"/>
            <a:headEnd type="none" w="sm" len="sm"/>
            <a:tailEnd type="none" w="sm" len="sm"/>
          </a:ln>
        </p:spPr>
        <p:txBody>
          <a:bodyPr/>
          <a:lstStyle/>
          <a:p>
            <a:endParaRPr lang="en-JP"/>
          </a:p>
        </p:txBody>
      </p:sp>
      <p:sp>
        <p:nvSpPr>
          <p:cNvPr id="20" name="AutoShape 20"/>
          <p:cNvSpPr/>
          <p:nvPr/>
        </p:nvSpPr>
        <p:spPr>
          <a:xfrm>
            <a:off x="1029643" y="6878985"/>
            <a:ext cx="3939962" cy="22820"/>
          </a:xfrm>
          <a:prstGeom prst="line">
            <a:avLst/>
          </a:prstGeom>
          <a:ln w="38100" cap="flat">
            <a:solidFill>
              <a:srgbClr val="FFFFFF"/>
            </a:solidFill>
            <a:prstDash val="solid"/>
            <a:headEnd type="none" w="sm" len="sm"/>
            <a:tailEnd type="none" w="sm" len="sm"/>
          </a:ln>
        </p:spPr>
        <p:txBody>
          <a:bodyPr/>
          <a:lstStyle/>
          <a:p>
            <a:endParaRPr lang="en-JP"/>
          </a:p>
        </p:txBody>
      </p:sp>
      <p:sp>
        <p:nvSpPr>
          <p:cNvPr id="21" name="AutoShape 21"/>
          <p:cNvSpPr/>
          <p:nvPr/>
        </p:nvSpPr>
        <p:spPr>
          <a:xfrm>
            <a:off x="5292943" y="6898335"/>
            <a:ext cx="3851057" cy="3470"/>
          </a:xfrm>
          <a:prstGeom prst="line">
            <a:avLst/>
          </a:prstGeom>
          <a:ln w="38100" cap="flat">
            <a:solidFill>
              <a:srgbClr val="FFFFFF"/>
            </a:solidFill>
            <a:prstDash val="solid"/>
            <a:headEnd type="none" w="sm" len="sm"/>
            <a:tailEnd type="none" w="sm" len="sm"/>
          </a:ln>
        </p:spPr>
        <p:txBody>
          <a:bodyPr/>
          <a:lstStyle/>
          <a:p>
            <a:endParaRPr lang="en-JP"/>
          </a:p>
        </p:txBody>
      </p:sp>
      <p:sp>
        <p:nvSpPr>
          <p:cNvPr id="22" name="AutoShape 22"/>
          <p:cNvSpPr/>
          <p:nvPr/>
        </p:nvSpPr>
        <p:spPr>
          <a:xfrm>
            <a:off x="10710180" y="6877487"/>
            <a:ext cx="1022854" cy="1498"/>
          </a:xfrm>
          <a:prstGeom prst="line">
            <a:avLst/>
          </a:prstGeom>
          <a:ln w="38100" cap="flat">
            <a:solidFill>
              <a:srgbClr val="FFFFFF"/>
            </a:solidFill>
            <a:prstDash val="solid"/>
            <a:headEnd type="none" w="sm" len="sm"/>
            <a:tailEnd type="none" w="sm" len="sm"/>
          </a:ln>
        </p:spPr>
        <p:txBody>
          <a:bodyPr/>
          <a:lstStyle/>
          <a:p>
            <a:endParaRPr lang="en-JP"/>
          </a:p>
        </p:txBody>
      </p:sp>
      <p:sp>
        <p:nvSpPr>
          <p:cNvPr id="23" name="AutoShape 23"/>
          <p:cNvSpPr/>
          <p:nvPr/>
        </p:nvSpPr>
        <p:spPr>
          <a:xfrm>
            <a:off x="12038160" y="6896537"/>
            <a:ext cx="3589485" cy="1799"/>
          </a:xfrm>
          <a:prstGeom prst="line">
            <a:avLst/>
          </a:prstGeom>
          <a:ln w="38100" cap="flat">
            <a:solidFill>
              <a:srgbClr val="FFFFFF"/>
            </a:solidFill>
            <a:prstDash val="solid"/>
            <a:headEnd type="none" w="sm" len="sm"/>
            <a:tailEnd type="none" w="sm" len="sm"/>
          </a:ln>
        </p:spPr>
        <p:txBody>
          <a:bodyPr/>
          <a:lstStyle/>
          <a:p>
            <a:endParaRPr lang="en-JP"/>
          </a:p>
        </p:txBody>
      </p:sp>
      <p:pic>
        <p:nvPicPr>
          <p:cNvPr id="24" name="録音したサウンド">
            <a:hlinkClick r:id="" action="ppaction://media"/>
            <a:extLst>
              <a:ext uri="{FF2B5EF4-FFF2-40B4-BE49-F238E27FC236}">
                <a16:creationId xmlns:a16="http://schemas.microsoft.com/office/drawing/2014/main" id="{66F337A7-20CF-C59D-5826-83EC7C7D057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9284"/>
    </mc:Choice>
    <mc:Fallback xmlns="">
      <p:transition spd="slow" advTm="49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28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1520"/>
        </a:solidFill>
        <a:effectLst/>
      </p:bgPr>
    </p:bg>
    <p:spTree>
      <p:nvGrpSpPr>
        <p:cNvPr id="1" name=""/>
        <p:cNvGrpSpPr/>
        <p:nvPr/>
      </p:nvGrpSpPr>
      <p:grpSpPr>
        <a:xfrm>
          <a:off x="0" y="0"/>
          <a:ext cx="0" cy="0"/>
          <a:chOff x="0" y="0"/>
          <a:chExt cx="0" cy="0"/>
        </a:xfrm>
      </p:grpSpPr>
      <p:sp>
        <p:nvSpPr>
          <p:cNvPr id="2" name="Freeform 2"/>
          <p:cNvSpPr/>
          <p:nvPr/>
        </p:nvSpPr>
        <p:spPr>
          <a:xfrm>
            <a:off x="16078043" y="3083379"/>
            <a:ext cx="8452129" cy="9385794"/>
          </a:xfrm>
          <a:custGeom>
            <a:avLst/>
            <a:gdLst/>
            <a:ahLst/>
            <a:cxnLst/>
            <a:rect l="l" t="t" r="r" b="b"/>
            <a:pathLst>
              <a:path w="8452129" h="9385794">
                <a:moveTo>
                  <a:pt x="0" y="0"/>
                </a:moveTo>
                <a:lnTo>
                  <a:pt x="8452129" y="0"/>
                </a:lnTo>
                <a:lnTo>
                  <a:pt x="8452129" y="9385794"/>
                </a:lnTo>
                <a:lnTo>
                  <a:pt x="0" y="93857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3" name="Freeform 3"/>
          <p:cNvSpPr/>
          <p:nvPr/>
        </p:nvSpPr>
        <p:spPr>
          <a:xfrm rot="-10800000">
            <a:off x="-6242172" y="-2182173"/>
            <a:ext cx="8452129" cy="9385794"/>
          </a:xfrm>
          <a:custGeom>
            <a:avLst/>
            <a:gdLst/>
            <a:ahLst/>
            <a:cxnLst/>
            <a:rect l="l" t="t" r="r" b="b"/>
            <a:pathLst>
              <a:path w="8452129" h="9385794">
                <a:moveTo>
                  <a:pt x="0" y="0"/>
                </a:moveTo>
                <a:lnTo>
                  <a:pt x="8452129" y="0"/>
                </a:lnTo>
                <a:lnTo>
                  <a:pt x="8452129" y="9385794"/>
                </a:lnTo>
                <a:lnTo>
                  <a:pt x="0" y="93857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JP"/>
          </a:p>
        </p:txBody>
      </p:sp>
      <p:sp>
        <p:nvSpPr>
          <p:cNvPr id="4" name="Freeform 4"/>
          <p:cNvSpPr/>
          <p:nvPr/>
        </p:nvSpPr>
        <p:spPr>
          <a:xfrm>
            <a:off x="-2016108" y="7268924"/>
            <a:ext cx="5619108" cy="6036152"/>
          </a:xfrm>
          <a:custGeom>
            <a:avLst/>
            <a:gdLst/>
            <a:ahLst/>
            <a:cxnLst/>
            <a:rect l="l" t="t" r="r" b="b"/>
            <a:pathLst>
              <a:path w="5619108" h="6036152">
                <a:moveTo>
                  <a:pt x="0" y="0"/>
                </a:moveTo>
                <a:lnTo>
                  <a:pt x="5619109" y="0"/>
                </a:lnTo>
                <a:lnTo>
                  <a:pt x="5619109" y="6036152"/>
                </a:lnTo>
                <a:lnTo>
                  <a:pt x="0" y="603615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5" name="Freeform 5"/>
          <p:cNvSpPr/>
          <p:nvPr/>
        </p:nvSpPr>
        <p:spPr>
          <a:xfrm>
            <a:off x="1393195" y="6018536"/>
            <a:ext cx="1633523" cy="1250388"/>
          </a:xfrm>
          <a:custGeom>
            <a:avLst/>
            <a:gdLst/>
            <a:ahLst/>
            <a:cxnLst/>
            <a:rect l="l" t="t" r="r" b="b"/>
            <a:pathLst>
              <a:path w="1633523" h="1250388">
                <a:moveTo>
                  <a:pt x="0" y="0"/>
                </a:moveTo>
                <a:lnTo>
                  <a:pt x="1633523" y="0"/>
                </a:lnTo>
                <a:lnTo>
                  <a:pt x="1633523" y="1250388"/>
                </a:lnTo>
                <a:lnTo>
                  <a:pt x="0" y="12503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6" name="Freeform 6"/>
          <p:cNvSpPr/>
          <p:nvPr/>
        </p:nvSpPr>
        <p:spPr>
          <a:xfrm flipH="1">
            <a:off x="15261282" y="3083379"/>
            <a:ext cx="1633523" cy="1250388"/>
          </a:xfrm>
          <a:custGeom>
            <a:avLst/>
            <a:gdLst/>
            <a:ahLst/>
            <a:cxnLst/>
            <a:rect l="l" t="t" r="r" b="b"/>
            <a:pathLst>
              <a:path w="1633523" h="1250388">
                <a:moveTo>
                  <a:pt x="1633523" y="0"/>
                </a:moveTo>
                <a:lnTo>
                  <a:pt x="0" y="0"/>
                </a:lnTo>
                <a:lnTo>
                  <a:pt x="0" y="1250387"/>
                </a:lnTo>
                <a:lnTo>
                  <a:pt x="1633523" y="1250387"/>
                </a:lnTo>
                <a:lnTo>
                  <a:pt x="1633523"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JP"/>
          </a:p>
        </p:txBody>
      </p:sp>
      <p:sp>
        <p:nvSpPr>
          <p:cNvPr id="7" name="Freeform 7"/>
          <p:cNvSpPr/>
          <p:nvPr/>
        </p:nvSpPr>
        <p:spPr>
          <a:xfrm flipH="1" flipV="1">
            <a:off x="14684999" y="-3018076"/>
            <a:ext cx="5619108" cy="6036152"/>
          </a:xfrm>
          <a:custGeom>
            <a:avLst/>
            <a:gdLst/>
            <a:ahLst/>
            <a:cxnLst/>
            <a:rect l="l" t="t" r="r" b="b"/>
            <a:pathLst>
              <a:path w="5619108" h="6036152">
                <a:moveTo>
                  <a:pt x="5619109" y="6036152"/>
                </a:moveTo>
                <a:lnTo>
                  <a:pt x="0" y="6036152"/>
                </a:lnTo>
                <a:lnTo>
                  <a:pt x="0" y="0"/>
                </a:lnTo>
                <a:lnTo>
                  <a:pt x="5619109" y="0"/>
                </a:lnTo>
                <a:lnTo>
                  <a:pt x="5619109" y="6036152"/>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JP"/>
          </a:p>
        </p:txBody>
      </p:sp>
      <p:sp>
        <p:nvSpPr>
          <p:cNvPr id="8" name="AutoShape 8"/>
          <p:cNvSpPr/>
          <p:nvPr/>
        </p:nvSpPr>
        <p:spPr>
          <a:xfrm flipV="1">
            <a:off x="4257150" y="9220200"/>
            <a:ext cx="11166745" cy="19050"/>
          </a:xfrm>
          <a:prstGeom prst="line">
            <a:avLst/>
          </a:prstGeom>
          <a:ln w="38100" cap="flat">
            <a:solidFill>
              <a:srgbClr val="0E3546"/>
            </a:solidFill>
            <a:prstDash val="solid"/>
            <a:headEnd type="none" w="sm" len="sm"/>
            <a:tailEnd type="none" w="sm" len="sm"/>
          </a:ln>
        </p:spPr>
        <p:txBody>
          <a:bodyPr/>
          <a:lstStyle/>
          <a:p>
            <a:endParaRPr lang="en-JP"/>
          </a:p>
        </p:txBody>
      </p:sp>
      <p:sp>
        <p:nvSpPr>
          <p:cNvPr id="9" name="TextBox 9"/>
          <p:cNvSpPr txBox="1"/>
          <p:nvPr/>
        </p:nvSpPr>
        <p:spPr>
          <a:xfrm>
            <a:off x="3026742" y="4210683"/>
            <a:ext cx="12234517" cy="1675133"/>
          </a:xfrm>
          <a:prstGeom prst="rect">
            <a:avLst/>
          </a:prstGeom>
        </p:spPr>
        <p:txBody>
          <a:bodyPr lIns="0" tIns="0" rIns="0" bIns="0" rtlCol="0" anchor="t">
            <a:spAutoFit/>
          </a:bodyPr>
          <a:lstStyle/>
          <a:p>
            <a:pPr algn="ctr">
              <a:lnSpc>
                <a:spcPts val="13719"/>
              </a:lnSpc>
            </a:pPr>
            <a:r>
              <a:rPr lang="en-US" sz="9799">
                <a:solidFill>
                  <a:srgbClr val="FFFFFF"/>
                </a:solidFill>
                <a:latin typeface="TAN Mon Cheri"/>
                <a:ea typeface="TAN Mon Cheri"/>
                <a:cs typeface="TAN Mon Cheri"/>
                <a:sym typeface="TAN Mon Cheri"/>
              </a:rPr>
              <a:t>Thank You</a:t>
            </a:r>
          </a:p>
        </p:txBody>
      </p:sp>
      <p:sp>
        <p:nvSpPr>
          <p:cNvPr id="10" name="AutoShape 10"/>
          <p:cNvSpPr/>
          <p:nvPr/>
        </p:nvSpPr>
        <p:spPr>
          <a:xfrm flipV="1">
            <a:off x="2864106" y="914291"/>
            <a:ext cx="11166745" cy="19050"/>
          </a:xfrm>
          <a:prstGeom prst="line">
            <a:avLst/>
          </a:prstGeom>
          <a:ln w="38100" cap="flat">
            <a:solidFill>
              <a:srgbClr val="0E3546"/>
            </a:solidFill>
            <a:prstDash val="solid"/>
            <a:headEnd type="none" w="sm" len="sm"/>
            <a:tailEnd type="none" w="sm" len="sm"/>
          </a:ln>
        </p:spPr>
        <p:txBody>
          <a:bodyPr/>
          <a:lstStyle/>
          <a:p>
            <a:endParaRPr lang="en-JP"/>
          </a:p>
        </p:txBody>
      </p:sp>
      <p:pic>
        <p:nvPicPr>
          <p:cNvPr id="11" name="録音したサウンド">
            <a:hlinkClick r:id="" action="ppaction://media"/>
            <a:extLst>
              <a:ext uri="{FF2B5EF4-FFF2-40B4-BE49-F238E27FC236}">
                <a16:creationId xmlns:a16="http://schemas.microsoft.com/office/drawing/2014/main" id="{4E9C5AD6-B34A-2891-2C42-3E8452A8EC5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0800" y="49403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1967"/>
    </mc:Choice>
    <mc:Fallback xmlns="">
      <p:transition spd="slow" advTm="41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96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596</Words>
  <Application>Microsoft Macintosh PowerPoint</Application>
  <PresentationFormat>Custom</PresentationFormat>
  <Paragraphs>94</Paragraphs>
  <Slides>13</Slides>
  <Notes>2</Notes>
  <HiddenSlides>0</HiddenSlides>
  <MMClips>14</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源流明朝 SB</vt:lpstr>
      <vt:lpstr>TT Norms Bold Italics</vt:lpstr>
      <vt:lpstr>TT Norms Italics</vt:lpstr>
      <vt:lpstr>Calibri</vt:lpstr>
      <vt:lpstr>TT Norms</vt:lpstr>
      <vt:lpstr>源流明朝 SB Bold</vt:lpstr>
      <vt:lpstr>TT Norms Bold</vt:lpstr>
      <vt:lpstr>TAN Mon Cheri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Grey Aesthetic Minimalist Group Project Presentation</dc:title>
  <dc:creator>小長美莉</dc:creator>
  <cp:lastModifiedBy>Jason Pipe</cp:lastModifiedBy>
  <cp:revision>3</cp:revision>
  <dcterms:created xsi:type="dcterms:W3CDTF">2006-08-16T00:00:00Z</dcterms:created>
  <dcterms:modified xsi:type="dcterms:W3CDTF">2026-09-05T02:20:27Z</dcterms:modified>
  <dc:identifier>DAHTjSg56vs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cefc7c-1990-4b05-bb2b-d459d68fce94_Enabled">
    <vt:lpwstr>true</vt:lpwstr>
  </property>
  <property fmtid="{D5CDD505-2E9C-101B-9397-08002B2CF9AE}" pid="3" name="MSIP_Label_e0cefc7c-1990-4b05-bb2b-d459d68fce94_SetDate">
    <vt:lpwstr>2026-09-05T02:20:26Z</vt:lpwstr>
  </property>
  <property fmtid="{D5CDD505-2E9C-101B-9397-08002B2CF9AE}" pid="4" name="MSIP_Label_e0cefc7c-1990-4b05-bb2b-d459d68fce94_Method">
    <vt:lpwstr>Standard</vt:lpwstr>
  </property>
  <property fmtid="{D5CDD505-2E9C-101B-9397-08002B2CF9AE}" pid="5" name="MSIP_Label_e0cefc7c-1990-4b05-bb2b-d459d68fce94_Name">
    <vt:lpwstr>defa4170-0d19-0005-0004-bc88714345d2</vt:lpwstr>
  </property>
  <property fmtid="{D5CDD505-2E9C-101B-9397-08002B2CF9AE}" pid="6" name="MSIP_Label_e0cefc7c-1990-4b05-bb2b-d459d68fce94_SiteId">
    <vt:lpwstr>50f799f6-f15c-437d-b72b-3eabc2dd1860</vt:lpwstr>
  </property>
  <property fmtid="{D5CDD505-2E9C-101B-9397-08002B2CF9AE}" pid="7" name="MSIP_Label_e0cefc7c-1990-4b05-bb2b-d459d68fce94_ActionId">
    <vt:lpwstr>74de4e05-fe15-4518-bb43-89e5d258fe77</vt:lpwstr>
  </property>
  <property fmtid="{D5CDD505-2E9C-101B-9397-08002B2CF9AE}" pid="8" name="MSIP_Label_e0cefc7c-1990-4b05-bb2b-d459d68fce94_ContentBits">
    <vt:lpwstr>0</vt:lpwstr>
  </property>
  <property fmtid="{D5CDD505-2E9C-101B-9397-08002B2CF9AE}" pid="9" name="MSIP_Label_e0cefc7c-1990-4b05-bb2b-d459d68fce94_Tag">
    <vt:lpwstr>50, 3, 0, 1</vt:lpwstr>
  </property>
</Properties>
</file>